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handoutMasterIdLst>
    <p:handoutMasterId r:id="rId26"/>
  </p:handoutMasterIdLst>
  <p:sldIdLst>
    <p:sldId id="256" r:id="rId2"/>
    <p:sldId id="282" r:id="rId3"/>
    <p:sldId id="283" r:id="rId4"/>
    <p:sldId id="258" r:id="rId5"/>
    <p:sldId id="259" r:id="rId6"/>
    <p:sldId id="260" r:id="rId7"/>
    <p:sldId id="261" r:id="rId8"/>
    <p:sldId id="262" r:id="rId9"/>
    <p:sldId id="268" r:id="rId10"/>
    <p:sldId id="269" r:id="rId11"/>
    <p:sldId id="274" r:id="rId12"/>
    <p:sldId id="277" r:id="rId13"/>
    <p:sldId id="263" r:id="rId14"/>
    <p:sldId id="264" r:id="rId15"/>
    <p:sldId id="267" r:id="rId16"/>
    <p:sldId id="270" r:id="rId17"/>
    <p:sldId id="271" r:id="rId18"/>
    <p:sldId id="276" r:id="rId19"/>
    <p:sldId id="272" r:id="rId20"/>
    <p:sldId id="278" r:id="rId21"/>
    <p:sldId id="279" r:id="rId22"/>
    <p:sldId id="280" r:id="rId23"/>
    <p:sldId id="281" r:id="rId24"/>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9966FF"/>
    <a:srgbClr val="FFFF00"/>
    <a:srgbClr val="00CC00"/>
    <a:srgbClr val="FF0000"/>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06" autoAdjust="0"/>
  </p:normalViewPr>
  <p:slideViewPr>
    <p:cSldViewPr>
      <p:cViewPr>
        <p:scale>
          <a:sx n="100" d="100"/>
          <a:sy n="100" d="100"/>
        </p:scale>
        <p:origin x="-156" y="7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vl1pPr>
          </a:lstStyle>
          <a:p>
            <a:pPr>
              <a:defRPr/>
            </a:pPr>
            <a:endParaRPr lang="en-US"/>
          </a:p>
        </p:txBody>
      </p:sp>
      <p:sp>
        <p:nvSpPr>
          <p:cNvPr id="71683"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vl1pPr>
          </a:lstStyle>
          <a:p>
            <a:pPr>
              <a:defRPr/>
            </a:pPr>
            <a:endParaRPr lang="en-US"/>
          </a:p>
        </p:txBody>
      </p:sp>
      <p:sp>
        <p:nvSpPr>
          <p:cNvPr id="71684"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vl1pPr>
          </a:lstStyle>
          <a:p>
            <a:pPr>
              <a:defRPr/>
            </a:pPr>
            <a:endParaRPr lang="en-US"/>
          </a:p>
        </p:txBody>
      </p:sp>
      <p:sp>
        <p:nvSpPr>
          <p:cNvPr id="71685"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vl1pPr>
          </a:lstStyle>
          <a:p>
            <a:pPr>
              <a:defRPr/>
            </a:pPr>
            <a:fld id="{D9734235-3327-47D4-BD43-C6D66A12157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vl1pPr>
          </a:lstStyle>
          <a:p>
            <a:pPr>
              <a:defRPr/>
            </a:pPr>
            <a:endParaRPr lang="en-US"/>
          </a:p>
        </p:txBody>
      </p:sp>
      <p:sp>
        <p:nvSpPr>
          <p:cNvPr id="3075"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vl1pPr>
          </a:lstStyle>
          <a:p>
            <a:pPr>
              <a:defRPr/>
            </a:pPr>
            <a:endParaRPr lang="en-US"/>
          </a:p>
        </p:txBody>
      </p:sp>
      <p:sp>
        <p:nvSpPr>
          <p:cNvPr id="3079"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vl1pPr>
          </a:lstStyle>
          <a:p>
            <a:pPr>
              <a:defRPr/>
            </a:pPr>
            <a:fld id="{E4B0CC2F-BA50-489A-B07C-17ACF206CD8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02787679-8838-4CA5-82A9-04D5D918A511}" type="slidenum">
              <a:rPr lang="en-US" smtClean="0"/>
              <a:pPr/>
              <a:t>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C9E806CB-7338-4112-953D-61F7FA369211}" type="slidenum">
              <a:rPr lang="en-US" smtClean="0"/>
              <a:pPr/>
              <a:t>10</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F07B4FCB-25CB-40DF-9A41-F68BED7C1E2A}" type="slidenum">
              <a:rPr lang="en-US" smtClean="0"/>
              <a:pPr/>
              <a:t>11</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CF44631-BF7F-451F-98A7-1E8A98C9BACE}" type="slidenum">
              <a:rPr lang="en-US" smtClean="0"/>
              <a:pPr/>
              <a:t>12</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5384623-520A-49CD-B8F0-B7A00E8C83AB}" type="slidenum">
              <a:rPr lang="en-US" smtClean="0"/>
              <a:pPr/>
              <a:t>13</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C912450F-6838-4B9A-8B91-7962BE3EC5AE}" type="slidenum">
              <a:rPr lang="en-US" smtClean="0"/>
              <a:pPr/>
              <a:t>14</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DB557C9-CE2E-452D-9ACF-8F2E9E116532}" type="slidenum">
              <a:rPr lang="en-US" smtClean="0"/>
              <a:pPr/>
              <a:t>15</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F2CD34E-2ECF-4AD8-8B09-968D3EEF1E15}" type="slidenum">
              <a:rPr lang="en-US" smtClean="0"/>
              <a:pPr/>
              <a:t>16</a:t>
            </a:fld>
            <a:endParaRPr lang="en-US"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4731E672-6FBC-4AFC-BB5F-3C2933B58B39}" type="slidenum">
              <a:rPr lang="en-US" smtClean="0"/>
              <a:pPr/>
              <a:t>17</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4485C982-655A-4166-BD91-F24AD3F51AC8}" type="slidenum">
              <a:rPr lang="en-US" smtClean="0"/>
              <a:pPr/>
              <a:t>18</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CC21E6BA-491A-4ECA-A0A6-95A9AC528965}" type="slidenum">
              <a:rPr lang="en-US" smtClean="0"/>
              <a:pPr/>
              <a:t>19</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7D6C8C24-E52E-4699-B665-873E4A6B1B61}" type="slidenum">
              <a:rPr lang="en-US" smtClean="0"/>
              <a:pPr/>
              <a:t>2</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1015ADBB-B430-49A1-BE88-FEBEB030DF38}" type="slidenum">
              <a:rPr lang="en-US" smtClean="0"/>
              <a:pPr/>
              <a:t>20</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CAA8943-D967-46AF-A6C4-2FD415D63232}" type="slidenum">
              <a:rPr lang="en-US" smtClean="0"/>
              <a:pPr/>
              <a:t>21</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D498A0F-E0CA-4B41-9F6C-FCACCE5F8790}" type="slidenum">
              <a:rPr lang="en-US" smtClean="0"/>
              <a:pPr/>
              <a:t>22</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7B053F8B-A995-41E2-8B03-0EA35FD27F38}" type="slidenum">
              <a:rPr lang="en-US" smtClean="0"/>
              <a:pPr/>
              <a:t>23</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062DC65B-1464-483B-891B-61E6CDD8E751}" type="slidenum">
              <a:rPr lang="en-US" smtClean="0"/>
              <a:pPr/>
              <a:t>3</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6812C7A-36EB-4C38-85AF-B1D9B0BBAC5F}" type="slidenum">
              <a:rPr lang="en-US" smtClean="0"/>
              <a:pPr/>
              <a:t>4</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2B6719E4-8A52-4FE2-A0C5-B2F17ADD4A2D}" type="slidenum">
              <a:rPr lang="en-US" smtClean="0"/>
              <a:pPr/>
              <a:t>5</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8C56B5A-E7F0-41D8-9637-E59D27ECA23D}" type="slidenum">
              <a:rPr lang="en-US" smtClean="0"/>
              <a:pPr/>
              <a:t>6</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E574728-90E1-41D6-877C-3139D3549A6E}" type="slidenum">
              <a:rPr lang="en-US" smtClean="0"/>
              <a:pPr/>
              <a:t>7</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51A00196-AF3D-4BCC-A74C-188FAD203778}" type="slidenum">
              <a:rPr lang="en-US" smtClean="0"/>
              <a:pPr/>
              <a:t>8</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F30948A-3915-48BF-8AC7-FD4F6F1067BC}" type="slidenum">
              <a:rPr lang="en-US" smtClean="0"/>
              <a:pPr/>
              <a:t>9</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1000" y="457200"/>
            <a:ext cx="8397875" cy="5562600"/>
            <a:chOff x="240" y="288"/>
            <a:chExt cx="5290" cy="3504"/>
          </a:xfrm>
        </p:grpSpPr>
        <p:sp>
          <p:nvSpPr>
            <p:cNvPr id="5" name="Rectangle 3"/>
            <p:cNvSpPr>
              <a:spLocks noChangeArrowheads="1"/>
            </p:cNvSpPr>
            <p:nvPr/>
          </p:nvSpPr>
          <p:spPr bwMode="blackWhite">
            <a:xfrm>
              <a:off x="240" y="288"/>
              <a:ext cx="5290" cy="3504"/>
            </a:xfrm>
            <a:prstGeom prst="rect">
              <a:avLst/>
            </a:prstGeom>
            <a:solidFill>
              <a:schemeClr val="bg1"/>
            </a:solidFill>
            <a:ln w="50800">
              <a:solidFill>
                <a:schemeClr val="folHlink"/>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 name="Rectangle 4"/>
            <p:cNvSpPr>
              <a:spLocks noChangeArrowheads="1"/>
            </p:cNvSpPr>
            <p:nvPr/>
          </p:nvSpPr>
          <p:spPr bwMode="auto">
            <a:xfrm>
              <a:off x="285" y="336"/>
              <a:ext cx="5184" cy="3408"/>
            </a:xfrm>
            <a:prstGeom prst="rect">
              <a:avLst/>
            </a:prstGeom>
            <a:noFill/>
            <a:ln w="9525">
              <a:solidFill>
                <a:schemeClr val="folHlink"/>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7" name="Line 5"/>
            <p:cNvSpPr>
              <a:spLocks noChangeShapeType="1"/>
            </p:cNvSpPr>
            <p:nvPr/>
          </p:nvSpPr>
          <p:spPr bwMode="auto">
            <a:xfrm>
              <a:off x="576" y="2256"/>
              <a:ext cx="4608" cy="0"/>
            </a:xfrm>
            <a:prstGeom prst="line">
              <a:avLst/>
            </a:prstGeom>
            <a:noFill/>
            <a:ln w="19050">
              <a:solidFill>
                <a:schemeClr val="accent2"/>
              </a:solidFill>
              <a:round/>
              <a:headEnd/>
              <a:tailEnd/>
            </a:ln>
            <a:effectLst/>
          </p:spPr>
          <p:txBody>
            <a:bodyPr wrap="none" anchor="ctr"/>
            <a:lstStyle/>
            <a:p>
              <a:pPr>
                <a:defRPr/>
              </a:pPr>
              <a:endParaRPr lang="en-US"/>
            </a:p>
          </p:txBody>
        </p:sp>
      </p:grpSp>
      <p:sp>
        <p:nvSpPr>
          <p:cNvPr id="7174" name="Rectangle 6"/>
          <p:cNvSpPr>
            <a:spLocks noGrp="1" noChangeArrowheads="1"/>
          </p:cNvSpPr>
          <p:nvPr>
            <p:ph type="ctrTitle"/>
          </p:nvPr>
        </p:nvSpPr>
        <p:spPr>
          <a:xfrm>
            <a:off x="1219200" y="838200"/>
            <a:ext cx="6781800" cy="2559050"/>
          </a:xfrm>
        </p:spPr>
        <p:txBody>
          <a:bodyPr anchorCtr="1"/>
          <a:lstStyle>
            <a:lvl1pPr algn="ctr">
              <a:defRPr sz="6200"/>
            </a:lvl1pPr>
          </a:lstStyle>
          <a:p>
            <a:r>
              <a:rPr lang="en-US"/>
              <a:t>Click to edit Master title style</a:t>
            </a:r>
          </a:p>
        </p:txBody>
      </p:sp>
      <p:sp>
        <p:nvSpPr>
          <p:cNvPr id="7175" name="Rectangle 7"/>
          <p:cNvSpPr>
            <a:spLocks noGrp="1" noChangeArrowheads="1"/>
          </p:cNvSpPr>
          <p:nvPr>
            <p:ph type="subTitle" idx="1"/>
          </p:nvPr>
        </p:nvSpPr>
        <p:spPr>
          <a:xfrm>
            <a:off x="1371600" y="3733800"/>
            <a:ext cx="6400800" cy="1873250"/>
          </a:xfrm>
        </p:spPr>
        <p:txBody>
          <a:bodyPr/>
          <a:lstStyle>
            <a:lvl1pPr marL="0" indent="0" algn="ctr">
              <a:buFont typeface="Wingdings" pitchFamily="2" charset="2"/>
              <a:buNone/>
              <a:defRPr sz="3000"/>
            </a:lvl1pPr>
          </a:lstStyle>
          <a:p>
            <a:r>
              <a:rPr lang="en-US"/>
              <a:t>Click to edit Master subtitle style</a:t>
            </a:r>
          </a:p>
        </p:txBody>
      </p:sp>
      <p:sp>
        <p:nvSpPr>
          <p:cNvPr id="8" name="Rectangle 8"/>
          <p:cNvSpPr>
            <a:spLocks noGrp="1" noChangeArrowheads="1"/>
          </p:cNvSpPr>
          <p:nvPr>
            <p:ph type="dt" sz="half" idx="10"/>
          </p:nvPr>
        </p:nvSpPr>
        <p:spPr>
          <a:xfrm>
            <a:off x="536575" y="6248400"/>
            <a:ext cx="2054225"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251200" y="6248400"/>
            <a:ext cx="2887663" cy="457200"/>
          </a:xfrm>
        </p:spPr>
        <p:txBody>
          <a:bodyPr/>
          <a:lstStyle>
            <a:lvl1pPr>
              <a:defRPr smtClean="0"/>
            </a:lvl1pPr>
          </a:lstStyle>
          <a:p>
            <a:pPr>
              <a:defRPr/>
            </a:pPr>
            <a:r>
              <a:rPr lang="en-US"/>
              <a:t>Copyright © 2011 AIHE</a:t>
            </a:r>
          </a:p>
        </p:txBody>
      </p:sp>
      <p:sp>
        <p:nvSpPr>
          <p:cNvPr id="10" name="Rectangle 10"/>
          <p:cNvSpPr>
            <a:spLocks noGrp="1" noChangeArrowheads="1"/>
          </p:cNvSpPr>
          <p:nvPr>
            <p:ph type="sldNum" sz="quarter" idx="12"/>
          </p:nvPr>
        </p:nvSpPr>
        <p:spPr>
          <a:xfrm>
            <a:off x="6788150" y="6257925"/>
            <a:ext cx="1905000" cy="457200"/>
          </a:xfrm>
        </p:spPr>
        <p:txBody>
          <a:bodyPr/>
          <a:lstStyle>
            <a:lvl1pPr>
              <a:defRPr/>
            </a:lvl1pPr>
          </a:lstStyle>
          <a:p>
            <a:pPr>
              <a:defRPr/>
            </a:pPr>
            <a:fld id="{936DE3A1-6BE1-42EE-98F3-12E6248CA2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6" name="Rectangle 10"/>
          <p:cNvSpPr>
            <a:spLocks noGrp="1" noChangeArrowheads="1"/>
          </p:cNvSpPr>
          <p:nvPr>
            <p:ph type="sldNum" sz="quarter" idx="12"/>
          </p:nvPr>
        </p:nvSpPr>
        <p:spPr>
          <a:ln/>
        </p:spPr>
        <p:txBody>
          <a:bodyPr/>
          <a:lstStyle>
            <a:lvl1pPr>
              <a:defRPr/>
            </a:lvl1pPr>
          </a:lstStyle>
          <a:p>
            <a:pPr>
              <a:defRPr/>
            </a:pPr>
            <a:fld id="{B29DEE3A-0B56-40D4-8AB8-F87A76A8DCB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473075"/>
            <a:ext cx="2038350" cy="5394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473075"/>
            <a:ext cx="5962650" cy="5394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6" name="Rectangle 10"/>
          <p:cNvSpPr>
            <a:spLocks noGrp="1" noChangeArrowheads="1"/>
          </p:cNvSpPr>
          <p:nvPr>
            <p:ph type="sldNum" sz="quarter" idx="12"/>
          </p:nvPr>
        </p:nvSpPr>
        <p:spPr>
          <a:ln/>
        </p:spPr>
        <p:txBody>
          <a:bodyPr/>
          <a:lstStyle>
            <a:lvl1pPr>
              <a:defRPr/>
            </a:lvl1pPr>
          </a:lstStyle>
          <a:p>
            <a:pPr>
              <a:defRPr/>
            </a:pPr>
            <a:fld id="{C7CF335E-92DA-4175-BA69-A3F95237D73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6" name="Rectangle 10"/>
          <p:cNvSpPr>
            <a:spLocks noGrp="1" noChangeArrowheads="1"/>
          </p:cNvSpPr>
          <p:nvPr>
            <p:ph type="sldNum" sz="quarter" idx="12"/>
          </p:nvPr>
        </p:nvSpPr>
        <p:spPr>
          <a:ln/>
        </p:spPr>
        <p:txBody>
          <a:bodyPr/>
          <a:lstStyle>
            <a:lvl1pPr>
              <a:defRPr/>
            </a:lvl1pPr>
          </a:lstStyle>
          <a:p>
            <a:pPr>
              <a:defRPr/>
            </a:pPr>
            <a:fld id="{A852B8D2-632F-4888-BDB1-4BDBE35F4E6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6" name="Rectangle 10"/>
          <p:cNvSpPr>
            <a:spLocks noGrp="1" noChangeArrowheads="1"/>
          </p:cNvSpPr>
          <p:nvPr>
            <p:ph type="sldNum" sz="quarter" idx="12"/>
          </p:nvPr>
        </p:nvSpPr>
        <p:spPr>
          <a:ln/>
        </p:spPr>
        <p:txBody>
          <a:bodyPr/>
          <a:lstStyle>
            <a:lvl1pPr>
              <a:defRPr/>
            </a:lvl1pPr>
          </a:lstStyle>
          <a:p>
            <a:pPr>
              <a:defRPr/>
            </a:pPr>
            <a:fld id="{18B38BDC-8655-488C-8EC4-00914DE610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828800"/>
            <a:ext cx="40005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7" name="Rectangle 10"/>
          <p:cNvSpPr>
            <a:spLocks noGrp="1" noChangeArrowheads="1"/>
          </p:cNvSpPr>
          <p:nvPr>
            <p:ph type="sldNum" sz="quarter" idx="12"/>
          </p:nvPr>
        </p:nvSpPr>
        <p:spPr>
          <a:ln/>
        </p:spPr>
        <p:txBody>
          <a:bodyPr/>
          <a:lstStyle>
            <a:lvl1pPr>
              <a:defRPr/>
            </a:lvl1pPr>
          </a:lstStyle>
          <a:p>
            <a:pPr>
              <a:defRPr/>
            </a:pPr>
            <a:fld id="{0BE1DBF5-DF85-4979-A15D-1873BF7217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9" name="Rectangle 10"/>
          <p:cNvSpPr>
            <a:spLocks noGrp="1" noChangeArrowheads="1"/>
          </p:cNvSpPr>
          <p:nvPr>
            <p:ph type="sldNum" sz="quarter" idx="12"/>
          </p:nvPr>
        </p:nvSpPr>
        <p:spPr>
          <a:ln/>
        </p:spPr>
        <p:txBody>
          <a:bodyPr/>
          <a:lstStyle>
            <a:lvl1pPr>
              <a:defRPr/>
            </a:lvl1pPr>
          </a:lstStyle>
          <a:p>
            <a:pPr>
              <a:defRPr/>
            </a:pPr>
            <a:fld id="{806C26C6-AE41-48C7-A96E-9E6BC46055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5" name="Rectangle 10"/>
          <p:cNvSpPr>
            <a:spLocks noGrp="1" noChangeArrowheads="1"/>
          </p:cNvSpPr>
          <p:nvPr>
            <p:ph type="sldNum" sz="quarter" idx="12"/>
          </p:nvPr>
        </p:nvSpPr>
        <p:spPr>
          <a:ln/>
        </p:spPr>
        <p:txBody>
          <a:bodyPr/>
          <a:lstStyle>
            <a:lvl1pPr>
              <a:defRPr/>
            </a:lvl1pPr>
          </a:lstStyle>
          <a:p>
            <a:pPr>
              <a:defRPr/>
            </a:pPr>
            <a:fld id="{B1BC3043-F326-4442-A14E-3735B6033B3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4" name="Rectangle 10"/>
          <p:cNvSpPr>
            <a:spLocks noGrp="1" noChangeArrowheads="1"/>
          </p:cNvSpPr>
          <p:nvPr>
            <p:ph type="sldNum" sz="quarter" idx="12"/>
          </p:nvPr>
        </p:nvSpPr>
        <p:spPr>
          <a:ln/>
        </p:spPr>
        <p:txBody>
          <a:bodyPr/>
          <a:lstStyle>
            <a:lvl1pPr>
              <a:defRPr/>
            </a:lvl1pPr>
          </a:lstStyle>
          <a:p>
            <a:pPr>
              <a:defRPr/>
            </a:pPr>
            <a:fld id="{44B9F573-3A84-4134-ABA2-48002456B62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7" name="Rectangle 10"/>
          <p:cNvSpPr>
            <a:spLocks noGrp="1" noChangeArrowheads="1"/>
          </p:cNvSpPr>
          <p:nvPr>
            <p:ph type="sldNum" sz="quarter" idx="12"/>
          </p:nvPr>
        </p:nvSpPr>
        <p:spPr>
          <a:ln/>
        </p:spPr>
        <p:txBody>
          <a:bodyPr/>
          <a:lstStyle>
            <a:lvl1pPr>
              <a:defRPr/>
            </a:lvl1pPr>
          </a:lstStyle>
          <a:p>
            <a:pPr>
              <a:defRPr/>
            </a:pPr>
            <a:fld id="{707B6298-5A97-4510-80A7-78977BE42B4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r>
              <a:rPr lang="en-US"/>
              <a:t>Copyright © 2011 AIHE</a:t>
            </a:r>
          </a:p>
        </p:txBody>
      </p:sp>
      <p:sp>
        <p:nvSpPr>
          <p:cNvPr id="7" name="Rectangle 10"/>
          <p:cNvSpPr>
            <a:spLocks noGrp="1" noChangeArrowheads="1"/>
          </p:cNvSpPr>
          <p:nvPr>
            <p:ph type="sldNum" sz="quarter" idx="12"/>
          </p:nvPr>
        </p:nvSpPr>
        <p:spPr>
          <a:ln/>
        </p:spPr>
        <p:txBody>
          <a:bodyPr/>
          <a:lstStyle>
            <a:lvl1pPr>
              <a:defRPr/>
            </a:lvl1pPr>
          </a:lstStyle>
          <a:p>
            <a:pPr>
              <a:defRPr/>
            </a:pPr>
            <a:fld id="{57164533-DE97-4397-A3F2-5867F9F44C6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228600" y="228600"/>
            <a:ext cx="8686800" cy="5943600"/>
            <a:chOff x="144" y="144"/>
            <a:chExt cx="5472" cy="3744"/>
          </a:xfrm>
        </p:grpSpPr>
        <p:sp>
          <p:nvSpPr>
            <p:cNvPr id="6147" name="Rectangle 3"/>
            <p:cNvSpPr>
              <a:spLocks noChangeArrowheads="1"/>
            </p:cNvSpPr>
            <p:nvPr/>
          </p:nvSpPr>
          <p:spPr bwMode="auto">
            <a:xfrm>
              <a:off x="144" y="144"/>
              <a:ext cx="5472" cy="3744"/>
            </a:xfrm>
            <a:prstGeom prst="rect">
              <a:avLst/>
            </a:prstGeom>
            <a:solidFill>
              <a:schemeClr val="bg1"/>
            </a:solidFill>
            <a:ln w="44450">
              <a:solidFill>
                <a:schemeClr val="folHlink"/>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148" name="Rectangle 4"/>
            <p:cNvSpPr>
              <a:spLocks noChangeArrowheads="1"/>
            </p:cNvSpPr>
            <p:nvPr/>
          </p:nvSpPr>
          <p:spPr bwMode="blackWhite">
            <a:xfrm>
              <a:off x="193" y="193"/>
              <a:ext cx="5373" cy="3635"/>
            </a:xfrm>
            <a:prstGeom prst="rect">
              <a:avLst/>
            </a:prstGeom>
            <a:solidFill>
              <a:schemeClr val="bg1"/>
            </a:solidFill>
            <a:ln w="9525">
              <a:solidFill>
                <a:schemeClr val="folHlink"/>
              </a:solidFill>
              <a:miter lim="800000"/>
              <a:headEnd/>
              <a:tailEnd/>
            </a:ln>
            <a:effectLst/>
          </p:spPr>
          <p:txBody>
            <a:bodyPr wrap="none" anchor="ctr"/>
            <a:lstStyle/>
            <a:p>
              <a:pPr algn="ctr" eaLnBrk="1" hangingPunct="1">
                <a:defRPr/>
              </a:pPr>
              <a:endParaRPr lang="en-US" sz="2400">
                <a:latin typeface="Times New Roman" pitchFamily="18" charset="0"/>
              </a:endParaRPr>
            </a:p>
          </p:txBody>
        </p:sp>
        <p:sp>
          <p:nvSpPr>
            <p:cNvPr id="6149" name="Line 5"/>
            <p:cNvSpPr>
              <a:spLocks noChangeShapeType="1"/>
            </p:cNvSpPr>
            <p:nvPr/>
          </p:nvSpPr>
          <p:spPr bwMode="auto">
            <a:xfrm>
              <a:off x="336" y="1092"/>
              <a:ext cx="5136" cy="0"/>
            </a:xfrm>
            <a:prstGeom prst="line">
              <a:avLst/>
            </a:prstGeom>
            <a:noFill/>
            <a:ln w="12700">
              <a:solidFill>
                <a:schemeClr val="accent2"/>
              </a:solidFill>
              <a:round/>
              <a:headEnd/>
              <a:tailEnd/>
            </a:ln>
            <a:effectLst/>
          </p:spPr>
          <p:txBody>
            <a:bodyPr/>
            <a:lstStyle/>
            <a:p>
              <a:pPr>
                <a:defRPr/>
              </a:pPr>
              <a:endParaRPr lang="en-US"/>
            </a:p>
          </p:txBody>
        </p:sp>
      </p:grpSp>
      <p:sp>
        <p:nvSpPr>
          <p:cNvPr id="1027" name="Rectangle 6"/>
          <p:cNvSpPr>
            <a:spLocks noGrp="1" noChangeArrowheads="1"/>
          </p:cNvSpPr>
          <p:nvPr>
            <p:ph type="title"/>
          </p:nvPr>
        </p:nvSpPr>
        <p:spPr bwMode="auto">
          <a:xfrm>
            <a:off x="533400" y="473075"/>
            <a:ext cx="8153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7"/>
          <p:cNvSpPr>
            <a:spLocks noGrp="1" noChangeArrowheads="1"/>
          </p:cNvSpPr>
          <p:nvPr>
            <p:ph type="body" idx="1"/>
          </p:nvPr>
        </p:nvSpPr>
        <p:spPr bwMode="auto">
          <a:xfrm>
            <a:off x="533400" y="1828800"/>
            <a:ext cx="81534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2" name="Rectangle 8"/>
          <p:cNvSpPr>
            <a:spLocks noGrp="1" noChangeArrowheads="1"/>
          </p:cNvSpPr>
          <p:nvPr>
            <p:ph type="dt" sz="half" idx="2"/>
          </p:nvPr>
        </p:nvSpPr>
        <p:spPr bwMode="auto">
          <a:xfrm>
            <a:off x="533400" y="6248400"/>
            <a:ext cx="2057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000"/>
            </a:lvl1pPr>
          </a:lstStyle>
          <a:p>
            <a:pPr>
              <a:defRPr/>
            </a:pPr>
            <a:endParaRPr lang="en-US"/>
          </a:p>
        </p:txBody>
      </p:sp>
      <p:sp>
        <p:nvSpPr>
          <p:cNvPr id="6153" name="Rectangle 9"/>
          <p:cNvSpPr>
            <a:spLocks noGrp="1" noChangeArrowheads="1"/>
          </p:cNvSpPr>
          <p:nvPr>
            <p:ph type="ftr" sz="quarter" idx="3"/>
          </p:nvPr>
        </p:nvSpPr>
        <p:spPr bwMode="auto">
          <a:xfrm>
            <a:off x="32385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000" smtClean="0"/>
            </a:lvl1pPr>
          </a:lstStyle>
          <a:p>
            <a:pPr>
              <a:defRPr/>
            </a:pPr>
            <a:r>
              <a:rPr lang="en-US"/>
              <a:t>Copyright © 2011 AIHE</a:t>
            </a:r>
          </a:p>
        </p:txBody>
      </p:sp>
      <p:sp>
        <p:nvSpPr>
          <p:cNvPr id="6154" name="Rectangle 10"/>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000"/>
            </a:lvl1pPr>
          </a:lstStyle>
          <a:p>
            <a:pPr>
              <a:defRPr/>
            </a:pPr>
            <a:fld id="{2F81E5E1-80FF-4253-AF63-E284192B88D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rtl="0" eaLnBrk="0" fontAlgn="base" hangingPunct="0">
        <a:lnSpc>
          <a:spcPct val="80000"/>
        </a:lnSpc>
        <a:spcBef>
          <a:spcPct val="0"/>
        </a:spcBef>
        <a:spcAft>
          <a:spcPct val="0"/>
        </a:spcAft>
        <a:defRPr sz="4400">
          <a:solidFill>
            <a:schemeClr val="tx2"/>
          </a:solidFill>
          <a:latin typeface="+mj-lt"/>
          <a:ea typeface="+mj-ea"/>
          <a:cs typeface="+mj-cs"/>
        </a:defRPr>
      </a:lvl1pPr>
      <a:lvl2pPr algn="l" rtl="0" eaLnBrk="0" fontAlgn="base" hangingPunct="0">
        <a:lnSpc>
          <a:spcPct val="80000"/>
        </a:lnSpc>
        <a:spcBef>
          <a:spcPct val="0"/>
        </a:spcBef>
        <a:spcAft>
          <a:spcPct val="0"/>
        </a:spcAft>
        <a:defRPr sz="4400">
          <a:solidFill>
            <a:schemeClr val="tx2"/>
          </a:solidFill>
          <a:latin typeface="Times New Roman" pitchFamily="18" charset="0"/>
        </a:defRPr>
      </a:lvl2pPr>
      <a:lvl3pPr algn="l" rtl="0" eaLnBrk="0" fontAlgn="base" hangingPunct="0">
        <a:lnSpc>
          <a:spcPct val="80000"/>
        </a:lnSpc>
        <a:spcBef>
          <a:spcPct val="0"/>
        </a:spcBef>
        <a:spcAft>
          <a:spcPct val="0"/>
        </a:spcAft>
        <a:defRPr sz="4400">
          <a:solidFill>
            <a:schemeClr val="tx2"/>
          </a:solidFill>
          <a:latin typeface="Times New Roman" pitchFamily="18" charset="0"/>
        </a:defRPr>
      </a:lvl3pPr>
      <a:lvl4pPr algn="l" rtl="0" eaLnBrk="0" fontAlgn="base" hangingPunct="0">
        <a:lnSpc>
          <a:spcPct val="80000"/>
        </a:lnSpc>
        <a:spcBef>
          <a:spcPct val="0"/>
        </a:spcBef>
        <a:spcAft>
          <a:spcPct val="0"/>
        </a:spcAft>
        <a:defRPr sz="4400">
          <a:solidFill>
            <a:schemeClr val="tx2"/>
          </a:solidFill>
          <a:latin typeface="Times New Roman" pitchFamily="18" charset="0"/>
        </a:defRPr>
      </a:lvl4pPr>
      <a:lvl5pPr algn="l" rtl="0" eaLnBrk="0" fontAlgn="base" hangingPunct="0">
        <a:lnSpc>
          <a:spcPct val="80000"/>
        </a:lnSpc>
        <a:spcBef>
          <a:spcPct val="0"/>
        </a:spcBef>
        <a:spcAft>
          <a:spcPct val="0"/>
        </a:spcAft>
        <a:defRPr sz="4400">
          <a:solidFill>
            <a:schemeClr val="tx2"/>
          </a:solidFill>
          <a:latin typeface="Times New Roman" pitchFamily="18" charset="0"/>
        </a:defRPr>
      </a:lvl5pPr>
      <a:lvl6pPr marL="457200" algn="l" rtl="0" fontAlgn="base">
        <a:lnSpc>
          <a:spcPct val="80000"/>
        </a:lnSpc>
        <a:spcBef>
          <a:spcPct val="0"/>
        </a:spcBef>
        <a:spcAft>
          <a:spcPct val="0"/>
        </a:spcAft>
        <a:defRPr sz="4400">
          <a:solidFill>
            <a:schemeClr val="tx2"/>
          </a:solidFill>
          <a:latin typeface="Times New Roman" pitchFamily="18" charset="0"/>
        </a:defRPr>
      </a:lvl6pPr>
      <a:lvl7pPr marL="914400" algn="l" rtl="0" fontAlgn="base">
        <a:lnSpc>
          <a:spcPct val="80000"/>
        </a:lnSpc>
        <a:spcBef>
          <a:spcPct val="0"/>
        </a:spcBef>
        <a:spcAft>
          <a:spcPct val="0"/>
        </a:spcAft>
        <a:defRPr sz="4400">
          <a:solidFill>
            <a:schemeClr val="tx2"/>
          </a:solidFill>
          <a:latin typeface="Times New Roman" pitchFamily="18" charset="0"/>
        </a:defRPr>
      </a:lvl7pPr>
      <a:lvl8pPr marL="1371600" algn="l" rtl="0" fontAlgn="base">
        <a:lnSpc>
          <a:spcPct val="80000"/>
        </a:lnSpc>
        <a:spcBef>
          <a:spcPct val="0"/>
        </a:spcBef>
        <a:spcAft>
          <a:spcPct val="0"/>
        </a:spcAft>
        <a:defRPr sz="4400">
          <a:solidFill>
            <a:schemeClr val="tx2"/>
          </a:solidFill>
          <a:latin typeface="Times New Roman" pitchFamily="18" charset="0"/>
        </a:defRPr>
      </a:lvl8pPr>
      <a:lvl9pPr marL="1828800" algn="l" rtl="0" fontAlgn="base">
        <a:lnSpc>
          <a:spcPct val="80000"/>
        </a:lnSpc>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Wingdings" pitchFamily="2" charset="2"/>
        <a:buChar char="n"/>
        <a:defRPr sz="31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6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hlink"/>
        </a:buClr>
        <a:buSzPct val="5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tx1"/>
        </a:buClr>
        <a:buSzPct val="8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en.wikipedia.org/wiki/File:Flag_of_France.svg"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www.worldofstock.com/slides/PHI1171.jpg"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13.jpeg"/><Relationship Id="rId5" Type="http://schemas.openxmlformats.org/officeDocument/2006/relationships/hyperlink" Target="http://images.google.com/imgres?imgurl=http://pastorandpeople.files.wordpress.com/2008/04/john-witherspoon3.jpg&amp;imgrefurl=http://pastorandpeople.wordpress.com/category/john-witherspoon/&amp;usg=__pFmKKrS-pi2BfXq9LwlxzWRZRMw=&amp;h=422&amp;w=351&amp;sz=23&amp;hl=en&amp;start=4&amp;sig2=4Hr4VVP4eay_Pm7es7Odag&amp;um=1&amp;tbnid=AZ5jWuOhzE5MKM:&amp;tbnh=126&amp;tbnw=105&amp;prev=/images?q=jonathan+witherspoon&amp;hl=en&amp;rlz=1T4ADBF_enUS321&amp;sa=N&amp;um=1&amp;ei=RBHnSteDLMzQlAe866jyBw" TargetMode="External"/><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com/imgres?imgurl=http://wwp.greenwichmeantime.com/time-zone/north-america/canada/_derived/index.htm_txt_canada-map.gif&amp;imgrefurl=http://wwp.greenwichmeantime.com/time-zone/north-america/canada/&amp;h=364&amp;w=450&amp;sz=8&amp;tbnid=Lmdl0iUsmG_39M:&amp;tbnh=103&amp;tbnw=127&amp;prev=/images?q=canada&amp;usg=__1zuAcoVmv65dtRQhEAMElVr5zF0=&amp;ei=yQ_nStb_IcnhlAety7GLCA&amp;sa=X&amp;oi=image_result&amp;resnum=1&amp;ct=image&amp;ved=0CAwQ9QEwAA"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3.jpeg"/><Relationship Id="rId5" Type="http://schemas.openxmlformats.org/officeDocument/2006/relationships/image" Target="../media/image15.jpeg"/><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om/imgres?imgurl=http://guynewey.files.wordpress.com/2009/02/adamsmith.jpg&amp;imgrefurl=http://guynewey.wordpress.com/2009/02/&amp;usg=__EODRmZ6vs9GvUbORxixOTV_31ak=&amp;h=350&amp;w=287&amp;sz=12&amp;hl=en&amp;start=1&amp;sig2=8p3HJQ6JbjGEKANLZZn3bg&amp;tbnid=2SyUeE_zd2d0wM:&amp;tbnh=120&amp;tbnw=98&amp;prev=/images?q=adam+smith&amp;hl=en&amp;ei=KA_nStTaKNTrlAeQnM3yBw" TargetMode="External"/><Relationship Id="rId7"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hyperlink" Target="http://images.google.com/imgres?imgurl=https://libwebspace.library.cmu.edu:4430/posner/sp09/subcontents/images/machiavelli.jpg&amp;imgrefurl=https://libwebspace.library.cmu.edu:4430/posner/sp09/subcontents/Machiavelli.html&amp;usg=__gJIAxOBAb2IWZ2bdLwSPfQqDQFA=&amp;h=563&amp;w=466&amp;sz=45&amp;hl=en&amp;start=2&amp;sig2=FMqLugN4NfOalvYVAldw-g&amp;um=1&amp;tbnid=LmyHxBsqI5iQGM:&amp;tbnh=133&amp;tbnw=110&amp;prev=/images?q=machiavelli&amp;hl=en&amp;rlz=1T4ADBF_enUS321&amp;sa=N&amp;um=1&amp;ei=bg_nSrmjIJHSlAfTp530Bw" TargetMode="Externa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3.jpeg"/><Relationship Id="rId5" Type="http://schemas.openxmlformats.org/officeDocument/2006/relationships/image" Target="../media/image20.jpeg"/><Relationship Id="rId4" Type="http://schemas.openxmlformats.org/officeDocument/2006/relationships/hyperlink" Target="http://upload.wikimedia.org/wikipedia/commons/6/6c/John_Locke_by_Herman_Verelst.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2.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6.jpeg"/><Relationship Id="rId13" Type="http://schemas.openxmlformats.org/officeDocument/2006/relationships/hyperlink" Target="http://images.google.com/imgres?imgurl=http://eternity.xhost.ro/hitler.jpg&amp;imgrefurl=http://eternity.xhost.ro/adolfhitler.html&amp;usg=__XA-e32NCquVXnArX3qiHpIQE4O8=&amp;h=1442&amp;w=1087&amp;sz=44&amp;hl=en&amp;start=8&amp;sig2=nFTTCkiZTUqgGFaLZwpK-w&amp;um=1&amp;tbnid=HgGxFUS0-QcTpM:&amp;tbnh=150&amp;tbnw=113&amp;prev=/images?q=hitler&amp;hl=en&amp;rls=com.microsoft:en-us:IE-SearchBox&amp;rlz=1I7ADBF_en&amp;um=1&amp;ei=xw3nSqvsIpTvlAelvr3_Bw" TargetMode="External"/><Relationship Id="rId18" Type="http://schemas.openxmlformats.org/officeDocument/2006/relationships/image" Target="../media/image31.jpeg"/><Relationship Id="rId3" Type="http://schemas.openxmlformats.org/officeDocument/2006/relationships/hyperlink" Target="http://images.google.com/imgres?imgurl=http://janedark.com/Marx.jpg&amp;imgrefurl=http://janedark.com/poetics/&amp;usg=__mIDykE8qdqRyWc7TqWTkJoprd70=&amp;h=563&amp;w=480&amp;sz=60&amp;hl=en&amp;start=1&amp;sig2=V5RzMdfPgXVjyVlXRDvocA&amp;um=1&amp;tbnid=nqPcR_8Jnzoj1M:&amp;tbnh=133&amp;tbnw=113&amp;prev=/images?q=Marx&amp;hl=en&amp;rls=com.microsoft:en-us:IE-SearchBox&amp;rlz=1I7ADBF_en&amp;um=1&amp;ei=DQ3nSuyzMY3ElAevyI38Bw" TargetMode="External"/><Relationship Id="rId21" Type="http://schemas.openxmlformats.org/officeDocument/2006/relationships/image" Target="../media/image3.jpeg"/><Relationship Id="rId7" Type="http://schemas.openxmlformats.org/officeDocument/2006/relationships/hyperlink" Target="http://images.google.com/imgres?imgurl=http://liamscheff.com/daily/wp-content/uploads/2008/09/stalin.jpg&amp;imgrefurl=http://liamscheff.com/daily/2008/09/&amp;usg=__rOiwYUunHytycsSPh4sQLAI3JZ4=&amp;h=328&amp;w=335&amp;sz=35&amp;hl=en&amp;start=4&amp;sig2=Xc_o2F_gQB-65iTFvLWILA&amp;um=1&amp;tbnid=rlQvTm351O05DM:&amp;tbnh=117&amp;tbnw=119&amp;prev=/images?q=Stalin&amp;hl=en&amp;rls=com.microsoft:en-us:IE-SearchBox&amp;rlz=1I7ADBF_en&amp;um=1&amp;ei=Pg3nSq3_GJSvlAeSx7TuBw" TargetMode="External"/><Relationship Id="rId12" Type="http://schemas.openxmlformats.org/officeDocument/2006/relationships/image" Target="../media/image28.jpeg"/><Relationship Id="rId17" Type="http://schemas.openxmlformats.org/officeDocument/2006/relationships/hyperlink" Target="http://images.google.com/imgres?imgurl=http://voyage.typepad.com/photos/uncategorized/mao_pp.jpg&amp;imgrefurl=http://voyage.typepad.com/china/2007/02/pol_pot_and_mao.html&amp;usg=__w3mukg61i7mUXeSO13dXqVPEgUw=&amp;h=321&amp;w=450&amp;sz=40&amp;hl=en&amp;start=19&amp;sig2=zXKo82_nPdz3yOkDpAwkWw&amp;um=1&amp;tbnid=PdeI_VRLQaihyM:&amp;tbnh=91&amp;tbnw=127&amp;prev=/images?q=pol+pot&amp;hl=en&amp;rls=com.microsoft:en-us:IE-SearchBox&amp;rlz=1I7ADBF_en&amp;um=1&amp;ei=Ag7nSvCmI83glAetncT9Bw" TargetMode="External"/><Relationship Id="rId2" Type="http://schemas.openxmlformats.org/officeDocument/2006/relationships/notesSlide" Target="../notesSlides/notesSlide23.xml"/><Relationship Id="rId16" Type="http://schemas.openxmlformats.org/officeDocument/2006/relationships/image" Target="../media/image30.jpeg"/><Relationship Id="rId20" Type="http://schemas.openxmlformats.org/officeDocument/2006/relationships/image" Target="../media/image32.jpeg"/><Relationship Id="rId1" Type="http://schemas.openxmlformats.org/officeDocument/2006/relationships/slideLayout" Target="../slideLayouts/slideLayout2.xml"/><Relationship Id="rId6" Type="http://schemas.openxmlformats.org/officeDocument/2006/relationships/image" Target="../media/image25.jpeg"/><Relationship Id="rId11" Type="http://schemas.openxmlformats.org/officeDocument/2006/relationships/hyperlink" Target="http://sitemaker.umich.edu/fascistpersonalitycult/files/franco4.jpg" TargetMode="External"/><Relationship Id="rId5" Type="http://schemas.openxmlformats.org/officeDocument/2006/relationships/hyperlink" Target="http://images.google.com/imgres?imgurl=http://rosenblumtv.files.wordpress.com/2007/10/lenin.jpg&amp;imgrefurl=http://sparkoflife.wordpress.com/category/spark-of-life-truth/directed-energy-weapons/&amp;usg=__Tb-4xLBpT30OCNWNEfDEKlJG9AY=&amp;h=854&amp;w=649&amp;sz=47&amp;hl=en&amp;start=1&amp;sig2=xaZlxMcTlOneKGcE8OJ-EA&amp;um=1&amp;tbnid=_pkigROz9PM6WM:&amp;tbnh=145&amp;tbnw=110&amp;prev=/images?q=Lenin&amp;hl=en&amp;rls=com.microsoft:en-us:IE-SearchBox&amp;rlz=1I7ADBF_en&amp;um=1&amp;ei=KA3nSuicLZLJlAesyNnyBw" TargetMode="External"/><Relationship Id="rId15" Type="http://schemas.openxmlformats.org/officeDocument/2006/relationships/hyperlink" Target="http://images.google.com/imgres?imgurl=http://scrapetv.com/News/News%20Pages/Entertainment/images-2/mao-zedong.jpg&amp;imgrefurl=http://scrapetv.com/News/News%20Pages/Entertainment/pages-2/Jackie-Chan-to-seek-control-of-all-Chinese-people-Scrape-TV-The-World-on-your-side.html&amp;usg=__Ktq3v-LqkG0oh7BArHcXceGF1Tk=&amp;h=314&amp;w=300&amp;sz=71&amp;hl=en&amp;start=2&amp;sig2=YDpWb2DYRfgY4kCnRdfc5Q&amp;um=1&amp;tbnid=wxd1oCJlrvs7KM:&amp;tbnh=117&amp;tbnw=112&amp;prev=/images?q=mao&amp;hl=en&amp;rls=com.microsoft:en-us:IE-SearchBox&amp;rlz=1I7ADBF_en&amp;um=1&amp;ei=6g3nSoD8HovHlAeprfTzBw" TargetMode="External"/><Relationship Id="rId10" Type="http://schemas.openxmlformats.org/officeDocument/2006/relationships/image" Target="../media/image27.jpeg"/><Relationship Id="rId19" Type="http://schemas.openxmlformats.org/officeDocument/2006/relationships/hyperlink" Target="http://images.google.com/imgres?imgurl=http://www.wilsonsalmanac.com/images1/castro.jpg&amp;imgrefurl=http://www.wilsonsalmanac.com/book/feb16.html&amp;usg=__yBQf6g-0P-IXSEThlPvjEZtD9k4=&amp;h=382&amp;w=389&amp;sz=22&amp;hl=en&amp;start=1&amp;sig2=hchRD46TjQnxFtxoW8dECw&amp;um=1&amp;tbnid=KPIDCf19SJ2fGM:&amp;tbnh=121&amp;tbnw=123&amp;prev=/images?q=castro&amp;hl=en&amp;rls=com.microsoft:en-us:IE-SearchBox&amp;rlz=1I7ADBF_en&amp;um=1&amp;ei=Kw7nSpCYO8KylAfl6r3wBw" TargetMode="External"/><Relationship Id="rId4" Type="http://schemas.openxmlformats.org/officeDocument/2006/relationships/image" Target="../media/image24.jpeg"/><Relationship Id="rId9" Type="http://schemas.openxmlformats.org/officeDocument/2006/relationships/hyperlink" Target="http://images.google.com/imgres?imgurl=http://juiceboxdotcom.com/wp-content/themes/mimbo2.2/images//mussolini.jpg&amp;imgrefurl=http://juiceboxdotcom.com/baby-benito/&amp;usg=__PrCGqpn8APRS0qK7zq7PrrVAl1I=&amp;h=914&amp;w=652&amp;sz=19&amp;hl=en&amp;start=1&amp;sig2=98GarjfFy876ASUkDelvmQ&amp;um=1&amp;tbnid=dMcLaK3A5cE2rM:&amp;tbnh=147&amp;tbnw=105&amp;prev=/images?q=Mussolini&amp;hl=en&amp;rls=com.microsoft:en-us:IE-SearchBox&amp;rlz=1I7ADBF_en&amp;um=1&amp;ei=Ww3nSr7DLYOtlAe5mb3-Bw" TargetMode="External"/><Relationship Id="rId14" Type="http://schemas.openxmlformats.org/officeDocument/2006/relationships/image" Target="../media/image29.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imgres?imgurl=http://vasetthestandard.com/images/13_American_Colonies_White_Colonies.bmp&amp;imgrefurl=http://esbuy.co.uk/archive/blog/page/1/&amp;usg=__HcXdybBhbo_3PWydnjEXZ_20c5s=&amp;h=1250&amp;w=950&amp;sz=3482&amp;hl=en&amp;start=25&amp;sig2=Hfsav_rJ5LMSeTao5oNh7w&amp;tbnid=qMvTRQRh2_alGM:&amp;tbnh=150&amp;tbnw=114&amp;prev=/images?q=13+Colonies&amp;ndsp=21&amp;hl=en&amp;sa=N&amp;start=21&amp;ei=mBLnSsn7Fci9lAeqksX8B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hyperlink" Target="http://images.google.com/imgres?imgurl=http://upload.wikimedia.org/wikipedia/commons/b/b1/George_III_in_Coronation_Robes.jpg&amp;imgrefurl=http://wilsonrevunplugged.blogspot.com/2007/10/king-george-iii-speaks-to-parliament-of.html&amp;usg=__FlSxa7YbPbU2hDrYWDSa8leRQ2k=&amp;h=2159&amp;w=1487&amp;sz=656&amp;hl=en&amp;start=1&amp;sig2=Uc13ImyLzLiMmiUSPT2YXA&amp;um=1&amp;tbnid=vRz6anRbCcE77M:&amp;tbnh=150&amp;tbnw=103&amp;prev=/images?q=King+George+III&amp;hl=en&amp;rlz=1T4ADBF_enUS321&amp;um=1&amp;ei=aRHnSpf5AoPQlAe1kanuBw" TargetMode="External"/><Relationship Id="rId7"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hyperlink" Target="http://images.google.com/imgres?imgurl=http://en.academic.ru/pictures/enwiki/76/Louis_XVI2.jpg&amp;imgrefurl=http://en.academic.ru/dic.nsf/enwiki/32760&amp;usg=__Yk-_fSAkpgWb1LJwqaN6FCpCXPQ=&amp;h=400&amp;w=312&amp;sz=95&amp;hl=en&amp;start=20&amp;sig2=4JZh5IeDoDJLj1vXMRvfBw&amp;um=1&amp;tbnid=73VIiuTV2Nia8M:&amp;tbnh=124&amp;tbnw=97&amp;prev=/images?q=Loius+XVI&amp;hl=en&amp;rlz=1T4ADBF_enUS321&amp;sa=G&amp;um=1&amp;ei=jxHnStTIHpGzlAfFnM38Bw" TargetMode="Externa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9"/>
          <p:cNvSpPr>
            <a:spLocks noGrp="1" noChangeArrowheads="1"/>
          </p:cNvSpPr>
          <p:nvPr>
            <p:ph type="ftr" sz="quarter" idx="11"/>
          </p:nvPr>
        </p:nvSpPr>
        <p:spPr>
          <a:noFill/>
        </p:spPr>
        <p:txBody>
          <a:bodyPr/>
          <a:lstStyle/>
          <a:p>
            <a:r>
              <a:rPr lang="en-US"/>
              <a:t>Copyright © 2011 AIHE</a:t>
            </a:r>
          </a:p>
        </p:txBody>
      </p:sp>
      <p:pic>
        <p:nvPicPr>
          <p:cNvPr id="3075" name="Picture 7" descr="Flag of  France">
            <a:hlinkClick r:id="rId3" tooltip="Flag of  France"/>
          </p:cNvPr>
          <p:cNvPicPr>
            <a:picLocks noChangeAspect="1" noChangeArrowheads="1"/>
          </p:cNvPicPr>
          <p:nvPr/>
        </p:nvPicPr>
        <p:blipFill>
          <a:blip r:embed="rId4" cstate="print"/>
          <a:srcRect/>
          <a:stretch>
            <a:fillRect/>
          </a:stretch>
        </p:blipFill>
        <p:spPr bwMode="auto">
          <a:xfrm>
            <a:off x="7162800" y="533400"/>
            <a:ext cx="1504950" cy="1000125"/>
          </a:xfrm>
          <a:prstGeom prst="rect">
            <a:avLst/>
          </a:prstGeom>
          <a:noFill/>
          <a:ln w="9525">
            <a:noFill/>
            <a:miter lim="800000"/>
            <a:headEnd/>
            <a:tailEnd/>
          </a:ln>
        </p:spPr>
      </p:pic>
      <p:sp>
        <p:nvSpPr>
          <p:cNvPr id="3076" name="Rectangle 2"/>
          <p:cNvSpPr>
            <a:spLocks noGrp="1" noChangeArrowheads="1"/>
          </p:cNvSpPr>
          <p:nvPr>
            <p:ph type="ctrTitle"/>
          </p:nvPr>
        </p:nvSpPr>
        <p:spPr/>
        <p:txBody>
          <a:bodyPr/>
          <a:lstStyle/>
          <a:p>
            <a:pPr eaLnBrk="1" hangingPunct="1"/>
            <a:r>
              <a:rPr lang="en-US" b="1" smtClean="0">
                <a:solidFill>
                  <a:srgbClr val="FF0000"/>
                </a:solidFill>
              </a:rPr>
              <a:t>The American Revolution</a:t>
            </a:r>
          </a:p>
        </p:txBody>
      </p:sp>
      <p:sp>
        <p:nvSpPr>
          <p:cNvPr id="3077" name="Rectangle 3"/>
          <p:cNvSpPr>
            <a:spLocks noGrp="1" noChangeArrowheads="1"/>
          </p:cNvSpPr>
          <p:nvPr>
            <p:ph type="subTitle" idx="1"/>
          </p:nvPr>
        </p:nvSpPr>
        <p:spPr/>
        <p:txBody>
          <a:bodyPr/>
          <a:lstStyle/>
          <a:p>
            <a:pPr eaLnBrk="1" hangingPunct="1">
              <a:lnSpc>
                <a:spcPct val="90000"/>
              </a:lnSpc>
            </a:pPr>
            <a:r>
              <a:rPr lang="en-US" sz="2100" smtClean="0"/>
              <a:t>vs.</a:t>
            </a:r>
          </a:p>
          <a:p>
            <a:pPr eaLnBrk="1" hangingPunct="1">
              <a:lnSpc>
                <a:spcPct val="90000"/>
              </a:lnSpc>
            </a:pPr>
            <a:r>
              <a:rPr lang="en-US" sz="4700" b="1" smtClean="0">
                <a:solidFill>
                  <a:srgbClr val="0066FF"/>
                </a:solidFill>
                <a:latin typeface="Times New Roman" pitchFamily="18" charset="0"/>
              </a:rPr>
              <a:t>The French Revolution</a:t>
            </a:r>
          </a:p>
          <a:p>
            <a:pPr eaLnBrk="1" hangingPunct="1">
              <a:lnSpc>
                <a:spcPct val="90000"/>
              </a:lnSpc>
            </a:pPr>
            <a:endParaRPr lang="en-US" sz="2400" b="1" smtClean="0">
              <a:latin typeface="Times New Roman" pitchFamily="18" charset="0"/>
            </a:endParaRPr>
          </a:p>
          <a:p>
            <a:pPr eaLnBrk="1" hangingPunct="1">
              <a:lnSpc>
                <a:spcPct val="90000"/>
              </a:lnSpc>
            </a:pPr>
            <a:r>
              <a:rPr lang="en-US" sz="2400" b="1" smtClean="0">
                <a:latin typeface="Times New Roman" pitchFamily="18" charset="0"/>
              </a:rPr>
              <a:t>A presentation by Kevin T. Brady, Ph.D.</a:t>
            </a:r>
          </a:p>
        </p:txBody>
      </p:sp>
      <p:pic>
        <p:nvPicPr>
          <p:cNvPr id="3078" name="Picture 5" descr="See full size image">
            <a:hlinkClick r:id="rId5"/>
          </p:cNvPr>
          <p:cNvPicPr>
            <a:picLocks noChangeAspect="1" noChangeArrowheads="1"/>
          </p:cNvPicPr>
          <p:nvPr/>
        </p:nvPicPr>
        <p:blipFill>
          <a:blip r:embed="rId6" cstate="print"/>
          <a:srcRect/>
          <a:stretch>
            <a:fillRect/>
          </a:stretch>
        </p:blipFill>
        <p:spPr bwMode="auto">
          <a:xfrm>
            <a:off x="457200" y="533400"/>
            <a:ext cx="1524000" cy="1060450"/>
          </a:xfrm>
          <a:prstGeom prst="rect">
            <a:avLst/>
          </a:prstGeom>
          <a:noFill/>
          <a:ln w="9525">
            <a:noFill/>
            <a:miter lim="800000"/>
            <a:headEnd/>
            <a:tailEnd/>
          </a:ln>
        </p:spPr>
      </p:pic>
      <p:sp>
        <p:nvSpPr>
          <p:cNvPr id="3079" name="Slide Number Placeholder 6"/>
          <p:cNvSpPr>
            <a:spLocks noGrp="1"/>
          </p:cNvSpPr>
          <p:nvPr>
            <p:ph type="sldNum" sz="quarter" idx="12"/>
          </p:nvPr>
        </p:nvSpPr>
        <p:spPr>
          <a:noFill/>
        </p:spPr>
        <p:txBody>
          <a:bodyPr/>
          <a:lstStyle/>
          <a:p>
            <a:fld id="{B7402C44-FE61-4EB6-9F03-E59F6C88F78A}" type="slidenum">
              <a:rPr lang="en-US" smtClean="0"/>
              <a:pPr/>
              <a:t>1</a:t>
            </a:fld>
            <a:endParaRPr lang="en-US" smtClean="0"/>
          </a:p>
        </p:txBody>
      </p:sp>
      <p:pic>
        <p:nvPicPr>
          <p:cNvPr id="3080" name="Picture 2" descr="C:\Users\psommers\Desktop\AIHE_long.jpg"/>
          <p:cNvPicPr>
            <a:picLocks noChangeAspect="1" noChangeArrowheads="1"/>
          </p:cNvPicPr>
          <p:nvPr/>
        </p:nvPicPr>
        <p:blipFill>
          <a:blip r:embed="rId7" cstate="print"/>
          <a:srcRect/>
          <a:stretch>
            <a:fillRect/>
          </a:stretch>
        </p:blipFill>
        <p:spPr bwMode="auto">
          <a:xfrm>
            <a:off x="0" y="6419850"/>
            <a:ext cx="1619250" cy="438150"/>
          </a:xfrm>
          <a:prstGeom prst="rect">
            <a:avLst/>
          </a:prstGeom>
          <a:noFill/>
          <a:ln w="9525">
            <a:noFill/>
            <a:miter lim="800000"/>
            <a:headEnd/>
            <a:tailEnd/>
          </a:ln>
        </p:spPr>
      </p:pic>
      <p:pic>
        <p:nvPicPr>
          <p:cNvPr id="3081" name="Picture 8" descr="BlastIU17_logo.jpg"/>
          <p:cNvPicPr>
            <a:picLocks noChangeAspect="1"/>
          </p:cNvPicPr>
          <p:nvPr/>
        </p:nvPicPr>
        <p:blipFill>
          <a:blip r:embed="rId8" cstate="print"/>
          <a:srcRect/>
          <a:stretch>
            <a:fillRect/>
          </a:stretch>
        </p:blipFill>
        <p:spPr bwMode="auto">
          <a:xfrm>
            <a:off x="7543800" y="6248400"/>
            <a:ext cx="1600200"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5"/>
          <p:cNvSpPr>
            <a:spLocks noGrp="1"/>
          </p:cNvSpPr>
          <p:nvPr>
            <p:ph type="ftr" sz="quarter" idx="11"/>
          </p:nvPr>
        </p:nvSpPr>
        <p:spPr>
          <a:noFill/>
        </p:spPr>
        <p:txBody>
          <a:bodyPr/>
          <a:lstStyle/>
          <a:p>
            <a:r>
              <a:rPr lang="en-US"/>
              <a:t>Copyright © 2011 AIHE</a:t>
            </a:r>
          </a:p>
        </p:txBody>
      </p:sp>
      <p:sp>
        <p:nvSpPr>
          <p:cNvPr id="12291" name="Rectangle 2"/>
          <p:cNvSpPr>
            <a:spLocks noGrp="1" noChangeArrowheads="1"/>
          </p:cNvSpPr>
          <p:nvPr>
            <p:ph type="title"/>
          </p:nvPr>
        </p:nvSpPr>
        <p:spPr/>
        <p:txBody>
          <a:bodyPr/>
          <a:lstStyle/>
          <a:p>
            <a:pPr algn="ctr" eaLnBrk="1" hangingPunct="1"/>
            <a:r>
              <a:rPr lang="en-US" b="1" smtClean="0">
                <a:solidFill>
                  <a:srgbClr val="00CC00"/>
                </a:solidFill>
              </a:rPr>
              <a:t>Religion</a:t>
            </a:r>
          </a:p>
        </p:txBody>
      </p:sp>
      <p:sp>
        <p:nvSpPr>
          <p:cNvPr id="12292" name="Rectangle 3"/>
          <p:cNvSpPr>
            <a:spLocks noGrp="1" noChangeArrowheads="1"/>
          </p:cNvSpPr>
          <p:nvPr>
            <p:ph type="body" sz="half" idx="1"/>
          </p:nvPr>
        </p:nvSpPr>
        <p:spPr/>
        <p:txBody>
          <a:bodyPr/>
          <a:lstStyle/>
          <a:p>
            <a:pPr eaLnBrk="1" hangingPunct="1">
              <a:lnSpc>
                <a:spcPct val="90000"/>
              </a:lnSpc>
            </a:pPr>
            <a:r>
              <a:rPr lang="en-US" sz="2700" smtClean="0">
                <a:solidFill>
                  <a:srgbClr val="0066FF"/>
                </a:solidFill>
              </a:rPr>
              <a:t>France</a:t>
            </a:r>
            <a:r>
              <a:rPr lang="en-US" sz="2700" smtClean="0"/>
              <a:t> overthrew Christianity and the Catholic Church structure  </a:t>
            </a:r>
          </a:p>
          <a:p>
            <a:pPr eaLnBrk="1" hangingPunct="1">
              <a:lnSpc>
                <a:spcPct val="90000"/>
              </a:lnSpc>
            </a:pPr>
            <a:r>
              <a:rPr lang="en-US" sz="2700" smtClean="0"/>
              <a:t>They then created a new secular state religion the “Cult of Reason,” then “The Cult of the Supreme Being.” </a:t>
            </a:r>
          </a:p>
        </p:txBody>
      </p:sp>
      <p:sp>
        <p:nvSpPr>
          <p:cNvPr id="12293" name="Rectangle 4"/>
          <p:cNvSpPr>
            <a:spLocks noGrp="1" noChangeArrowheads="1"/>
          </p:cNvSpPr>
          <p:nvPr>
            <p:ph type="body" sz="half" idx="2"/>
          </p:nvPr>
        </p:nvSpPr>
        <p:spPr>
          <a:xfrm>
            <a:off x="4343400" y="1828800"/>
            <a:ext cx="4000500" cy="4038600"/>
          </a:xfrm>
        </p:spPr>
        <p:txBody>
          <a:bodyPr/>
          <a:lstStyle/>
          <a:p>
            <a:pPr eaLnBrk="1" hangingPunct="1">
              <a:lnSpc>
                <a:spcPct val="90000"/>
              </a:lnSpc>
            </a:pPr>
            <a:r>
              <a:rPr lang="en-US" sz="2700" smtClean="0"/>
              <a:t>Most </a:t>
            </a:r>
            <a:r>
              <a:rPr lang="en-US" sz="2700" smtClean="0">
                <a:solidFill>
                  <a:srgbClr val="FF0000"/>
                </a:solidFill>
              </a:rPr>
              <a:t>American </a:t>
            </a:r>
            <a:r>
              <a:rPr lang="en-US" sz="2700" smtClean="0"/>
              <a:t>Christian denominations supported the American Revolution</a:t>
            </a:r>
          </a:p>
          <a:p>
            <a:pPr eaLnBrk="1" hangingPunct="1">
              <a:lnSpc>
                <a:spcPct val="90000"/>
              </a:lnSpc>
            </a:pPr>
            <a:r>
              <a:rPr lang="en-US" sz="2700" smtClean="0"/>
              <a:t>Christianity stayed strong after the Patriot victory</a:t>
            </a:r>
          </a:p>
        </p:txBody>
      </p:sp>
      <p:pic>
        <p:nvPicPr>
          <p:cNvPr id="12294" name="Picture 8" descr="popepiusix"/>
          <p:cNvPicPr>
            <a:picLocks noChangeAspect="1" noChangeArrowheads="1"/>
          </p:cNvPicPr>
          <p:nvPr/>
        </p:nvPicPr>
        <p:blipFill>
          <a:blip r:embed="rId3" cstate="print"/>
          <a:srcRect/>
          <a:stretch>
            <a:fillRect/>
          </a:stretch>
        </p:blipFill>
        <p:spPr bwMode="auto">
          <a:xfrm>
            <a:off x="7391400" y="457200"/>
            <a:ext cx="1323975" cy="1857375"/>
          </a:xfrm>
          <a:prstGeom prst="rect">
            <a:avLst/>
          </a:prstGeom>
          <a:noFill/>
          <a:ln w="9525">
            <a:noFill/>
            <a:miter lim="800000"/>
            <a:headEnd/>
            <a:tailEnd/>
          </a:ln>
        </p:spPr>
      </p:pic>
      <p:pic>
        <p:nvPicPr>
          <p:cNvPr id="12295" name="Picture 10" descr="12"/>
          <p:cNvPicPr>
            <a:picLocks noChangeAspect="1" noChangeArrowheads="1"/>
          </p:cNvPicPr>
          <p:nvPr/>
        </p:nvPicPr>
        <p:blipFill>
          <a:blip r:embed="rId4" cstate="print"/>
          <a:srcRect/>
          <a:stretch>
            <a:fillRect/>
          </a:stretch>
        </p:blipFill>
        <p:spPr bwMode="auto">
          <a:xfrm>
            <a:off x="457200" y="381000"/>
            <a:ext cx="1008063" cy="1371600"/>
          </a:xfrm>
          <a:prstGeom prst="rect">
            <a:avLst/>
          </a:prstGeom>
          <a:noFill/>
          <a:ln w="9525">
            <a:noFill/>
            <a:miter lim="800000"/>
            <a:headEnd/>
            <a:tailEnd/>
          </a:ln>
        </p:spPr>
      </p:pic>
      <p:pic>
        <p:nvPicPr>
          <p:cNvPr id="12296" name="Picture 12" descr="john-witherspoon3">
            <a:hlinkClick r:id="rId5"/>
          </p:cNvPr>
          <p:cNvPicPr>
            <a:picLocks noChangeAspect="1" noChangeArrowheads="1"/>
          </p:cNvPicPr>
          <p:nvPr/>
        </p:nvPicPr>
        <p:blipFill>
          <a:blip r:embed="rId6" cstate="print"/>
          <a:srcRect/>
          <a:stretch>
            <a:fillRect/>
          </a:stretch>
        </p:blipFill>
        <p:spPr bwMode="auto">
          <a:xfrm>
            <a:off x="7010400" y="4724400"/>
            <a:ext cx="1000125" cy="1200150"/>
          </a:xfrm>
          <a:prstGeom prst="rect">
            <a:avLst/>
          </a:prstGeom>
          <a:noFill/>
          <a:ln w="9525">
            <a:noFill/>
            <a:miter lim="800000"/>
            <a:headEnd/>
            <a:tailEnd/>
          </a:ln>
        </p:spPr>
      </p:pic>
      <p:sp>
        <p:nvSpPr>
          <p:cNvPr id="12297" name="Slide Number Placeholder 8"/>
          <p:cNvSpPr>
            <a:spLocks noGrp="1"/>
          </p:cNvSpPr>
          <p:nvPr>
            <p:ph type="sldNum" sz="quarter" idx="12"/>
          </p:nvPr>
        </p:nvSpPr>
        <p:spPr>
          <a:noFill/>
        </p:spPr>
        <p:txBody>
          <a:bodyPr/>
          <a:lstStyle/>
          <a:p>
            <a:fld id="{7F055DE0-3F05-4649-90A5-A2BDB3B18C5E}" type="slidenum">
              <a:rPr lang="en-US" smtClean="0"/>
              <a:pPr/>
              <a:t>10</a:t>
            </a:fld>
            <a:endParaRPr lang="en-US" smtClean="0"/>
          </a:p>
        </p:txBody>
      </p:sp>
      <p:pic>
        <p:nvPicPr>
          <p:cNvPr id="12298" name="Picture 2" descr="C:\Users\psommers\Desktop\AIHE_long.jpg"/>
          <p:cNvPicPr>
            <a:picLocks noChangeAspect="1" noChangeArrowheads="1"/>
          </p:cNvPicPr>
          <p:nvPr/>
        </p:nvPicPr>
        <p:blipFill>
          <a:blip r:embed="rId7"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5"/>
          <p:cNvSpPr>
            <a:spLocks noGrp="1"/>
          </p:cNvSpPr>
          <p:nvPr>
            <p:ph type="ftr" sz="quarter" idx="11"/>
          </p:nvPr>
        </p:nvSpPr>
        <p:spPr>
          <a:noFill/>
        </p:spPr>
        <p:txBody>
          <a:bodyPr/>
          <a:lstStyle/>
          <a:p>
            <a:r>
              <a:rPr lang="en-US"/>
              <a:t>Copyright © 2011 AIHE</a:t>
            </a:r>
          </a:p>
        </p:txBody>
      </p:sp>
      <p:sp>
        <p:nvSpPr>
          <p:cNvPr id="13315" name="Rectangle 2"/>
          <p:cNvSpPr>
            <a:spLocks noGrp="1" noChangeArrowheads="1"/>
          </p:cNvSpPr>
          <p:nvPr>
            <p:ph type="title"/>
          </p:nvPr>
        </p:nvSpPr>
        <p:spPr/>
        <p:txBody>
          <a:bodyPr/>
          <a:lstStyle/>
          <a:p>
            <a:pPr eaLnBrk="1" hangingPunct="1"/>
            <a:r>
              <a:rPr lang="en-US" smtClean="0">
                <a:solidFill>
                  <a:srgbClr val="FF0000"/>
                </a:solidFill>
              </a:rPr>
              <a:t>War</a:t>
            </a:r>
          </a:p>
        </p:txBody>
      </p:sp>
      <p:sp>
        <p:nvSpPr>
          <p:cNvPr id="13316" name="Rectangle 4"/>
          <p:cNvSpPr>
            <a:spLocks noGrp="1" noChangeArrowheads="1"/>
          </p:cNvSpPr>
          <p:nvPr>
            <p:ph type="body" sz="half" idx="1"/>
          </p:nvPr>
        </p:nvSpPr>
        <p:spPr/>
        <p:txBody>
          <a:bodyPr/>
          <a:lstStyle/>
          <a:p>
            <a:pPr eaLnBrk="1" hangingPunct="1"/>
            <a:r>
              <a:rPr lang="en-US" sz="2700" smtClean="0">
                <a:solidFill>
                  <a:srgbClr val="FF0000"/>
                </a:solidFill>
              </a:rPr>
              <a:t>America</a:t>
            </a:r>
            <a:r>
              <a:rPr lang="en-US" sz="2700" smtClean="0"/>
              <a:t> invaded Canada to get the Canadians on its side</a:t>
            </a:r>
          </a:p>
          <a:p>
            <a:pPr eaLnBrk="1" hangingPunct="1"/>
            <a:r>
              <a:rPr lang="en-US" sz="2700" smtClean="0"/>
              <a:t>It didn’t work</a:t>
            </a:r>
          </a:p>
          <a:p>
            <a:pPr eaLnBrk="1" hangingPunct="1"/>
            <a:r>
              <a:rPr lang="en-US" sz="2700" smtClean="0"/>
              <a:t>One short attempt</a:t>
            </a:r>
          </a:p>
        </p:txBody>
      </p:sp>
      <p:sp>
        <p:nvSpPr>
          <p:cNvPr id="13317" name="Rectangle 5"/>
          <p:cNvSpPr>
            <a:spLocks noGrp="1" noChangeArrowheads="1"/>
          </p:cNvSpPr>
          <p:nvPr>
            <p:ph type="body" sz="half" idx="2"/>
          </p:nvPr>
        </p:nvSpPr>
        <p:spPr/>
        <p:txBody>
          <a:bodyPr/>
          <a:lstStyle/>
          <a:p>
            <a:pPr eaLnBrk="1" hangingPunct="1"/>
            <a:r>
              <a:rPr lang="en-US" sz="2700" smtClean="0">
                <a:solidFill>
                  <a:srgbClr val="0066FF"/>
                </a:solidFill>
              </a:rPr>
              <a:t>France</a:t>
            </a:r>
            <a:r>
              <a:rPr lang="en-US" sz="2700" smtClean="0"/>
              <a:t> went to war with all of Europe</a:t>
            </a:r>
          </a:p>
          <a:p>
            <a:pPr eaLnBrk="1" hangingPunct="1"/>
            <a:r>
              <a:rPr lang="en-US" sz="2700" smtClean="0"/>
              <a:t>Worked to spread the revolution</a:t>
            </a:r>
          </a:p>
          <a:p>
            <a:pPr eaLnBrk="1" hangingPunct="1"/>
            <a:r>
              <a:rPr lang="en-US" sz="2700" smtClean="0"/>
              <a:t>War lasted 23 years</a:t>
            </a:r>
          </a:p>
          <a:p>
            <a:pPr eaLnBrk="1" hangingPunct="1"/>
            <a:endParaRPr lang="en-US" sz="2700" smtClean="0"/>
          </a:p>
        </p:txBody>
      </p:sp>
      <p:pic>
        <p:nvPicPr>
          <p:cNvPr id="13318" name="Picture 7" descr="http://wwp.greenwichmeantime.com/time-zone/north-america/canada/">
            <a:hlinkClick r:id="rId3"/>
          </p:cNvPr>
          <p:cNvPicPr>
            <a:picLocks noChangeAspect="1" noChangeArrowheads="1"/>
          </p:cNvPicPr>
          <p:nvPr/>
        </p:nvPicPr>
        <p:blipFill>
          <a:blip r:embed="rId4" cstate="print"/>
          <a:srcRect/>
          <a:stretch>
            <a:fillRect/>
          </a:stretch>
        </p:blipFill>
        <p:spPr bwMode="auto">
          <a:xfrm>
            <a:off x="1295400" y="4343400"/>
            <a:ext cx="2095500" cy="1698625"/>
          </a:xfrm>
          <a:prstGeom prst="rect">
            <a:avLst/>
          </a:prstGeom>
          <a:noFill/>
          <a:ln w="9525">
            <a:noFill/>
            <a:miter lim="800000"/>
            <a:headEnd/>
            <a:tailEnd/>
          </a:ln>
        </p:spPr>
      </p:pic>
      <p:pic>
        <p:nvPicPr>
          <p:cNvPr id="13319" name="Picture 11" descr="Europa_1700_en"/>
          <p:cNvPicPr>
            <a:picLocks noChangeAspect="1" noChangeArrowheads="1"/>
          </p:cNvPicPr>
          <p:nvPr/>
        </p:nvPicPr>
        <p:blipFill>
          <a:blip r:embed="rId5" cstate="print"/>
          <a:srcRect/>
          <a:stretch>
            <a:fillRect/>
          </a:stretch>
        </p:blipFill>
        <p:spPr bwMode="auto">
          <a:xfrm>
            <a:off x="5715000" y="4267200"/>
            <a:ext cx="2057400" cy="1752600"/>
          </a:xfrm>
          <a:prstGeom prst="rect">
            <a:avLst/>
          </a:prstGeom>
          <a:noFill/>
          <a:ln w="9525">
            <a:noFill/>
            <a:miter lim="800000"/>
            <a:headEnd/>
            <a:tailEnd/>
          </a:ln>
        </p:spPr>
      </p:pic>
      <p:sp>
        <p:nvSpPr>
          <p:cNvPr id="13320" name="Slide Number Placeholder 7"/>
          <p:cNvSpPr>
            <a:spLocks noGrp="1"/>
          </p:cNvSpPr>
          <p:nvPr>
            <p:ph type="sldNum" sz="quarter" idx="12"/>
          </p:nvPr>
        </p:nvSpPr>
        <p:spPr>
          <a:noFill/>
        </p:spPr>
        <p:txBody>
          <a:bodyPr/>
          <a:lstStyle/>
          <a:p>
            <a:fld id="{65374196-B213-47EF-BE09-6D854BD51417}" type="slidenum">
              <a:rPr lang="en-US" smtClean="0"/>
              <a:pPr/>
              <a:t>11</a:t>
            </a:fld>
            <a:endParaRPr lang="en-US" smtClean="0"/>
          </a:p>
        </p:txBody>
      </p:sp>
      <p:pic>
        <p:nvPicPr>
          <p:cNvPr id="13321" name="Picture 2" descr="C:\Users\psommers\Desktop\AIHE_long.jpg"/>
          <p:cNvPicPr>
            <a:picLocks noChangeAspect="1" noChangeArrowheads="1"/>
          </p:cNvPicPr>
          <p:nvPr/>
        </p:nvPicPr>
        <p:blipFill>
          <a:blip r:embed="rId6"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5"/>
          <p:cNvSpPr>
            <a:spLocks noGrp="1"/>
          </p:cNvSpPr>
          <p:nvPr>
            <p:ph type="ftr" sz="quarter" idx="11"/>
          </p:nvPr>
        </p:nvSpPr>
        <p:spPr>
          <a:noFill/>
        </p:spPr>
        <p:txBody>
          <a:bodyPr/>
          <a:lstStyle/>
          <a:p>
            <a:r>
              <a:rPr lang="en-US"/>
              <a:t>Copyright © 2011 AIHE</a:t>
            </a:r>
          </a:p>
        </p:txBody>
      </p:sp>
      <p:sp>
        <p:nvSpPr>
          <p:cNvPr id="14339" name="Rectangle 2"/>
          <p:cNvSpPr>
            <a:spLocks noGrp="1" noChangeArrowheads="1"/>
          </p:cNvSpPr>
          <p:nvPr>
            <p:ph type="title"/>
          </p:nvPr>
        </p:nvSpPr>
        <p:spPr/>
        <p:txBody>
          <a:bodyPr/>
          <a:lstStyle/>
          <a:p>
            <a:pPr eaLnBrk="1" hangingPunct="1"/>
            <a:r>
              <a:rPr lang="en-US" b="1" smtClean="0">
                <a:solidFill>
                  <a:srgbClr val="CC9900"/>
                </a:solidFill>
              </a:rPr>
              <a:t>Goals</a:t>
            </a:r>
          </a:p>
        </p:txBody>
      </p:sp>
      <p:sp>
        <p:nvSpPr>
          <p:cNvPr id="14340" name="Rectangle 3"/>
          <p:cNvSpPr>
            <a:spLocks noGrp="1" noChangeArrowheads="1"/>
          </p:cNvSpPr>
          <p:nvPr>
            <p:ph type="body" sz="half" idx="1"/>
          </p:nvPr>
        </p:nvSpPr>
        <p:spPr/>
        <p:txBody>
          <a:bodyPr/>
          <a:lstStyle/>
          <a:p>
            <a:pPr eaLnBrk="1" hangingPunct="1"/>
            <a:r>
              <a:rPr lang="en-US" sz="2700" b="1" smtClean="0">
                <a:solidFill>
                  <a:srgbClr val="FF0000"/>
                </a:solidFill>
              </a:rPr>
              <a:t>America</a:t>
            </a:r>
          </a:p>
          <a:p>
            <a:pPr lvl="1" eaLnBrk="1" hangingPunct="1"/>
            <a:r>
              <a:rPr lang="en-US" sz="2200" smtClean="0"/>
              <a:t>Independence from Britain</a:t>
            </a:r>
          </a:p>
          <a:p>
            <a:pPr lvl="1" eaLnBrk="1" hangingPunct="1"/>
            <a:r>
              <a:rPr lang="en-US" sz="2200" smtClean="0"/>
              <a:t>Create a new government</a:t>
            </a:r>
          </a:p>
          <a:p>
            <a:pPr lvl="2" eaLnBrk="1" hangingPunct="1"/>
            <a:r>
              <a:rPr lang="en-US" smtClean="0"/>
              <a:t>Free republics </a:t>
            </a:r>
          </a:p>
          <a:p>
            <a:pPr lvl="2" eaLnBrk="1" hangingPunct="1"/>
            <a:r>
              <a:rPr lang="en-US" smtClean="0"/>
              <a:t>Consent of the governed</a:t>
            </a:r>
          </a:p>
        </p:txBody>
      </p:sp>
      <p:sp>
        <p:nvSpPr>
          <p:cNvPr id="14341" name="Rectangle 4"/>
          <p:cNvSpPr>
            <a:spLocks noGrp="1" noChangeArrowheads="1"/>
          </p:cNvSpPr>
          <p:nvPr>
            <p:ph type="body" sz="half" idx="2"/>
          </p:nvPr>
        </p:nvSpPr>
        <p:spPr/>
        <p:txBody>
          <a:bodyPr/>
          <a:lstStyle/>
          <a:p>
            <a:pPr eaLnBrk="1" hangingPunct="1"/>
            <a:r>
              <a:rPr lang="en-US" sz="2700" b="1" smtClean="0">
                <a:solidFill>
                  <a:srgbClr val="0066FF"/>
                </a:solidFill>
              </a:rPr>
              <a:t>France</a:t>
            </a:r>
          </a:p>
          <a:p>
            <a:pPr lvl="1" eaLnBrk="1" hangingPunct="1"/>
            <a:r>
              <a:rPr lang="en-US" sz="2200" smtClean="0"/>
              <a:t>Destroy old </a:t>
            </a:r>
            <a:r>
              <a:rPr lang="en-US" sz="2200" i="1" smtClean="0"/>
              <a:t>Ancein Régime</a:t>
            </a:r>
            <a:r>
              <a:rPr lang="en-US" sz="2200" smtClean="0"/>
              <a:t> – the old order.</a:t>
            </a:r>
            <a:endParaRPr lang="en-US" sz="2200" i="1" smtClean="0"/>
          </a:p>
          <a:p>
            <a:pPr lvl="1" eaLnBrk="1" hangingPunct="1"/>
            <a:endParaRPr lang="en-US" sz="2200" i="1" smtClean="0"/>
          </a:p>
        </p:txBody>
      </p:sp>
      <p:pic>
        <p:nvPicPr>
          <p:cNvPr id="14342" name="Picture 6" descr="louis-xvi-execution"/>
          <p:cNvPicPr>
            <a:picLocks noChangeAspect="1" noChangeArrowheads="1"/>
          </p:cNvPicPr>
          <p:nvPr/>
        </p:nvPicPr>
        <p:blipFill>
          <a:blip r:embed="rId3" cstate="print"/>
          <a:srcRect/>
          <a:stretch>
            <a:fillRect/>
          </a:stretch>
        </p:blipFill>
        <p:spPr bwMode="auto">
          <a:xfrm>
            <a:off x="5715000" y="3352800"/>
            <a:ext cx="1889125" cy="2590800"/>
          </a:xfrm>
          <a:prstGeom prst="rect">
            <a:avLst/>
          </a:prstGeom>
          <a:noFill/>
          <a:ln w="9525">
            <a:noFill/>
            <a:miter lim="800000"/>
            <a:headEnd/>
            <a:tailEnd/>
          </a:ln>
        </p:spPr>
      </p:pic>
      <p:sp>
        <p:nvSpPr>
          <p:cNvPr id="14343" name="Slide Number Placeholder 6"/>
          <p:cNvSpPr>
            <a:spLocks noGrp="1"/>
          </p:cNvSpPr>
          <p:nvPr>
            <p:ph type="sldNum" sz="quarter" idx="12"/>
          </p:nvPr>
        </p:nvSpPr>
        <p:spPr>
          <a:noFill/>
        </p:spPr>
        <p:txBody>
          <a:bodyPr/>
          <a:lstStyle/>
          <a:p>
            <a:fld id="{A0DF11C8-E0A3-45E3-9821-A0591F40093F}" type="slidenum">
              <a:rPr lang="en-US" smtClean="0"/>
              <a:pPr/>
              <a:t>12</a:t>
            </a:fld>
            <a:endParaRPr lang="en-US" smtClean="0"/>
          </a:p>
        </p:txBody>
      </p:sp>
      <p:pic>
        <p:nvPicPr>
          <p:cNvPr id="14344" name="Picture 2" descr="C:\Users\psommers\Desktop\AIHE_long.jpg"/>
          <p:cNvPicPr>
            <a:picLocks noChangeAspect="1" noChangeArrowheads="1"/>
          </p:cNvPicPr>
          <p:nvPr/>
        </p:nvPicPr>
        <p:blipFill>
          <a:blip r:embed="rId4"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p>
            <a:r>
              <a:rPr lang="en-US"/>
              <a:t>Copyright © 2011 AIHE</a:t>
            </a:r>
          </a:p>
        </p:txBody>
      </p:sp>
      <p:sp>
        <p:nvSpPr>
          <p:cNvPr id="15363" name="Rectangle 2"/>
          <p:cNvSpPr>
            <a:spLocks noGrp="1" noChangeArrowheads="1"/>
          </p:cNvSpPr>
          <p:nvPr>
            <p:ph type="title"/>
          </p:nvPr>
        </p:nvSpPr>
        <p:spPr/>
        <p:txBody>
          <a:bodyPr/>
          <a:lstStyle/>
          <a:p>
            <a:pPr algn="ctr" eaLnBrk="1" hangingPunct="1"/>
            <a:r>
              <a:rPr lang="en-US" b="1" smtClean="0">
                <a:solidFill>
                  <a:srgbClr val="00CC00"/>
                </a:solidFill>
              </a:rPr>
              <a:t>Anglo-Scottish view</a:t>
            </a:r>
          </a:p>
        </p:txBody>
      </p:sp>
      <p:sp>
        <p:nvSpPr>
          <p:cNvPr id="15364" name="Rectangle 3"/>
          <p:cNvSpPr>
            <a:spLocks noGrp="1" noChangeArrowheads="1"/>
          </p:cNvSpPr>
          <p:nvPr>
            <p:ph type="body" idx="1"/>
          </p:nvPr>
        </p:nvSpPr>
        <p:spPr/>
        <p:txBody>
          <a:bodyPr/>
          <a:lstStyle/>
          <a:p>
            <a:pPr eaLnBrk="1" hangingPunct="1"/>
            <a:r>
              <a:rPr lang="en-US" sz="2700" smtClean="0"/>
              <a:t>Man is bad and corrupt</a:t>
            </a:r>
          </a:p>
          <a:p>
            <a:pPr lvl="1" eaLnBrk="1" hangingPunct="1"/>
            <a:r>
              <a:rPr lang="en-US" sz="2200" smtClean="0"/>
              <a:t>From Christianity</a:t>
            </a:r>
          </a:p>
          <a:p>
            <a:pPr lvl="2" eaLnBrk="1" hangingPunct="1"/>
            <a:r>
              <a:rPr lang="en-US" sz="2000" smtClean="0"/>
              <a:t>Fallen nature of man</a:t>
            </a:r>
          </a:p>
          <a:p>
            <a:pPr eaLnBrk="1" hangingPunct="1"/>
            <a:r>
              <a:rPr lang="en-US" sz="2700" smtClean="0"/>
              <a:t>From Machiavelli</a:t>
            </a:r>
          </a:p>
          <a:p>
            <a:pPr lvl="1" eaLnBrk="1" hangingPunct="1"/>
            <a:r>
              <a:rPr lang="en-US" sz="2200" smtClean="0"/>
              <a:t>“Man is Wicked” (without Christian chance of redemption and grace)</a:t>
            </a:r>
          </a:p>
          <a:p>
            <a:pPr eaLnBrk="1" hangingPunct="1"/>
            <a:r>
              <a:rPr lang="en-US" sz="2700" smtClean="0"/>
              <a:t>Virtue is in the institutions</a:t>
            </a:r>
          </a:p>
          <a:p>
            <a:pPr eaLnBrk="1" hangingPunct="1"/>
            <a:r>
              <a:rPr lang="en-US" sz="2700" smtClean="0"/>
              <a:t>We can improve conditions and institutions, rather than man</a:t>
            </a:r>
          </a:p>
          <a:p>
            <a:pPr eaLnBrk="1" hangingPunct="1"/>
            <a:endParaRPr lang="en-US" sz="2700" smtClean="0"/>
          </a:p>
        </p:txBody>
      </p:sp>
      <p:pic>
        <p:nvPicPr>
          <p:cNvPr id="15365" name="Picture 5" descr="adamsmith">
            <a:hlinkClick r:id="rId3"/>
          </p:cNvPr>
          <p:cNvPicPr>
            <a:picLocks noChangeAspect="1" noChangeArrowheads="1"/>
          </p:cNvPicPr>
          <p:nvPr/>
        </p:nvPicPr>
        <p:blipFill>
          <a:blip r:embed="rId4" cstate="print"/>
          <a:srcRect/>
          <a:stretch>
            <a:fillRect/>
          </a:stretch>
        </p:blipFill>
        <p:spPr bwMode="auto">
          <a:xfrm>
            <a:off x="685800" y="457200"/>
            <a:ext cx="933450" cy="1143000"/>
          </a:xfrm>
          <a:prstGeom prst="rect">
            <a:avLst/>
          </a:prstGeom>
          <a:noFill/>
          <a:ln w="9525">
            <a:noFill/>
            <a:miter lim="800000"/>
            <a:headEnd/>
            <a:tailEnd/>
          </a:ln>
        </p:spPr>
      </p:pic>
      <p:pic>
        <p:nvPicPr>
          <p:cNvPr id="15366" name="Picture 7" descr="machiavelli">
            <a:hlinkClick r:id="rId5"/>
          </p:cNvPr>
          <p:cNvPicPr>
            <a:picLocks noChangeAspect="1" noChangeArrowheads="1"/>
          </p:cNvPicPr>
          <p:nvPr/>
        </p:nvPicPr>
        <p:blipFill>
          <a:blip r:embed="rId6" cstate="print"/>
          <a:srcRect/>
          <a:stretch>
            <a:fillRect/>
          </a:stretch>
        </p:blipFill>
        <p:spPr bwMode="auto">
          <a:xfrm>
            <a:off x="6934200" y="1828800"/>
            <a:ext cx="1323975" cy="1600200"/>
          </a:xfrm>
          <a:prstGeom prst="rect">
            <a:avLst/>
          </a:prstGeom>
          <a:noFill/>
          <a:ln w="9525">
            <a:noFill/>
            <a:miter lim="800000"/>
            <a:headEnd/>
            <a:tailEnd/>
          </a:ln>
        </p:spPr>
      </p:pic>
      <p:sp>
        <p:nvSpPr>
          <p:cNvPr id="15367" name="Slide Number Placeholder 6"/>
          <p:cNvSpPr>
            <a:spLocks noGrp="1"/>
          </p:cNvSpPr>
          <p:nvPr>
            <p:ph type="sldNum" sz="quarter" idx="12"/>
          </p:nvPr>
        </p:nvSpPr>
        <p:spPr>
          <a:noFill/>
        </p:spPr>
        <p:txBody>
          <a:bodyPr/>
          <a:lstStyle/>
          <a:p>
            <a:fld id="{C9D69697-F00C-4B87-928A-08EF3E9C754F}" type="slidenum">
              <a:rPr lang="en-US" smtClean="0"/>
              <a:pPr/>
              <a:t>13</a:t>
            </a:fld>
            <a:endParaRPr lang="en-US" smtClean="0"/>
          </a:p>
        </p:txBody>
      </p:sp>
      <p:pic>
        <p:nvPicPr>
          <p:cNvPr id="15368" name="Picture 2" descr="C:\Users\psommers\Desktop\AIHE_long.jpg"/>
          <p:cNvPicPr>
            <a:picLocks noChangeAspect="1" noChangeArrowheads="1"/>
          </p:cNvPicPr>
          <p:nvPr/>
        </p:nvPicPr>
        <p:blipFill>
          <a:blip r:embed="rId7"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p:spPr>
        <p:txBody>
          <a:bodyPr/>
          <a:lstStyle/>
          <a:p>
            <a:r>
              <a:rPr lang="en-US"/>
              <a:t>Copyright © 2011 AIHE</a:t>
            </a:r>
          </a:p>
        </p:txBody>
      </p:sp>
      <p:sp>
        <p:nvSpPr>
          <p:cNvPr id="16387" name="Rectangle 2"/>
          <p:cNvSpPr>
            <a:spLocks noGrp="1" noChangeArrowheads="1"/>
          </p:cNvSpPr>
          <p:nvPr>
            <p:ph type="title"/>
          </p:nvPr>
        </p:nvSpPr>
        <p:spPr/>
        <p:txBody>
          <a:bodyPr/>
          <a:lstStyle/>
          <a:p>
            <a:pPr eaLnBrk="1" hangingPunct="1"/>
            <a:r>
              <a:rPr lang="en-US" smtClean="0">
                <a:solidFill>
                  <a:srgbClr val="0066FF"/>
                </a:solidFill>
              </a:rPr>
              <a:t>Jean Jacques Rousseau</a:t>
            </a:r>
            <a:r>
              <a:rPr lang="en-US" smtClean="0"/>
              <a:t> </a:t>
            </a:r>
            <a:r>
              <a:rPr lang="en-US" sz="2800" smtClean="0"/>
              <a:t>the basis for much of the later Franco-German thought</a:t>
            </a:r>
          </a:p>
        </p:txBody>
      </p:sp>
      <p:sp>
        <p:nvSpPr>
          <p:cNvPr id="16388" name="Rectangle 3"/>
          <p:cNvSpPr>
            <a:spLocks noGrp="1" noChangeArrowheads="1"/>
          </p:cNvSpPr>
          <p:nvPr>
            <p:ph type="body" idx="1"/>
          </p:nvPr>
        </p:nvSpPr>
        <p:spPr/>
        <p:txBody>
          <a:bodyPr/>
          <a:lstStyle/>
          <a:p>
            <a:pPr eaLnBrk="1" hangingPunct="1"/>
            <a:r>
              <a:rPr lang="en-US" smtClean="0"/>
              <a:t>Man is good</a:t>
            </a:r>
          </a:p>
          <a:p>
            <a:pPr lvl="1" eaLnBrk="1" hangingPunct="1"/>
            <a:r>
              <a:rPr lang="en-US" smtClean="0"/>
              <a:t>The Noble Savage</a:t>
            </a:r>
          </a:p>
          <a:p>
            <a:pPr eaLnBrk="1" hangingPunct="1"/>
            <a:r>
              <a:rPr lang="en-US" smtClean="0"/>
              <a:t>Society is bad</a:t>
            </a:r>
          </a:p>
          <a:p>
            <a:pPr eaLnBrk="1" hangingPunct="1"/>
            <a:r>
              <a:rPr lang="en-US" smtClean="0"/>
              <a:t>Institutions are corrupt</a:t>
            </a:r>
          </a:p>
          <a:p>
            <a:pPr eaLnBrk="1" hangingPunct="1"/>
            <a:r>
              <a:rPr lang="en-US" smtClean="0"/>
              <a:t>“Man was born free, but everywhere he is in chains.”</a:t>
            </a:r>
          </a:p>
        </p:txBody>
      </p:sp>
      <p:sp>
        <p:nvSpPr>
          <p:cNvPr id="16389" name="Slide Number Placeholder 4"/>
          <p:cNvSpPr>
            <a:spLocks noGrp="1"/>
          </p:cNvSpPr>
          <p:nvPr>
            <p:ph type="sldNum" sz="quarter" idx="12"/>
          </p:nvPr>
        </p:nvSpPr>
        <p:spPr>
          <a:noFill/>
        </p:spPr>
        <p:txBody>
          <a:bodyPr/>
          <a:lstStyle/>
          <a:p>
            <a:fld id="{96733B56-136A-4CBC-9B9C-3EB17105B152}" type="slidenum">
              <a:rPr lang="en-US" smtClean="0"/>
              <a:pPr/>
              <a:t>14</a:t>
            </a:fld>
            <a:endParaRPr lang="en-US" smtClean="0"/>
          </a:p>
        </p:txBody>
      </p:sp>
      <p:pic>
        <p:nvPicPr>
          <p:cNvPr id="16390"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5"/>
          <p:cNvSpPr>
            <a:spLocks noGrp="1"/>
          </p:cNvSpPr>
          <p:nvPr>
            <p:ph type="ftr" sz="quarter" idx="11"/>
          </p:nvPr>
        </p:nvSpPr>
        <p:spPr>
          <a:noFill/>
        </p:spPr>
        <p:txBody>
          <a:bodyPr/>
          <a:lstStyle/>
          <a:p>
            <a:r>
              <a:rPr lang="en-US"/>
              <a:t>Copyright © 2011 AIHE</a:t>
            </a:r>
          </a:p>
        </p:txBody>
      </p:sp>
      <p:sp>
        <p:nvSpPr>
          <p:cNvPr id="17411" name="Rectangle 2"/>
          <p:cNvSpPr>
            <a:spLocks noGrp="1" noChangeArrowheads="1"/>
          </p:cNvSpPr>
          <p:nvPr>
            <p:ph type="title"/>
          </p:nvPr>
        </p:nvSpPr>
        <p:spPr/>
        <p:txBody>
          <a:bodyPr/>
          <a:lstStyle/>
          <a:p>
            <a:pPr algn="ctr" eaLnBrk="1" hangingPunct="1"/>
            <a:r>
              <a:rPr lang="en-US" b="1" smtClean="0">
                <a:solidFill>
                  <a:srgbClr val="FF0000"/>
                </a:solidFill>
              </a:rPr>
              <a:t>Philosophical</a:t>
            </a:r>
          </a:p>
        </p:txBody>
      </p:sp>
      <p:sp>
        <p:nvSpPr>
          <p:cNvPr id="17412" name="Rectangle 3"/>
          <p:cNvSpPr>
            <a:spLocks noGrp="1" noChangeArrowheads="1"/>
          </p:cNvSpPr>
          <p:nvPr>
            <p:ph type="body" sz="half" idx="1"/>
          </p:nvPr>
        </p:nvSpPr>
        <p:spPr/>
        <p:txBody>
          <a:bodyPr/>
          <a:lstStyle/>
          <a:p>
            <a:pPr eaLnBrk="1" hangingPunct="1">
              <a:lnSpc>
                <a:spcPct val="80000"/>
              </a:lnSpc>
            </a:pPr>
            <a:r>
              <a:rPr lang="en-US" sz="2300" smtClean="0">
                <a:solidFill>
                  <a:srgbClr val="FF0000"/>
                </a:solidFill>
              </a:rPr>
              <a:t>American</a:t>
            </a:r>
          </a:p>
          <a:p>
            <a:pPr lvl="1" eaLnBrk="1" hangingPunct="1">
              <a:lnSpc>
                <a:spcPct val="80000"/>
              </a:lnSpc>
            </a:pPr>
            <a:r>
              <a:rPr lang="en-US" sz="2000" smtClean="0"/>
              <a:t>John Locke</a:t>
            </a:r>
          </a:p>
          <a:p>
            <a:pPr lvl="2" eaLnBrk="1" hangingPunct="1">
              <a:lnSpc>
                <a:spcPct val="80000"/>
              </a:lnSpc>
            </a:pPr>
            <a:r>
              <a:rPr lang="en-US" sz="1800" smtClean="0"/>
              <a:t>Natural Law – Enlightenment</a:t>
            </a:r>
          </a:p>
          <a:p>
            <a:pPr lvl="2" eaLnBrk="1" hangingPunct="1">
              <a:lnSpc>
                <a:spcPct val="80000"/>
              </a:lnSpc>
            </a:pPr>
            <a:r>
              <a:rPr lang="en-US" sz="1800" smtClean="0"/>
              <a:t>Reason</a:t>
            </a:r>
          </a:p>
          <a:p>
            <a:pPr lvl="2" eaLnBrk="1" hangingPunct="1">
              <a:lnSpc>
                <a:spcPct val="80000"/>
              </a:lnSpc>
            </a:pPr>
            <a:r>
              <a:rPr lang="en-US" sz="1800" smtClean="0"/>
              <a:t>Consent of the Governed </a:t>
            </a:r>
          </a:p>
          <a:p>
            <a:pPr lvl="2" eaLnBrk="1" hangingPunct="1">
              <a:lnSpc>
                <a:spcPct val="80000"/>
              </a:lnSpc>
            </a:pPr>
            <a:endParaRPr lang="en-US" sz="1800" smtClean="0"/>
          </a:p>
          <a:p>
            <a:pPr lvl="1" eaLnBrk="1" hangingPunct="1">
              <a:lnSpc>
                <a:spcPct val="80000"/>
              </a:lnSpc>
            </a:pPr>
            <a:r>
              <a:rPr lang="en-US" sz="2000" smtClean="0"/>
              <a:t>Machiavelli</a:t>
            </a:r>
          </a:p>
          <a:p>
            <a:pPr lvl="2" eaLnBrk="1" hangingPunct="1">
              <a:lnSpc>
                <a:spcPct val="80000"/>
              </a:lnSpc>
            </a:pPr>
            <a:r>
              <a:rPr lang="en-US" sz="1800" smtClean="0"/>
              <a:t>Institutions</a:t>
            </a:r>
          </a:p>
          <a:p>
            <a:pPr lvl="2" eaLnBrk="1" hangingPunct="1">
              <a:lnSpc>
                <a:spcPct val="80000"/>
              </a:lnSpc>
            </a:pPr>
            <a:r>
              <a:rPr lang="en-US" sz="1800" smtClean="0"/>
              <a:t>Balance through tension</a:t>
            </a:r>
          </a:p>
          <a:p>
            <a:pPr lvl="2" eaLnBrk="1" hangingPunct="1">
              <a:lnSpc>
                <a:spcPct val="80000"/>
              </a:lnSpc>
            </a:pPr>
            <a:r>
              <a:rPr lang="en-US" sz="1800" smtClean="0"/>
              <a:t>Man is wicked</a:t>
            </a:r>
          </a:p>
          <a:p>
            <a:pPr lvl="1" eaLnBrk="1" hangingPunct="1">
              <a:lnSpc>
                <a:spcPct val="80000"/>
              </a:lnSpc>
            </a:pPr>
            <a:r>
              <a:rPr lang="en-US" sz="2000" smtClean="0"/>
              <a:t>Christianity</a:t>
            </a:r>
          </a:p>
          <a:p>
            <a:pPr lvl="2" eaLnBrk="1" hangingPunct="1">
              <a:lnSpc>
                <a:spcPct val="80000"/>
              </a:lnSpc>
            </a:pPr>
            <a:r>
              <a:rPr lang="en-US" sz="1800" smtClean="0"/>
              <a:t>Man is fallen</a:t>
            </a:r>
          </a:p>
          <a:p>
            <a:pPr lvl="1" eaLnBrk="1" hangingPunct="1">
              <a:lnSpc>
                <a:spcPct val="80000"/>
              </a:lnSpc>
            </a:pPr>
            <a:r>
              <a:rPr lang="en-US" sz="2000" smtClean="0"/>
              <a:t>Liberty</a:t>
            </a:r>
          </a:p>
        </p:txBody>
      </p:sp>
      <p:sp>
        <p:nvSpPr>
          <p:cNvPr id="17413" name="Rectangle 4"/>
          <p:cNvSpPr>
            <a:spLocks noGrp="1" noChangeArrowheads="1"/>
          </p:cNvSpPr>
          <p:nvPr>
            <p:ph type="body" sz="half" idx="2"/>
          </p:nvPr>
        </p:nvSpPr>
        <p:spPr/>
        <p:txBody>
          <a:bodyPr/>
          <a:lstStyle/>
          <a:p>
            <a:pPr eaLnBrk="1" hangingPunct="1">
              <a:lnSpc>
                <a:spcPct val="80000"/>
              </a:lnSpc>
            </a:pPr>
            <a:r>
              <a:rPr lang="en-US" sz="2300" smtClean="0">
                <a:solidFill>
                  <a:srgbClr val="0066FF"/>
                </a:solidFill>
              </a:rPr>
              <a:t>French</a:t>
            </a:r>
          </a:p>
          <a:p>
            <a:pPr eaLnBrk="1" hangingPunct="1">
              <a:lnSpc>
                <a:spcPct val="80000"/>
              </a:lnSpc>
            </a:pPr>
            <a:r>
              <a:rPr lang="en-US" sz="2000" smtClean="0"/>
              <a:t>Jean Jacques Rousseau</a:t>
            </a:r>
          </a:p>
          <a:p>
            <a:pPr lvl="1" eaLnBrk="1" hangingPunct="1">
              <a:lnSpc>
                <a:spcPct val="80000"/>
              </a:lnSpc>
            </a:pPr>
            <a:r>
              <a:rPr lang="en-US" sz="2000" smtClean="0"/>
              <a:t>Romantic</a:t>
            </a:r>
          </a:p>
          <a:p>
            <a:pPr lvl="1" eaLnBrk="1" hangingPunct="1">
              <a:lnSpc>
                <a:spcPct val="80000"/>
              </a:lnSpc>
            </a:pPr>
            <a:endParaRPr lang="en-US" sz="900" smtClean="0"/>
          </a:p>
          <a:p>
            <a:pPr lvl="1" eaLnBrk="1" hangingPunct="1">
              <a:lnSpc>
                <a:spcPct val="80000"/>
              </a:lnSpc>
            </a:pPr>
            <a:r>
              <a:rPr lang="en-US" sz="2000" smtClean="0"/>
              <a:t>Emotion</a:t>
            </a:r>
          </a:p>
          <a:p>
            <a:pPr lvl="1" eaLnBrk="1" hangingPunct="1">
              <a:lnSpc>
                <a:spcPct val="80000"/>
              </a:lnSpc>
            </a:pPr>
            <a:r>
              <a:rPr lang="en-US" sz="2000" smtClean="0"/>
              <a:t>General Will</a:t>
            </a:r>
          </a:p>
          <a:p>
            <a:pPr lvl="1" eaLnBrk="1" hangingPunct="1">
              <a:lnSpc>
                <a:spcPct val="80000"/>
              </a:lnSpc>
            </a:pPr>
            <a:endParaRPr lang="en-US" sz="2000" smtClean="0"/>
          </a:p>
          <a:p>
            <a:pPr lvl="1" eaLnBrk="1" hangingPunct="1">
              <a:lnSpc>
                <a:spcPct val="80000"/>
              </a:lnSpc>
            </a:pPr>
            <a:r>
              <a:rPr lang="en-US" sz="2000" smtClean="0"/>
              <a:t>General Will</a:t>
            </a:r>
          </a:p>
          <a:p>
            <a:pPr lvl="1" eaLnBrk="1" hangingPunct="1">
              <a:lnSpc>
                <a:spcPct val="80000"/>
              </a:lnSpc>
            </a:pPr>
            <a:r>
              <a:rPr lang="en-US" sz="2000" smtClean="0"/>
              <a:t>State control</a:t>
            </a:r>
          </a:p>
          <a:p>
            <a:pPr lvl="1" eaLnBrk="1" hangingPunct="1">
              <a:lnSpc>
                <a:spcPct val="80000"/>
              </a:lnSpc>
            </a:pPr>
            <a:r>
              <a:rPr lang="en-US" sz="2000" smtClean="0"/>
              <a:t>Man is good</a:t>
            </a:r>
          </a:p>
          <a:p>
            <a:pPr lvl="1" eaLnBrk="1" hangingPunct="1">
              <a:lnSpc>
                <a:spcPct val="80000"/>
              </a:lnSpc>
              <a:buFont typeface="Wingdings" pitchFamily="2" charset="2"/>
              <a:buNone/>
            </a:pPr>
            <a:endParaRPr lang="en-US" sz="2000" smtClean="0"/>
          </a:p>
          <a:p>
            <a:pPr lvl="1" eaLnBrk="1" hangingPunct="1">
              <a:lnSpc>
                <a:spcPct val="80000"/>
              </a:lnSpc>
            </a:pPr>
            <a:r>
              <a:rPr lang="en-US" sz="2000" smtClean="0"/>
              <a:t>Society is evil</a:t>
            </a:r>
          </a:p>
          <a:p>
            <a:pPr lvl="1" eaLnBrk="1" hangingPunct="1">
              <a:lnSpc>
                <a:spcPct val="80000"/>
              </a:lnSpc>
            </a:pPr>
            <a:r>
              <a:rPr lang="en-US" sz="2000" smtClean="0"/>
              <a:t>Equality </a:t>
            </a:r>
          </a:p>
        </p:txBody>
      </p:sp>
      <p:pic>
        <p:nvPicPr>
          <p:cNvPr id="17414" name="Picture 5" descr="Portrait of J.-J. Rousseau"/>
          <p:cNvPicPr>
            <a:picLocks noChangeAspect="1" noChangeArrowheads="1"/>
          </p:cNvPicPr>
          <p:nvPr/>
        </p:nvPicPr>
        <p:blipFill>
          <a:blip r:embed="rId3" cstate="print"/>
          <a:srcRect/>
          <a:stretch>
            <a:fillRect/>
          </a:stretch>
        </p:blipFill>
        <p:spPr bwMode="auto">
          <a:xfrm>
            <a:off x="7924800" y="304800"/>
            <a:ext cx="917575" cy="1123950"/>
          </a:xfrm>
          <a:prstGeom prst="rect">
            <a:avLst/>
          </a:prstGeom>
          <a:noFill/>
          <a:ln w="9525">
            <a:noFill/>
            <a:miter lim="800000"/>
            <a:headEnd/>
            <a:tailEnd/>
          </a:ln>
        </p:spPr>
      </p:pic>
      <p:pic>
        <p:nvPicPr>
          <p:cNvPr id="17415" name="Picture 6" descr="File:John Locke by Herman Verelst.jpg">
            <a:hlinkClick r:id="rId4"/>
          </p:cNvPr>
          <p:cNvPicPr>
            <a:picLocks noChangeAspect="1" noChangeArrowheads="1"/>
          </p:cNvPicPr>
          <p:nvPr/>
        </p:nvPicPr>
        <p:blipFill>
          <a:blip r:embed="rId5" cstate="print"/>
          <a:srcRect/>
          <a:stretch>
            <a:fillRect/>
          </a:stretch>
        </p:blipFill>
        <p:spPr bwMode="auto">
          <a:xfrm>
            <a:off x="304800" y="304800"/>
            <a:ext cx="935038" cy="1104900"/>
          </a:xfrm>
          <a:prstGeom prst="rect">
            <a:avLst/>
          </a:prstGeom>
          <a:noFill/>
          <a:ln w="9525">
            <a:noFill/>
            <a:miter lim="800000"/>
            <a:headEnd/>
            <a:tailEnd/>
          </a:ln>
        </p:spPr>
      </p:pic>
      <p:sp>
        <p:nvSpPr>
          <p:cNvPr id="17416" name="Slide Number Placeholder 7"/>
          <p:cNvSpPr>
            <a:spLocks noGrp="1"/>
          </p:cNvSpPr>
          <p:nvPr>
            <p:ph type="sldNum" sz="quarter" idx="12"/>
          </p:nvPr>
        </p:nvSpPr>
        <p:spPr>
          <a:noFill/>
        </p:spPr>
        <p:txBody>
          <a:bodyPr/>
          <a:lstStyle/>
          <a:p>
            <a:fld id="{26C32769-1052-45B3-A5AC-E0CC4B2ACD7C}" type="slidenum">
              <a:rPr lang="en-US" smtClean="0"/>
              <a:pPr/>
              <a:t>15</a:t>
            </a:fld>
            <a:endParaRPr lang="en-US" smtClean="0"/>
          </a:p>
        </p:txBody>
      </p:sp>
      <p:pic>
        <p:nvPicPr>
          <p:cNvPr id="17417" name="Picture 2" descr="C:\Users\psommers\Desktop\AIHE_long.jpg"/>
          <p:cNvPicPr>
            <a:picLocks noChangeAspect="1" noChangeArrowheads="1"/>
          </p:cNvPicPr>
          <p:nvPr/>
        </p:nvPicPr>
        <p:blipFill>
          <a:blip r:embed="rId6"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5"/>
          <p:cNvSpPr>
            <a:spLocks noGrp="1"/>
          </p:cNvSpPr>
          <p:nvPr>
            <p:ph type="ftr" sz="quarter" idx="11"/>
          </p:nvPr>
        </p:nvSpPr>
        <p:spPr>
          <a:noFill/>
        </p:spPr>
        <p:txBody>
          <a:bodyPr/>
          <a:lstStyle/>
          <a:p>
            <a:r>
              <a:rPr lang="en-US"/>
              <a:t>Copyright © 2011 AIHE</a:t>
            </a:r>
          </a:p>
        </p:txBody>
      </p:sp>
      <p:sp>
        <p:nvSpPr>
          <p:cNvPr id="18435" name="Rectangle 2"/>
          <p:cNvSpPr>
            <a:spLocks noGrp="1" noChangeArrowheads="1"/>
          </p:cNvSpPr>
          <p:nvPr>
            <p:ph type="title"/>
          </p:nvPr>
        </p:nvSpPr>
        <p:spPr/>
        <p:txBody>
          <a:bodyPr/>
          <a:lstStyle/>
          <a:p>
            <a:pPr algn="ctr" eaLnBrk="1" hangingPunct="1"/>
            <a:r>
              <a:rPr lang="en-US" b="1" smtClean="0">
                <a:solidFill>
                  <a:srgbClr val="FFFF00"/>
                </a:solidFill>
              </a:rPr>
              <a:t>Consequences</a:t>
            </a:r>
          </a:p>
        </p:txBody>
      </p:sp>
      <p:sp>
        <p:nvSpPr>
          <p:cNvPr id="18436" name="Rectangle 3"/>
          <p:cNvSpPr>
            <a:spLocks noGrp="1" noChangeArrowheads="1"/>
          </p:cNvSpPr>
          <p:nvPr>
            <p:ph type="body" sz="half" idx="1"/>
          </p:nvPr>
        </p:nvSpPr>
        <p:spPr/>
        <p:txBody>
          <a:bodyPr/>
          <a:lstStyle/>
          <a:p>
            <a:pPr eaLnBrk="1" hangingPunct="1"/>
            <a:r>
              <a:rPr lang="en-US" sz="2700" smtClean="0">
                <a:solidFill>
                  <a:srgbClr val="FF0000"/>
                </a:solidFill>
              </a:rPr>
              <a:t>America</a:t>
            </a:r>
          </a:p>
          <a:p>
            <a:pPr lvl="1" eaLnBrk="1" hangingPunct="1"/>
            <a:r>
              <a:rPr lang="en-US" sz="2200" smtClean="0"/>
              <a:t>Life</a:t>
            </a:r>
          </a:p>
          <a:p>
            <a:pPr lvl="1" eaLnBrk="1" hangingPunct="1"/>
            <a:r>
              <a:rPr lang="en-US" sz="2200" smtClean="0"/>
              <a:t>Liberty</a:t>
            </a:r>
          </a:p>
          <a:p>
            <a:pPr lvl="1" eaLnBrk="1" hangingPunct="1"/>
            <a:r>
              <a:rPr lang="en-US" sz="2200" smtClean="0"/>
              <a:t>Property</a:t>
            </a:r>
          </a:p>
          <a:p>
            <a:pPr lvl="1" eaLnBrk="1" hangingPunct="1"/>
            <a:endParaRPr lang="en-US" sz="2200" smtClean="0"/>
          </a:p>
          <a:p>
            <a:pPr lvl="1" eaLnBrk="1" hangingPunct="1"/>
            <a:endParaRPr lang="en-US" sz="2200" smtClean="0"/>
          </a:p>
          <a:p>
            <a:pPr lvl="1" eaLnBrk="1" hangingPunct="1"/>
            <a:endParaRPr lang="en-US" sz="2200" smtClean="0"/>
          </a:p>
          <a:p>
            <a:pPr lvl="1" eaLnBrk="1" hangingPunct="1">
              <a:buFont typeface="Wingdings" pitchFamily="2" charset="2"/>
              <a:buNone/>
            </a:pPr>
            <a:r>
              <a:rPr lang="en-US" smtClean="0">
                <a:solidFill>
                  <a:srgbClr val="00CC00"/>
                </a:solidFill>
              </a:rPr>
              <a:t>Individual Rights &amp; Private Property</a:t>
            </a:r>
            <a:r>
              <a:rPr lang="en-US" sz="2200" smtClean="0"/>
              <a:t>  </a:t>
            </a:r>
          </a:p>
        </p:txBody>
      </p:sp>
      <p:sp>
        <p:nvSpPr>
          <p:cNvPr id="18437" name="Rectangle 4"/>
          <p:cNvSpPr>
            <a:spLocks noGrp="1" noChangeArrowheads="1"/>
          </p:cNvSpPr>
          <p:nvPr>
            <p:ph type="body" sz="half" idx="2"/>
          </p:nvPr>
        </p:nvSpPr>
        <p:spPr/>
        <p:txBody>
          <a:bodyPr/>
          <a:lstStyle/>
          <a:p>
            <a:pPr eaLnBrk="1" hangingPunct="1"/>
            <a:r>
              <a:rPr lang="en-US" sz="2700" smtClean="0">
                <a:solidFill>
                  <a:srgbClr val="0066FF"/>
                </a:solidFill>
              </a:rPr>
              <a:t>France</a:t>
            </a:r>
          </a:p>
          <a:p>
            <a:pPr lvl="1" eaLnBrk="1" hangingPunct="1"/>
            <a:r>
              <a:rPr lang="en-US" sz="2200" smtClean="0"/>
              <a:t>Liberty</a:t>
            </a:r>
          </a:p>
          <a:p>
            <a:pPr lvl="1" eaLnBrk="1" hangingPunct="1"/>
            <a:r>
              <a:rPr lang="en-US" sz="2200" smtClean="0"/>
              <a:t>Equality</a:t>
            </a:r>
          </a:p>
          <a:p>
            <a:pPr lvl="1" eaLnBrk="1" hangingPunct="1"/>
            <a:r>
              <a:rPr lang="en-US" sz="2200" smtClean="0"/>
              <a:t>Fraternity</a:t>
            </a:r>
          </a:p>
          <a:p>
            <a:pPr lvl="2" eaLnBrk="1" hangingPunct="1"/>
            <a:endParaRPr lang="en-US" smtClean="0"/>
          </a:p>
          <a:p>
            <a:pPr lvl="2" eaLnBrk="1" hangingPunct="1"/>
            <a:endParaRPr lang="en-US" smtClean="0"/>
          </a:p>
          <a:p>
            <a:pPr lvl="2" eaLnBrk="1" hangingPunct="1">
              <a:buFont typeface="Wingdings" pitchFamily="2" charset="2"/>
              <a:buNone/>
            </a:pPr>
            <a:endParaRPr lang="en-US" smtClean="0"/>
          </a:p>
          <a:p>
            <a:pPr lvl="2" eaLnBrk="1" hangingPunct="1">
              <a:buFont typeface="Wingdings" pitchFamily="2" charset="2"/>
              <a:buNone/>
            </a:pPr>
            <a:r>
              <a:rPr lang="en-US" sz="2400" smtClean="0">
                <a:solidFill>
                  <a:srgbClr val="FF0000"/>
                </a:solidFill>
              </a:rPr>
              <a:t>Coercion &amp; Collectivism </a:t>
            </a:r>
          </a:p>
        </p:txBody>
      </p:sp>
      <p:sp>
        <p:nvSpPr>
          <p:cNvPr id="18438" name="Slide Number Placeholder 5"/>
          <p:cNvSpPr>
            <a:spLocks noGrp="1"/>
          </p:cNvSpPr>
          <p:nvPr>
            <p:ph type="sldNum" sz="quarter" idx="12"/>
          </p:nvPr>
        </p:nvSpPr>
        <p:spPr>
          <a:noFill/>
        </p:spPr>
        <p:txBody>
          <a:bodyPr/>
          <a:lstStyle/>
          <a:p>
            <a:fld id="{9B5F2511-1734-44E2-8E6E-6741A9EB7CB3}" type="slidenum">
              <a:rPr lang="en-US" smtClean="0"/>
              <a:pPr/>
              <a:t>16</a:t>
            </a:fld>
            <a:endParaRPr lang="en-US" smtClean="0"/>
          </a:p>
        </p:txBody>
      </p:sp>
      <p:pic>
        <p:nvPicPr>
          <p:cNvPr id="18439"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5"/>
          <p:cNvSpPr>
            <a:spLocks noGrp="1"/>
          </p:cNvSpPr>
          <p:nvPr>
            <p:ph type="ftr" sz="quarter" idx="11"/>
          </p:nvPr>
        </p:nvSpPr>
        <p:spPr>
          <a:noFill/>
        </p:spPr>
        <p:txBody>
          <a:bodyPr/>
          <a:lstStyle/>
          <a:p>
            <a:r>
              <a:rPr lang="en-US"/>
              <a:t>Copyright © 2011 AIHE</a:t>
            </a:r>
          </a:p>
        </p:txBody>
      </p:sp>
      <p:sp>
        <p:nvSpPr>
          <p:cNvPr id="19459" name="Rectangle 4"/>
          <p:cNvSpPr>
            <a:spLocks noGrp="1" noChangeArrowheads="1"/>
          </p:cNvSpPr>
          <p:nvPr>
            <p:ph type="title"/>
          </p:nvPr>
        </p:nvSpPr>
        <p:spPr/>
        <p:txBody>
          <a:bodyPr/>
          <a:lstStyle/>
          <a:p>
            <a:pPr algn="ctr" eaLnBrk="1" hangingPunct="1"/>
            <a:r>
              <a:rPr lang="en-US" smtClean="0">
                <a:solidFill>
                  <a:srgbClr val="00CC00"/>
                </a:solidFill>
              </a:rPr>
              <a:t>Consequences</a:t>
            </a:r>
          </a:p>
        </p:txBody>
      </p:sp>
      <p:sp>
        <p:nvSpPr>
          <p:cNvPr id="19460" name="Rectangle 5"/>
          <p:cNvSpPr>
            <a:spLocks noGrp="1" noChangeArrowheads="1"/>
          </p:cNvSpPr>
          <p:nvPr>
            <p:ph type="body" sz="half" idx="1"/>
          </p:nvPr>
        </p:nvSpPr>
        <p:spPr/>
        <p:txBody>
          <a:bodyPr/>
          <a:lstStyle/>
          <a:p>
            <a:pPr eaLnBrk="1" hangingPunct="1"/>
            <a:r>
              <a:rPr lang="en-US" sz="2700" smtClean="0">
                <a:solidFill>
                  <a:srgbClr val="FF0000"/>
                </a:solidFill>
              </a:rPr>
              <a:t>Consent of the Governed</a:t>
            </a:r>
          </a:p>
          <a:p>
            <a:pPr lvl="1" eaLnBrk="1" hangingPunct="1"/>
            <a:r>
              <a:rPr lang="en-US" sz="2200" smtClean="0"/>
              <a:t>Free Elections</a:t>
            </a:r>
          </a:p>
          <a:p>
            <a:pPr lvl="1" eaLnBrk="1" hangingPunct="1"/>
            <a:r>
              <a:rPr lang="en-US" sz="2200" smtClean="0"/>
              <a:t>Division of Power</a:t>
            </a:r>
          </a:p>
          <a:p>
            <a:pPr lvl="1" eaLnBrk="1" hangingPunct="1"/>
            <a:r>
              <a:rPr lang="en-US" sz="2200" smtClean="0"/>
              <a:t>Peaceful Transfer</a:t>
            </a:r>
            <a:br>
              <a:rPr lang="en-US" sz="2200" smtClean="0"/>
            </a:br>
            <a:r>
              <a:rPr lang="en-US" sz="2200" smtClean="0"/>
              <a:t>of Power</a:t>
            </a:r>
          </a:p>
        </p:txBody>
      </p:sp>
      <p:sp>
        <p:nvSpPr>
          <p:cNvPr id="19461" name="Rectangle 6"/>
          <p:cNvSpPr>
            <a:spLocks noGrp="1" noChangeArrowheads="1"/>
          </p:cNvSpPr>
          <p:nvPr>
            <p:ph type="body" sz="half" idx="2"/>
          </p:nvPr>
        </p:nvSpPr>
        <p:spPr/>
        <p:txBody>
          <a:bodyPr/>
          <a:lstStyle/>
          <a:p>
            <a:pPr eaLnBrk="1" hangingPunct="1"/>
            <a:r>
              <a:rPr lang="en-US" sz="2700" smtClean="0">
                <a:solidFill>
                  <a:srgbClr val="0066FF"/>
                </a:solidFill>
              </a:rPr>
              <a:t>General Will</a:t>
            </a:r>
          </a:p>
          <a:p>
            <a:pPr eaLnBrk="1" hangingPunct="1">
              <a:buFont typeface="Wingdings" pitchFamily="2" charset="2"/>
              <a:buNone/>
            </a:pPr>
            <a:endParaRPr lang="en-US" sz="2700" smtClean="0"/>
          </a:p>
          <a:p>
            <a:pPr lvl="1" eaLnBrk="1" hangingPunct="1"/>
            <a:r>
              <a:rPr lang="en-US" sz="2200" smtClean="0"/>
              <a:t>Coercion</a:t>
            </a:r>
          </a:p>
          <a:p>
            <a:pPr lvl="1" eaLnBrk="1" hangingPunct="1"/>
            <a:r>
              <a:rPr lang="en-US" sz="2200" smtClean="0"/>
              <a:t>Centralization of Power</a:t>
            </a:r>
          </a:p>
          <a:p>
            <a:pPr lvl="1" eaLnBrk="1" hangingPunct="1"/>
            <a:r>
              <a:rPr lang="en-US" sz="2200" smtClean="0"/>
              <a:t>Dictatorial Power</a:t>
            </a:r>
          </a:p>
        </p:txBody>
      </p:sp>
      <p:sp>
        <p:nvSpPr>
          <p:cNvPr id="19462" name="Slide Number Placeholder 5"/>
          <p:cNvSpPr>
            <a:spLocks noGrp="1"/>
          </p:cNvSpPr>
          <p:nvPr>
            <p:ph type="sldNum" sz="quarter" idx="12"/>
          </p:nvPr>
        </p:nvSpPr>
        <p:spPr>
          <a:noFill/>
        </p:spPr>
        <p:txBody>
          <a:bodyPr/>
          <a:lstStyle/>
          <a:p>
            <a:fld id="{FB0D8D70-14CF-4BF6-BDD1-A5CFE0239405}" type="slidenum">
              <a:rPr lang="en-US" smtClean="0"/>
              <a:pPr/>
              <a:t>17</a:t>
            </a:fld>
            <a:endParaRPr lang="en-US" smtClean="0"/>
          </a:p>
        </p:txBody>
      </p:sp>
      <p:pic>
        <p:nvPicPr>
          <p:cNvPr id="19463"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9"/>
          <p:cNvSpPr>
            <a:spLocks noGrp="1" noChangeArrowheads="1"/>
          </p:cNvSpPr>
          <p:nvPr>
            <p:ph type="ftr" sz="quarter" idx="11"/>
          </p:nvPr>
        </p:nvSpPr>
        <p:spPr>
          <a:noFill/>
        </p:spPr>
        <p:txBody>
          <a:bodyPr/>
          <a:lstStyle/>
          <a:p>
            <a:r>
              <a:rPr lang="en-US"/>
              <a:t>Copyright © 2011 AIHE</a:t>
            </a:r>
          </a:p>
        </p:txBody>
      </p:sp>
      <p:sp>
        <p:nvSpPr>
          <p:cNvPr id="20483" name="Rectangle 2"/>
          <p:cNvSpPr>
            <a:spLocks noGrp="1" noChangeArrowheads="1"/>
          </p:cNvSpPr>
          <p:nvPr>
            <p:ph type="ctrTitle"/>
          </p:nvPr>
        </p:nvSpPr>
        <p:spPr/>
        <p:txBody>
          <a:bodyPr/>
          <a:lstStyle/>
          <a:p>
            <a:pPr eaLnBrk="1" hangingPunct="1"/>
            <a:r>
              <a:rPr lang="en-US" b="1" smtClean="0">
                <a:solidFill>
                  <a:srgbClr val="9966FF"/>
                </a:solidFill>
              </a:rPr>
              <a:t>Maximilian Robespierre</a:t>
            </a:r>
          </a:p>
        </p:txBody>
      </p:sp>
      <p:sp>
        <p:nvSpPr>
          <p:cNvPr id="20484" name="Rectangle 3"/>
          <p:cNvSpPr>
            <a:spLocks noGrp="1" noChangeArrowheads="1"/>
          </p:cNvSpPr>
          <p:nvPr>
            <p:ph type="subTitle" idx="1"/>
          </p:nvPr>
        </p:nvSpPr>
        <p:spPr/>
        <p:txBody>
          <a:bodyPr/>
          <a:lstStyle/>
          <a:p>
            <a:pPr eaLnBrk="1" hangingPunct="1">
              <a:lnSpc>
                <a:spcPct val="80000"/>
              </a:lnSpc>
            </a:pPr>
            <a:r>
              <a:rPr lang="en-US" sz="2100" smtClean="0"/>
              <a:t>A doctrinaire disciple of Rousseau</a:t>
            </a:r>
          </a:p>
          <a:p>
            <a:pPr eaLnBrk="1" hangingPunct="1">
              <a:lnSpc>
                <a:spcPct val="80000"/>
              </a:lnSpc>
            </a:pPr>
            <a:r>
              <a:rPr lang="en-US" sz="2100" smtClean="0"/>
              <a:t>The Reign of Terror — 1792–1794</a:t>
            </a:r>
          </a:p>
          <a:p>
            <a:pPr marL="457200" lvl="1" indent="0" algn="ctr" eaLnBrk="1" hangingPunct="1">
              <a:lnSpc>
                <a:spcPct val="80000"/>
              </a:lnSpc>
              <a:buFont typeface="Wingdings" pitchFamily="2" charset="2"/>
              <a:buNone/>
            </a:pPr>
            <a:r>
              <a:rPr lang="en-US" sz="2000" smtClean="0"/>
              <a:t>Guillotined 40,000 persons who were “inauthentic” to the revolution</a:t>
            </a:r>
          </a:p>
          <a:p>
            <a:pPr marL="457200" lvl="1" indent="0" algn="ctr" eaLnBrk="1" hangingPunct="1">
              <a:lnSpc>
                <a:spcPct val="80000"/>
              </a:lnSpc>
              <a:buFont typeface="Wingdings" pitchFamily="2" charset="2"/>
              <a:buNone/>
            </a:pPr>
            <a:r>
              <a:rPr lang="en-US" sz="2000" smtClean="0"/>
              <a:t>Robespierre is then guillotined for being inauthentic</a:t>
            </a:r>
          </a:p>
        </p:txBody>
      </p:sp>
      <p:pic>
        <p:nvPicPr>
          <p:cNvPr id="20485" name="Picture 5" descr="execution-of-robespierre"/>
          <p:cNvPicPr>
            <a:picLocks noChangeAspect="1" noChangeArrowheads="1"/>
          </p:cNvPicPr>
          <p:nvPr/>
        </p:nvPicPr>
        <p:blipFill>
          <a:blip r:embed="rId3" cstate="print"/>
          <a:srcRect/>
          <a:stretch>
            <a:fillRect/>
          </a:stretch>
        </p:blipFill>
        <p:spPr bwMode="auto">
          <a:xfrm>
            <a:off x="457200" y="609600"/>
            <a:ext cx="1830388" cy="2514600"/>
          </a:xfrm>
          <a:prstGeom prst="rect">
            <a:avLst/>
          </a:prstGeom>
          <a:noFill/>
          <a:ln w="9525">
            <a:noFill/>
            <a:miter lim="800000"/>
            <a:headEnd/>
            <a:tailEnd/>
          </a:ln>
        </p:spPr>
      </p:pic>
      <p:pic>
        <p:nvPicPr>
          <p:cNvPr id="20486" name="Picture 7" descr="The-Death-of-Robespierre-28th-July-1794-Giclee-Print-C12065612"/>
          <p:cNvPicPr>
            <a:picLocks noChangeAspect="1" noChangeArrowheads="1"/>
          </p:cNvPicPr>
          <p:nvPr/>
        </p:nvPicPr>
        <p:blipFill>
          <a:blip r:embed="rId4" cstate="print"/>
          <a:srcRect/>
          <a:stretch>
            <a:fillRect/>
          </a:stretch>
        </p:blipFill>
        <p:spPr bwMode="auto">
          <a:xfrm>
            <a:off x="6781800" y="609600"/>
            <a:ext cx="1889125" cy="2514600"/>
          </a:xfrm>
          <a:prstGeom prst="rect">
            <a:avLst/>
          </a:prstGeom>
          <a:noFill/>
          <a:ln w="9525">
            <a:noFill/>
            <a:miter lim="800000"/>
            <a:headEnd/>
            <a:tailEnd/>
          </a:ln>
        </p:spPr>
      </p:pic>
      <p:sp>
        <p:nvSpPr>
          <p:cNvPr id="20487" name="Slide Number Placeholder 6"/>
          <p:cNvSpPr>
            <a:spLocks noGrp="1"/>
          </p:cNvSpPr>
          <p:nvPr>
            <p:ph type="sldNum" sz="quarter" idx="12"/>
          </p:nvPr>
        </p:nvSpPr>
        <p:spPr>
          <a:noFill/>
        </p:spPr>
        <p:txBody>
          <a:bodyPr/>
          <a:lstStyle/>
          <a:p>
            <a:fld id="{8A823486-8DEF-4400-9511-26DB5CB745B9}" type="slidenum">
              <a:rPr lang="en-US" smtClean="0"/>
              <a:pPr/>
              <a:t>18</a:t>
            </a:fld>
            <a:endParaRPr lang="en-US" smtClean="0"/>
          </a:p>
        </p:txBody>
      </p:sp>
      <p:pic>
        <p:nvPicPr>
          <p:cNvPr id="20488" name="Picture 2" descr="C:\Users\psommers\Desktop\AIHE_long.jpg"/>
          <p:cNvPicPr>
            <a:picLocks noChangeAspect="1" noChangeArrowheads="1"/>
          </p:cNvPicPr>
          <p:nvPr/>
        </p:nvPicPr>
        <p:blipFill>
          <a:blip r:embed="rId5"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p>
            <a:r>
              <a:rPr lang="en-US"/>
              <a:t>Copyright © 2011 AIHE</a:t>
            </a:r>
          </a:p>
        </p:txBody>
      </p:sp>
      <p:sp>
        <p:nvSpPr>
          <p:cNvPr id="21507" name="Rectangle 2"/>
          <p:cNvSpPr>
            <a:spLocks noGrp="1" noChangeArrowheads="1"/>
          </p:cNvSpPr>
          <p:nvPr>
            <p:ph type="title"/>
          </p:nvPr>
        </p:nvSpPr>
        <p:spPr/>
        <p:txBody>
          <a:bodyPr/>
          <a:lstStyle/>
          <a:p>
            <a:pPr eaLnBrk="1" hangingPunct="1"/>
            <a:r>
              <a:rPr lang="en-US" sz="4000" smtClean="0">
                <a:solidFill>
                  <a:srgbClr val="FF0000"/>
                </a:solidFill>
              </a:rPr>
              <a:t>Rousseauian Autonomous Freedom</a:t>
            </a:r>
          </a:p>
        </p:txBody>
      </p:sp>
      <p:sp>
        <p:nvSpPr>
          <p:cNvPr id="21508" name="Rectangle 3"/>
          <p:cNvSpPr>
            <a:spLocks noGrp="1" noChangeArrowheads="1"/>
          </p:cNvSpPr>
          <p:nvPr>
            <p:ph type="body" idx="1"/>
          </p:nvPr>
        </p:nvSpPr>
        <p:spPr/>
        <p:txBody>
          <a:bodyPr/>
          <a:lstStyle/>
          <a:p>
            <a:pPr eaLnBrk="1" hangingPunct="1"/>
            <a:r>
              <a:rPr lang="en-US" smtClean="0">
                <a:solidFill>
                  <a:srgbClr val="00CC00"/>
                </a:solidFill>
              </a:rPr>
              <a:t>In the </a:t>
            </a:r>
            <a:r>
              <a:rPr lang="en-US" u="sng" smtClean="0">
                <a:solidFill>
                  <a:srgbClr val="00CC00"/>
                </a:solidFill>
              </a:rPr>
              <a:t>Social Contract</a:t>
            </a:r>
            <a:r>
              <a:rPr lang="en-US" i="1" smtClean="0">
                <a:solidFill>
                  <a:srgbClr val="00CC00"/>
                </a:solidFill>
              </a:rPr>
              <a:t> (1762),</a:t>
            </a:r>
            <a:r>
              <a:rPr lang="en-US" i="1" smtClean="0"/>
              <a:t> “In order that the social compact may not be an empty formula, it tacitly includes the undertaking, which alone can give force to the rest, that whoever refuses to obey the general will shall be compelled to do so by the whole body. This means nothing less than that he will be forced to be free.”</a:t>
            </a:r>
          </a:p>
        </p:txBody>
      </p:sp>
      <p:sp>
        <p:nvSpPr>
          <p:cNvPr id="21509" name="Slide Number Placeholder 4"/>
          <p:cNvSpPr>
            <a:spLocks noGrp="1"/>
          </p:cNvSpPr>
          <p:nvPr>
            <p:ph type="sldNum" sz="quarter" idx="12"/>
          </p:nvPr>
        </p:nvSpPr>
        <p:spPr>
          <a:noFill/>
        </p:spPr>
        <p:txBody>
          <a:bodyPr/>
          <a:lstStyle/>
          <a:p>
            <a:fld id="{A3CF0DE1-C94A-457C-85BE-7E58020EF9D6}" type="slidenum">
              <a:rPr lang="en-US" smtClean="0"/>
              <a:pPr/>
              <a:t>19</a:t>
            </a:fld>
            <a:endParaRPr lang="en-US" smtClean="0"/>
          </a:p>
        </p:txBody>
      </p:sp>
      <p:pic>
        <p:nvPicPr>
          <p:cNvPr id="21510"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p:spPr>
        <p:txBody>
          <a:bodyPr/>
          <a:lstStyle/>
          <a:p>
            <a:r>
              <a:rPr lang="en-US"/>
              <a:t>Copyright © 2011 AIHE</a:t>
            </a:r>
          </a:p>
        </p:txBody>
      </p:sp>
      <p:sp>
        <p:nvSpPr>
          <p:cNvPr id="4099" name="Rectangle 3"/>
          <p:cNvSpPr>
            <a:spLocks noGrp="1" noChangeArrowheads="1"/>
          </p:cNvSpPr>
          <p:nvPr>
            <p:ph type="body" idx="1"/>
          </p:nvPr>
        </p:nvSpPr>
        <p:spPr/>
        <p:txBody>
          <a:bodyPr/>
          <a:lstStyle/>
          <a:p>
            <a:pPr eaLnBrk="1" hangingPunct="1">
              <a:lnSpc>
                <a:spcPct val="90000"/>
              </a:lnSpc>
            </a:pPr>
            <a:r>
              <a:rPr lang="en-US" smtClean="0"/>
              <a:t>Grade Three - History</a:t>
            </a:r>
          </a:p>
          <a:p>
            <a:pPr lvl="1" eaLnBrk="1" hangingPunct="1">
              <a:lnSpc>
                <a:spcPct val="90000"/>
              </a:lnSpc>
            </a:pPr>
            <a:r>
              <a:rPr lang="en-US" sz="2200" smtClean="0">
                <a:solidFill>
                  <a:srgbClr val="FF0000"/>
                </a:solidFill>
              </a:rPr>
              <a:t>8.2.3.B.</a:t>
            </a:r>
            <a:r>
              <a:rPr lang="en-US" sz="2200" smtClean="0">
                <a:solidFill>
                  <a:srgbClr val="FFFF00"/>
                </a:solidFill>
              </a:rPr>
              <a:t> Identify and describe primary documents, material artifacts and historic sites important in Pennsylvania history. </a:t>
            </a:r>
          </a:p>
          <a:p>
            <a:pPr lvl="1" eaLnBrk="1" hangingPunct="1">
              <a:lnSpc>
                <a:spcPct val="90000"/>
              </a:lnSpc>
            </a:pPr>
            <a:r>
              <a:rPr lang="en-US" sz="2200" smtClean="0">
                <a:solidFill>
                  <a:srgbClr val="FFFF00"/>
                </a:solidFill>
              </a:rPr>
              <a:t>Documents, Writings and Oral  Traditions (e.g., Penn’s Charter, Pennsylvania “Declaration of Rights”)</a:t>
            </a:r>
          </a:p>
          <a:p>
            <a:pPr lvl="1" eaLnBrk="1" hangingPunct="1">
              <a:lnSpc>
                <a:spcPct val="90000"/>
              </a:lnSpc>
            </a:pPr>
            <a:r>
              <a:rPr lang="en-US" sz="2200" smtClean="0">
                <a:solidFill>
                  <a:srgbClr val="FF0000"/>
                </a:solidFill>
              </a:rPr>
              <a:t>8.3.3.B.</a:t>
            </a:r>
            <a:r>
              <a:rPr lang="en-US" sz="2200" smtClean="0">
                <a:solidFill>
                  <a:srgbClr val="FFFF00"/>
                </a:solidFill>
              </a:rPr>
              <a:t> Identify contributions of individuals and groups to United States history.  </a:t>
            </a:r>
          </a:p>
          <a:p>
            <a:pPr lvl="2" eaLnBrk="1" hangingPunct="1">
              <a:lnSpc>
                <a:spcPct val="90000"/>
              </a:lnSpc>
            </a:pPr>
            <a:r>
              <a:rPr lang="en-US" sz="1500" smtClean="0">
                <a:solidFill>
                  <a:srgbClr val="FFFF00"/>
                </a:solidFill>
              </a:rPr>
              <a:t>George Washington   </a:t>
            </a:r>
          </a:p>
          <a:p>
            <a:pPr lvl="2" eaLnBrk="1" hangingPunct="1">
              <a:lnSpc>
                <a:spcPct val="90000"/>
              </a:lnSpc>
            </a:pPr>
            <a:r>
              <a:rPr lang="en-US" sz="1500" smtClean="0">
                <a:solidFill>
                  <a:srgbClr val="FFFF00"/>
                </a:solidFill>
              </a:rPr>
              <a:t>Thomas Jefferson   </a:t>
            </a:r>
          </a:p>
          <a:p>
            <a:pPr lvl="2" eaLnBrk="1" hangingPunct="1">
              <a:lnSpc>
                <a:spcPct val="90000"/>
              </a:lnSpc>
            </a:pPr>
            <a:r>
              <a:rPr lang="en-US" sz="1500" smtClean="0">
                <a:solidFill>
                  <a:srgbClr val="FFFF00"/>
                </a:solidFill>
              </a:rPr>
              <a:t>Abraham Lincoln   </a:t>
            </a:r>
          </a:p>
          <a:p>
            <a:pPr lvl="2" eaLnBrk="1" hangingPunct="1">
              <a:lnSpc>
                <a:spcPct val="90000"/>
              </a:lnSpc>
            </a:pPr>
            <a:r>
              <a:rPr lang="en-US" sz="1500" smtClean="0">
                <a:solidFill>
                  <a:srgbClr val="FFFF00"/>
                </a:solidFill>
              </a:rPr>
              <a:t>Theodore Roosevelt   </a:t>
            </a:r>
          </a:p>
          <a:p>
            <a:pPr lvl="2" eaLnBrk="1" hangingPunct="1">
              <a:lnSpc>
                <a:spcPct val="90000"/>
              </a:lnSpc>
            </a:pPr>
            <a:r>
              <a:rPr lang="en-US" sz="1500" smtClean="0">
                <a:solidFill>
                  <a:srgbClr val="FFFF00"/>
                </a:solidFill>
              </a:rPr>
              <a:t>Franklin D. Roosevelt</a:t>
            </a:r>
          </a:p>
        </p:txBody>
      </p:sp>
      <p:sp>
        <p:nvSpPr>
          <p:cNvPr id="4100" name="Slide Number Placeholder 4"/>
          <p:cNvSpPr>
            <a:spLocks noGrp="1"/>
          </p:cNvSpPr>
          <p:nvPr>
            <p:ph type="sldNum" sz="quarter" idx="12"/>
          </p:nvPr>
        </p:nvSpPr>
        <p:spPr>
          <a:noFill/>
        </p:spPr>
        <p:txBody>
          <a:bodyPr/>
          <a:lstStyle/>
          <a:p>
            <a:fld id="{C696805A-6BB6-4DD8-A5AC-CD4873412E79}" type="slidenum">
              <a:rPr lang="en-US" smtClean="0"/>
              <a:pPr/>
              <a:t>2</a:t>
            </a:fld>
            <a:endParaRPr lang="en-US" smtClean="0"/>
          </a:p>
        </p:txBody>
      </p:sp>
      <p:pic>
        <p:nvPicPr>
          <p:cNvPr id="4101"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
        <p:nvSpPr>
          <p:cNvPr id="7" name="Rectangle 2"/>
          <p:cNvSpPr txBox="1">
            <a:spLocks noRot="1" noChangeArrowheads="1"/>
          </p:cNvSpPr>
          <p:nvPr/>
        </p:nvSpPr>
        <p:spPr bwMode="auto">
          <a:xfrm>
            <a:off x="533400" y="457200"/>
            <a:ext cx="8229600" cy="1143000"/>
          </a:xfrm>
          <a:prstGeom prst="rect">
            <a:avLst/>
          </a:prstGeom>
          <a:noFill/>
          <a:ln w="9525">
            <a:noFill/>
            <a:miter lim="800000"/>
            <a:headEnd/>
            <a:tailEnd/>
          </a:ln>
        </p:spPr>
        <p:txBody>
          <a:bodyPr anchor="b"/>
          <a:lstStyle/>
          <a:p>
            <a:pPr algn="ctr" eaLnBrk="1" hangingPunct="1">
              <a:lnSpc>
                <a:spcPct val="80000"/>
              </a:lnSpc>
              <a:defRPr/>
            </a:pPr>
            <a:r>
              <a:rPr lang="en-US" sz="4000" dirty="0">
                <a:solidFill>
                  <a:srgbClr val="FF0000"/>
                </a:solidFill>
              </a:rPr>
              <a:t>Pennsylvania Academic Standards for History</a:t>
            </a:r>
            <a:endParaRPr lang="en-US" sz="4000" kern="0" dirty="0">
              <a:solidFill>
                <a:srgbClr val="FF0000"/>
              </a:solidFill>
              <a:effectLst>
                <a:outerShdw blurRad="38100" dist="38100" dir="2700000" algn="tl">
                  <a:srgbClr val="000000">
                    <a:alpha val="43137"/>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p:spPr>
        <p:txBody>
          <a:bodyPr/>
          <a:lstStyle/>
          <a:p>
            <a:r>
              <a:rPr lang="en-US"/>
              <a:t>Copyright © 2011 AIHE</a:t>
            </a:r>
          </a:p>
        </p:txBody>
      </p:sp>
      <p:sp>
        <p:nvSpPr>
          <p:cNvPr id="22531" name="Rectangle 2"/>
          <p:cNvSpPr>
            <a:spLocks noGrp="1" noChangeArrowheads="1"/>
          </p:cNvSpPr>
          <p:nvPr>
            <p:ph type="title"/>
          </p:nvPr>
        </p:nvSpPr>
        <p:spPr/>
        <p:txBody>
          <a:bodyPr/>
          <a:lstStyle/>
          <a:p>
            <a:pPr algn="ctr" eaLnBrk="1" hangingPunct="1"/>
            <a:r>
              <a:rPr lang="en-US" sz="4000" b="1" smtClean="0">
                <a:solidFill>
                  <a:srgbClr val="FFFF00"/>
                </a:solidFill>
              </a:rPr>
              <a:t>Rousseau’s Autonomous Freedom</a:t>
            </a:r>
          </a:p>
        </p:txBody>
      </p:sp>
      <p:sp>
        <p:nvSpPr>
          <p:cNvPr id="22532" name="Rectangle 3"/>
          <p:cNvSpPr>
            <a:spLocks noGrp="1" noChangeArrowheads="1"/>
          </p:cNvSpPr>
          <p:nvPr>
            <p:ph type="body" idx="1"/>
          </p:nvPr>
        </p:nvSpPr>
        <p:spPr/>
        <p:txBody>
          <a:bodyPr/>
          <a:lstStyle/>
          <a:p>
            <a:pPr eaLnBrk="1" hangingPunct="1">
              <a:lnSpc>
                <a:spcPct val="90000"/>
              </a:lnSpc>
            </a:pPr>
            <a:r>
              <a:rPr lang="en-US" sz="2700" smtClean="0"/>
              <a:t>He pushed for freedom from the institutions of society — church, family, class, community.</a:t>
            </a:r>
          </a:p>
          <a:p>
            <a:pPr eaLnBrk="1" hangingPunct="1">
              <a:lnSpc>
                <a:spcPct val="90000"/>
              </a:lnSpc>
            </a:pPr>
            <a:r>
              <a:rPr lang="en-US" sz="2700" smtClean="0"/>
              <a:t>The </a:t>
            </a:r>
            <a:r>
              <a:rPr lang="en-US" sz="2700" smtClean="0">
                <a:solidFill>
                  <a:srgbClr val="0066FF"/>
                </a:solidFill>
              </a:rPr>
              <a:t>STATE</a:t>
            </a:r>
            <a:r>
              <a:rPr lang="en-US" sz="2700" smtClean="0"/>
              <a:t> would be the redeemer.</a:t>
            </a:r>
          </a:p>
          <a:p>
            <a:pPr eaLnBrk="1" hangingPunct="1">
              <a:lnSpc>
                <a:spcPct val="90000"/>
              </a:lnSpc>
            </a:pPr>
            <a:r>
              <a:rPr lang="en-US" sz="2700" smtClean="0"/>
              <a:t>By destroying all social ties, the state would liberate the person from all allegiance to anything except the </a:t>
            </a:r>
            <a:r>
              <a:rPr lang="en-US" sz="2700" smtClean="0">
                <a:solidFill>
                  <a:srgbClr val="0066FF"/>
                </a:solidFill>
              </a:rPr>
              <a:t>STATE</a:t>
            </a:r>
            <a:r>
              <a:rPr lang="en-US" sz="2700" smtClean="0"/>
              <a:t>.</a:t>
            </a:r>
          </a:p>
          <a:p>
            <a:pPr eaLnBrk="1" hangingPunct="1">
              <a:lnSpc>
                <a:spcPct val="90000"/>
              </a:lnSpc>
            </a:pPr>
            <a:r>
              <a:rPr lang="en-US" sz="2700" smtClean="0"/>
              <a:t>He said, “Each citizen would then be completely free of all his fellow men, and absolutely depended on the </a:t>
            </a:r>
            <a:r>
              <a:rPr lang="en-US" sz="2700" smtClean="0">
                <a:solidFill>
                  <a:srgbClr val="0066FF"/>
                </a:solidFill>
              </a:rPr>
              <a:t>state</a:t>
            </a:r>
            <a:r>
              <a:rPr lang="en-US" sz="2700" smtClean="0"/>
              <a:t>.”</a:t>
            </a:r>
          </a:p>
          <a:p>
            <a:pPr eaLnBrk="1" hangingPunct="1">
              <a:lnSpc>
                <a:spcPct val="90000"/>
              </a:lnSpc>
            </a:pPr>
            <a:endParaRPr lang="en-US" sz="2700" smtClean="0"/>
          </a:p>
        </p:txBody>
      </p:sp>
      <p:sp>
        <p:nvSpPr>
          <p:cNvPr id="22533" name="Slide Number Placeholder 4"/>
          <p:cNvSpPr>
            <a:spLocks noGrp="1"/>
          </p:cNvSpPr>
          <p:nvPr>
            <p:ph type="sldNum" sz="quarter" idx="12"/>
          </p:nvPr>
        </p:nvSpPr>
        <p:spPr>
          <a:noFill/>
        </p:spPr>
        <p:txBody>
          <a:bodyPr/>
          <a:lstStyle/>
          <a:p>
            <a:fld id="{934BE0B4-348B-4018-8836-52F46333BE16}" type="slidenum">
              <a:rPr lang="en-US" smtClean="0"/>
              <a:pPr/>
              <a:t>20</a:t>
            </a:fld>
            <a:endParaRPr lang="en-US" smtClean="0"/>
          </a:p>
        </p:txBody>
      </p:sp>
      <p:pic>
        <p:nvPicPr>
          <p:cNvPr id="22534"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a:noFill/>
        </p:spPr>
        <p:txBody>
          <a:bodyPr/>
          <a:lstStyle/>
          <a:p>
            <a:r>
              <a:rPr lang="en-US"/>
              <a:t>Copyright © 2011 AIHE</a:t>
            </a:r>
          </a:p>
        </p:txBody>
      </p:sp>
      <p:sp>
        <p:nvSpPr>
          <p:cNvPr id="23555" name="Rectangle 2"/>
          <p:cNvSpPr>
            <a:spLocks noGrp="1" noChangeArrowheads="1"/>
          </p:cNvSpPr>
          <p:nvPr>
            <p:ph type="title"/>
          </p:nvPr>
        </p:nvSpPr>
        <p:spPr/>
        <p:txBody>
          <a:bodyPr/>
          <a:lstStyle/>
          <a:p>
            <a:pPr eaLnBrk="1" hangingPunct="1"/>
            <a:r>
              <a:rPr lang="en-US" b="1" smtClean="0">
                <a:solidFill>
                  <a:srgbClr val="FFFF00"/>
                </a:solidFill>
              </a:rPr>
              <a:t>In Anglo-American tradition:</a:t>
            </a:r>
            <a:endParaRPr lang="en-US" smtClean="0"/>
          </a:p>
        </p:txBody>
      </p:sp>
      <p:sp>
        <p:nvSpPr>
          <p:cNvPr id="23556" name="Rectangle 3"/>
          <p:cNvSpPr>
            <a:spLocks noGrp="1" noChangeArrowheads="1"/>
          </p:cNvSpPr>
          <p:nvPr>
            <p:ph type="body" idx="1"/>
          </p:nvPr>
        </p:nvSpPr>
        <p:spPr/>
        <p:txBody>
          <a:bodyPr/>
          <a:lstStyle/>
          <a:p>
            <a:pPr eaLnBrk="1" hangingPunct="1"/>
            <a:r>
              <a:rPr lang="en-US" smtClean="0"/>
              <a:t>Liberty is </a:t>
            </a:r>
            <a:r>
              <a:rPr lang="en-US" smtClean="0">
                <a:solidFill>
                  <a:srgbClr val="FF0000"/>
                </a:solidFill>
              </a:rPr>
              <a:t>freedom from state power</a:t>
            </a:r>
          </a:p>
          <a:p>
            <a:pPr eaLnBrk="1" hangingPunct="1"/>
            <a:r>
              <a:rPr lang="en-US" smtClean="0"/>
              <a:t>Governments were formed to protect people’s rights and property</a:t>
            </a:r>
          </a:p>
        </p:txBody>
      </p:sp>
      <p:pic>
        <p:nvPicPr>
          <p:cNvPr id="23557" name="Picture 5" descr="Ralp Archbold As Ben Franklin"/>
          <p:cNvPicPr>
            <a:picLocks noChangeAspect="1" noChangeArrowheads="1"/>
          </p:cNvPicPr>
          <p:nvPr/>
        </p:nvPicPr>
        <p:blipFill>
          <a:blip r:embed="rId3" cstate="print"/>
          <a:srcRect/>
          <a:stretch>
            <a:fillRect/>
          </a:stretch>
        </p:blipFill>
        <p:spPr bwMode="auto">
          <a:xfrm>
            <a:off x="3886200" y="3733800"/>
            <a:ext cx="1798638" cy="2286000"/>
          </a:xfrm>
          <a:prstGeom prst="rect">
            <a:avLst/>
          </a:prstGeom>
          <a:noFill/>
          <a:ln w="9525">
            <a:noFill/>
            <a:miter lim="800000"/>
            <a:headEnd/>
            <a:tailEnd/>
          </a:ln>
        </p:spPr>
      </p:pic>
      <p:sp>
        <p:nvSpPr>
          <p:cNvPr id="23558" name="Slide Number Placeholder 5"/>
          <p:cNvSpPr>
            <a:spLocks noGrp="1"/>
          </p:cNvSpPr>
          <p:nvPr>
            <p:ph type="sldNum" sz="quarter" idx="12"/>
          </p:nvPr>
        </p:nvSpPr>
        <p:spPr>
          <a:noFill/>
        </p:spPr>
        <p:txBody>
          <a:bodyPr/>
          <a:lstStyle/>
          <a:p>
            <a:fld id="{1274710C-12C4-4867-989D-557C6FF1D796}" type="slidenum">
              <a:rPr lang="en-US" smtClean="0"/>
              <a:pPr/>
              <a:t>21</a:t>
            </a:fld>
            <a:endParaRPr lang="en-US" smtClean="0"/>
          </a:p>
        </p:txBody>
      </p:sp>
      <p:pic>
        <p:nvPicPr>
          <p:cNvPr id="23559" name="Picture 2" descr="C:\Users\psommers\Desktop\AIHE_long.jpg"/>
          <p:cNvPicPr>
            <a:picLocks noChangeAspect="1" noChangeArrowheads="1"/>
          </p:cNvPicPr>
          <p:nvPr/>
        </p:nvPicPr>
        <p:blipFill>
          <a:blip r:embed="rId4"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a:noFill/>
        </p:spPr>
        <p:txBody>
          <a:bodyPr/>
          <a:lstStyle/>
          <a:p>
            <a:r>
              <a:rPr lang="en-US"/>
              <a:t>Copyright © 2011 AIHE</a:t>
            </a:r>
          </a:p>
        </p:txBody>
      </p:sp>
      <p:sp>
        <p:nvSpPr>
          <p:cNvPr id="24579" name="Rectangle 2"/>
          <p:cNvSpPr>
            <a:spLocks noGrp="1" noChangeArrowheads="1"/>
          </p:cNvSpPr>
          <p:nvPr>
            <p:ph type="title"/>
          </p:nvPr>
        </p:nvSpPr>
        <p:spPr/>
        <p:txBody>
          <a:bodyPr/>
          <a:lstStyle/>
          <a:p>
            <a:pPr eaLnBrk="1" hangingPunct="1"/>
            <a:r>
              <a:rPr lang="en-US" b="1" smtClean="0">
                <a:solidFill>
                  <a:srgbClr val="00CC00"/>
                </a:solidFill>
              </a:rPr>
              <a:t>Consequences:</a:t>
            </a:r>
            <a:endParaRPr lang="en-US" smtClean="0"/>
          </a:p>
        </p:txBody>
      </p:sp>
      <p:sp>
        <p:nvSpPr>
          <p:cNvPr id="24580" name="Rectangle 3"/>
          <p:cNvSpPr>
            <a:spLocks noGrp="1" noChangeArrowheads="1"/>
          </p:cNvSpPr>
          <p:nvPr>
            <p:ph type="body" idx="1"/>
          </p:nvPr>
        </p:nvSpPr>
        <p:spPr/>
        <p:txBody>
          <a:bodyPr/>
          <a:lstStyle/>
          <a:p>
            <a:pPr eaLnBrk="1" hangingPunct="1"/>
            <a:r>
              <a:rPr lang="en-US" smtClean="0"/>
              <a:t>Rousseau gives birth to the modern idea of REVOLUTION — not the overthrow of a government, but the complete destruct of the existing order</a:t>
            </a:r>
          </a:p>
          <a:p>
            <a:pPr eaLnBrk="1" hangingPunct="1"/>
            <a:r>
              <a:rPr lang="en-US" smtClean="0"/>
              <a:t>The revolutionaries will build a </a:t>
            </a:r>
            <a:r>
              <a:rPr lang="en-US" b="1" smtClean="0">
                <a:solidFill>
                  <a:srgbClr val="00CC00"/>
                </a:solidFill>
              </a:rPr>
              <a:t>new</a:t>
            </a:r>
            <a:r>
              <a:rPr lang="en-US" smtClean="0"/>
              <a:t>, perfect order, with new type human beings — The NEW MAN</a:t>
            </a:r>
          </a:p>
        </p:txBody>
      </p:sp>
      <p:sp>
        <p:nvSpPr>
          <p:cNvPr id="24581" name="Slide Number Placeholder 4"/>
          <p:cNvSpPr>
            <a:spLocks noGrp="1"/>
          </p:cNvSpPr>
          <p:nvPr>
            <p:ph type="sldNum" sz="quarter" idx="12"/>
          </p:nvPr>
        </p:nvSpPr>
        <p:spPr>
          <a:noFill/>
        </p:spPr>
        <p:txBody>
          <a:bodyPr/>
          <a:lstStyle/>
          <a:p>
            <a:fld id="{55ED1129-61B1-4B8E-A20B-2282B3A67EA7}" type="slidenum">
              <a:rPr lang="en-US" smtClean="0"/>
              <a:pPr/>
              <a:t>22</a:t>
            </a:fld>
            <a:endParaRPr lang="en-US" smtClean="0"/>
          </a:p>
        </p:txBody>
      </p:sp>
      <p:pic>
        <p:nvPicPr>
          <p:cNvPr id="24582"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a:noFill/>
        </p:spPr>
        <p:txBody>
          <a:bodyPr/>
          <a:lstStyle/>
          <a:p>
            <a:r>
              <a:rPr lang="en-US"/>
              <a:t>Copyright © 2011 AIHE</a:t>
            </a:r>
          </a:p>
        </p:txBody>
      </p:sp>
      <p:sp>
        <p:nvSpPr>
          <p:cNvPr id="25603" name="Rectangle 2"/>
          <p:cNvSpPr>
            <a:spLocks noGrp="1" noChangeArrowheads="1"/>
          </p:cNvSpPr>
          <p:nvPr>
            <p:ph type="title"/>
          </p:nvPr>
        </p:nvSpPr>
        <p:spPr/>
        <p:txBody>
          <a:bodyPr/>
          <a:lstStyle/>
          <a:p>
            <a:pPr eaLnBrk="1" hangingPunct="1"/>
            <a:r>
              <a:rPr lang="en-US" sz="4000" smtClean="0"/>
              <a:t>Further Consequences</a:t>
            </a:r>
            <a:br>
              <a:rPr lang="en-US" sz="4000" smtClean="0"/>
            </a:br>
            <a:r>
              <a:rPr lang="en-US" sz="4000" smtClean="0"/>
              <a:t>of the “Ideal Society”</a:t>
            </a:r>
          </a:p>
        </p:txBody>
      </p:sp>
      <p:sp>
        <p:nvSpPr>
          <p:cNvPr id="25604" name="Rectangle 3"/>
          <p:cNvSpPr>
            <a:spLocks noGrp="1" noChangeArrowheads="1"/>
          </p:cNvSpPr>
          <p:nvPr>
            <p:ph type="body" idx="1"/>
          </p:nvPr>
        </p:nvSpPr>
        <p:spPr/>
        <p:txBody>
          <a:bodyPr/>
          <a:lstStyle/>
          <a:p>
            <a:pPr eaLnBrk="1" hangingPunct="1"/>
            <a:r>
              <a:rPr lang="en-US" smtClean="0"/>
              <a:t>Marx</a:t>
            </a:r>
          </a:p>
          <a:p>
            <a:pPr eaLnBrk="1" hangingPunct="1"/>
            <a:r>
              <a:rPr lang="en-US" smtClean="0"/>
              <a:t>Lenin</a:t>
            </a:r>
          </a:p>
          <a:p>
            <a:pPr eaLnBrk="1" hangingPunct="1"/>
            <a:r>
              <a:rPr lang="en-US" smtClean="0"/>
              <a:t>Stalin</a:t>
            </a:r>
          </a:p>
          <a:p>
            <a:pPr eaLnBrk="1" hangingPunct="1"/>
            <a:r>
              <a:rPr lang="en-US" smtClean="0"/>
              <a:t>Mussolini</a:t>
            </a:r>
          </a:p>
          <a:p>
            <a:pPr eaLnBrk="1" hangingPunct="1"/>
            <a:r>
              <a:rPr lang="en-US" smtClean="0"/>
              <a:t>Hitler</a:t>
            </a:r>
          </a:p>
          <a:p>
            <a:pPr eaLnBrk="1" hangingPunct="1"/>
            <a:r>
              <a:rPr lang="en-US" smtClean="0"/>
              <a:t>Mao</a:t>
            </a:r>
          </a:p>
          <a:p>
            <a:pPr eaLnBrk="1" hangingPunct="1"/>
            <a:r>
              <a:rPr lang="en-US" smtClean="0"/>
              <a:t>Pol Pot</a:t>
            </a:r>
          </a:p>
        </p:txBody>
      </p:sp>
      <p:pic>
        <p:nvPicPr>
          <p:cNvPr id="25605" name="Picture 11" descr="Marx">
            <a:hlinkClick r:id="rId3"/>
          </p:cNvPr>
          <p:cNvPicPr>
            <a:picLocks noChangeAspect="1" noChangeArrowheads="1"/>
          </p:cNvPicPr>
          <p:nvPr/>
        </p:nvPicPr>
        <p:blipFill>
          <a:blip r:embed="rId4" cstate="print"/>
          <a:srcRect/>
          <a:stretch>
            <a:fillRect/>
          </a:stretch>
        </p:blipFill>
        <p:spPr bwMode="auto">
          <a:xfrm>
            <a:off x="7391400" y="381000"/>
            <a:ext cx="1076325" cy="1266825"/>
          </a:xfrm>
          <a:prstGeom prst="rect">
            <a:avLst/>
          </a:prstGeom>
          <a:noFill/>
          <a:ln w="9525">
            <a:noFill/>
            <a:miter lim="800000"/>
            <a:headEnd/>
            <a:tailEnd/>
          </a:ln>
        </p:spPr>
      </p:pic>
      <p:pic>
        <p:nvPicPr>
          <p:cNvPr id="25606" name="Picture 13" descr="lenin">
            <a:hlinkClick r:id="rId5"/>
          </p:cNvPr>
          <p:cNvPicPr>
            <a:picLocks noChangeAspect="1" noChangeArrowheads="1"/>
          </p:cNvPicPr>
          <p:nvPr/>
        </p:nvPicPr>
        <p:blipFill>
          <a:blip r:embed="rId6" cstate="print"/>
          <a:srcRect/>
          <a:stretch>
            <a:fillRect/>
          </a:stretch>
        </p:blipFill>
        <p:spPr bwMode="auto">
          <a:xfrm>
            <a:off x="7162800" y="2057400"/>
            <a:ext cx="1047750" cy="1381125"/>
          </a:xfrm>
          <a:prstGeom prst="rect">
            <a:avLst/>
          </a:prstGeom>
          <a:noFill/>
          <a:ln w="9525">
            <a:noFill/>
            <a:miter lim="800000"/>
            <a:headEnd/>
            <a:tailEnd/>
          </a:ln>
        </p:spPr>
      </p:pic>
      <p:pic>
        <p:nvPicPr>
          <p:cNvPr id="25607" name="Picture 15" descr="stalin">
            <a:hlinkClick r:id="rId7"/>
          </p:cNvPr>
          <p:cNvPicPr>
            <a:picLocks noChangeAspect="1" noChangeArrowheads="1"/>
          </p:cNvPicPr>
          <p:nvPr/>
        </p:nvPicPr>
        <p:blipFill>
          <a:blip r:embed="rId8" cstate="print"/>
          <a:srcRect/>
          <a:stretch>
            <a:fillRect/>
          </a:stretch>
        </p:blipFill>
        <p:spPr bwMode="auto">
          <a:xfrm>
            <a:off x="4495800" y="3886200"/>
            <a:ext cx="1133475" cy="1114425"/>
          </a:xfrm>
          <a:prstGeom prst="rect">
            <a:avLst/>
          </a:prstGeom>
          <a:noFill/>
          <a:ln w="9525">
            <a:noFill/>
            <a:miter lim="800000"/>
            <a:headEnd/>
            <a:tailEnd/>
          </a:ln>
        </p:spPr>
      </p:pic>
      <p:pic>
        <p:nvPicPr>
          <p:cNvPr id="25608" name="Picture 17" descr="mussolini">
            <a:hlinkClick r:id="rId9"/>
          </p:cNvPr>
          <p:cNvPicPr>
            <a:picLocks noChangeAspect="1" noChangeArrowheads="1"/>
          </p:cNvPicPr>
          <p:nvPr/>
        </p:nvPicPr>
        <p:blipFill>
          <a:blip r:embed="rId10" cstate="print"/>
          <a:srcRect/>
          <a:stretch>
            <a:fillRect/>
          </a:stretch>
        </p:blipFill>
        <p:spPr bwMode="auto">
          <a:xfrm>
            <a:off x="5715000" y="2057400"/>
            <a:ext cx="1000125" cy="1400175"/>
          </a:xfrm>
          <a:prstGeom prst="rect">
            <a:avLst/>
          </a:prstGeom>
          <a:noFill/>
          <a:ln w="9525">
            <a:noFill/>
            <a:miter lim="800000"/>
            <a:headEnd/>
            <a:tailEnd/>
          </a:ln>
        </p:spPr>
      </p:pic>
      <p:pic>
        <p:nvPicPr>
          <p:cNvPr id="25609" name="Picture 19" descr="See full size image">
            <a:hlinkClick r:id="rId11"/>
          </p:cNvPr>
          <p:cNvPicPr>
            <a:picLocks noChangeAspect="1" noChangeArrowheads="1"/>
          </p:cNvPicPr>
          <p:nvPr/>
        </p:nvPicPr>
        <p:blipFill>
          <a:blip r:embed="rId12" cstate="print"/>
          <a:srcRect/>
          <a:stretch>
            <a:fillRect/>
          </a:stretch>
        </p:blipFill>
        <p:spPr bwMode="auto">
          <a:xfrm>
            <a:off x="2667000" y="2362200"/>
            <a:ext cx="1104900" cy="884238"/>
          </a:xfrm>
          <a:prstGeom prst="rect">
            <a:avLst/>
          </a:prstGeom>
          <a:noFill/>
          <a:ln w="9525">
            <a:noFill/>
            <a:miter lim="800000"/>
            <a:headEnd/>
            <a:tailEnd/>
          </a:ln>
        </p:spPr>
      </p:pic>
      <p:pic>
        <p:nvPicPr>
          <p:cNvPr id="25610" name="Picture 21" descr="hitler">
            <a:hlinkClick r:id="rId13"/>
          </p:cNvPr>
          <p:cNvPicPr>
            <a:picLocks noChangeAspect="1" noChangeArrowheads="1"/>
          </p:cNvPicPr>
          <p:nvPr/>
        </p:nvPicPr>
        <p:blipFill>
          <a:blip r:embed="rId14" cstate="print"/>
          <a:srcRect/>
          <a:stretch>
            <a:fillRect/>
          </a:stretch>
        </p:blipFill>
        <p:spPr bwMode="auto">
          <a:xfrm>
            <a:off x="5791200" y="3657600"/>
            <a:ext cx="1076325" cy="1428750"/>
          </a:xfrm>
          <a:prstGeom prst="rect">
            <a:avLst/>
          </a:prstGeom>
          <a:noFill/>
          <a:ln w="9525">
            <a:noFill/>
            <a:miter lim="800000"/>
            <a:headEnd/>
            <a:tailEnd/>
          </a:ln>
        </p:spPr>
      </p:pic>
      <p:pic>
        <p:nvPicPr>
          <p:cNvPr id="25611" name="Picture 23" descr="mao-zedong">
            <a:hlinkClick r:id="rId15"/>
          </p:cNvPr>
          <p:cNvPicPr>
            <a:picLocks noChangeAspect="1" noChangeArrowheads="1"/>
          </p:cNvPicPr>
          <p:nvPr/>
        </p:nvPicPr>
        <p:blipFill>
          <a:blip r:embed="rId16" cstate="print"/>
          <a:srcRect/>
          <a:stretch>
            <a:fillRect/>
          </a:stretch>
        </p:blipFill>
        <p:spPr bwMode="auto">
          <a:xfrm>
            <a:off x="7239000" y="3733800"/>
            <a:ext cx="1066800" cy="1114425"/>
          </a:xfrm>
          <a:prstGeom prst="rect">
            <a:avLst/>
          </a:prstGeom>
          <a:noFill/>
          <a:ln w="9525">
            <a:noFill/>
            <a:miter lim="800000"/>
            <a:headEnd/>
            <a:tailEnd/>
          </a:ln>
        </p:spPr>
      </p:pic>
      <p:pic>
        <p:nvPicPr>
          <p:cNvPr id="25612" name="Picture 25" descr="mao_pp">
            <a:hlinkClick r:id="rId17"/>
          </p:cNvPr>
          <p:cNvPicPr>
            <a:picLocks noChangeAspect="1" noChangeArrowheads="1"/>
          </p:cNvPicPr>
          <p:nvPr/>
        </p:nvPicPr>
        <p:blipFill>
          <a:blip r:embed="rId18" cstate="print"/>
          <a:srcRect/>
          <a:stretch>
            <a:fillRect/>
          </a:stretch>
        </p:blipFill>
        <p:spPr bwMode="auto">
          <a:xfrm>
            <a:off x="2895600" y="4114800"/>
            <a:ext cx="1209675" cy="866775"/>
          </a:xfrm>
          <a:prstGeom prst="rect">
            <a:avLst/>
          </a:prstGeom>
          <a:noFill/>
          <a:ln w="9525">
            <a:noFill/>
            <a:miter lim="800000"/>
            <a:headEnd/>
            <a:tailEnd/>
          </a:ln>
        </p:spPr>
      </p:pic>
      <p:pic>
        <p:nvPicPr>
          <p:cNvPr id="25613" name="Picture 27" descr="castro">
            <a:hlinkClick r:id="rId19"/>
          </p:cNvPr>
          <p:cNvPicPr>
            <a:picLocks noChangeAspect="1" noChangeArrowheads="1"/>
          </p:cNvPicPr>
          <p:nvPr/>
        </p:nvPicPr>
        <p:blipFill>
          <a:blip r:embed="rId20" cstate="print"/>
          <a:srcRect/>
          <a:stretch>
            <a:fillRect/>
          </a:stretch>
        </p:blipFill>
        <p:spPr bwMode="auto">
          <a:xfrm>
            <a:off x="4114800" y="2286000"/>
            <a:ext cx="1171575" cy="1152525"/>
          </a:xfrm>
          <a:prstGeom prst="rect">
            <a:avLst/>
          </a:prstGeom>
          <a:noFill/>
          <a:ln w="9525">
            <a:noFill/>
            <a:miter lim="800000"/>
            <a:headEnd/>
            <a:tailEnd/>
          </a:ln>
        </p:spPr>
      </p:pic>
      <p:sp>
        <p:nvSpPr>
          <p:cNvPr id="25614" name="Slide Number Placeholder 13"/>
          <p:cNvSpPr>
            <a:spLocks noGrp="1"/>
          </p:cNvSpPr>
          <p:nvPr>
            <p:ph type="sldNum" sz="quarter" idx="12"/>
          </p:nvPr>
        </p:nvSpPr>
        <p:spPr>
          <a:noFill/>
        </p:spPr>
        <p:txBody>
          <a:bodyPr/>
          <a:lstStyle/>
          <a:p>
            <a:fld id="{7C21617C-5389-47BD-8C43-0CBA62FD99A5}" type="slidenum">
              <a:rPr lang="en-US" smtClean="0"/>
              <a:pPr/>
              <a:t>23</a:t>
            </a:fld>
            <a:endParaRPr lang="en-US" smtClean="0"/>
          </a:p>
        </p:txBody>
      </p:sp>
      <p:pic>
        <p:nvPicPr>
          <p:cNvPr id="25615" name="Picture 2" descr="C:\Users\psommers\Desktop\AIHE_long.jpg"/>
          <p:cNvPicPr>
            <a:picLocks noChangeAspect="1" noChangeArrowheads="1"/>
          </p:cNvPicPr>
          <p:nvPr/>
        </p:nvPicPr>
        <p:blipFill>
          <a:blip r:embed="rId21"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p:spPr>
        <p:txBody>
          <a:bodyPr/>
          <a:lstStyle/>
          <a:p>
            <a:r>
              <a:rPr lang="en-US"/>
              <a:t>Copyright © 2011 AIHE</a:t>
            </a:r>
          </a:p>
        </p:txBody>
      </p:sp>
      <p:sp>
        <p:nvSpPr>
          <p:cNvPr id="5123" name="Rectangle 3"/>
          <p:cNvSpPr>
            <a:spLocks noGrp="1" noChangeArrowheads="1"/>
          </p:cNvSpPr>
          <p:nvPr>
            <p:ph type="body" idx="1"/>
          </p:nvPr>
        </p:nvSpPr>
        <p:spPr/>
        <p:txBody>
          <a:bodyPr/>
          <a:lstStyle/>
          <a:p>
            <a:pPr eaLnBrk="1" hangingPunct="1">
              <a:lnSpc>
                <a:spcPct val="90000"/>
              </a:lnSpc>
            </a:pPr>
            <a:r>
              <a:rPr lang="en-US" sz="1600" smtClean="0"/>
              <a:t>Grade Six - History</a:t>
            </a:r>
          </a:p>
          <a:p>
            <a:pPr lvl="1" eaLnBrk="1" hangingPunct="1">
              <a:lnSpc>
                <a:spcPct val="90000"/>
              </a:lnSpc>
            </a:pPr>
            <a:r>
              <a:rPr lang="en-US" sz="1600" smtClean="0">
                <a:solidFill>
                  <a:srgbClr val="FF0000"/>
                </a:solidFill>
              </a:rPr>
              <a:t>8.3.6.B.</a:t>
            </a:r>
            <a:r>
              <a:rPr lang="en-US" sz="1600" smtClean="0">
                <a:solidFill>
                  <a:srgbClr val="FFFF00"/>
                </a:solidFill>
              </a:rPr>
              <a:t> Identify and explain primary documents, material artifacts and historic sites important in United States history from Beginnings to 1824. </a:t>
            </a:r>
          </a:p>
          <a:p>
            <a:pPr lvl="2" eaLnBrk="1" hangingPunct="1">
              <a:lnSpc>
                <a:spcPct val="90000"/>
              </a:lnSpc>
            </a:pPr>
            <a:r>
              <a:rPr lang="en-US" sz="1600" smtClean="0">
                <a:solidFill>
                  <a:srgbClr val="FFFF00"/>
                </a:solidFill>
              </a:rPr>
              <a:t>Documents (e.g., Mayflower Compact, Northwest Ordinance, Washington’s Farewell Address) </a:t>
            </a:r>
          </a:p>
          <a:p>
            <a:pPr lvl="2" eaLnBrk="1" hangingPunct="1">
              <a:lnSpc>
                <a:spcPct val="90000"/>
              </a:lnSpc>
            </a:pPr>
            <a:r>
              <a:rPr lang="en-US" sz="1600" smtClean="0">
                <a:solidFill>
                  <a:srgbClr val="FFFF00"/>
                </a:solidFill>
              </a:rPr>
              <a:t>18</a:t>
            </a:r>
            <a:r>
              <a:rPr lang="en-US" sz="1600" baseline="30000" smtClean="0">
                <a:solidFill>
                  <a:srgbClr val="FFFF00"/>
                </a:solidFill>
              </a:rPr>
              <a:t>th</a:t>
            </a:r>
            <a:r>
              <a:rPr lang="en-US" sz="1600" smtClean="0">
                <a:solidFill>
                  <a:srgbClr val="FFFF00"/>
                </a:solidFill>
              </a:rPr>
              <a:t> Century Writings and Communications (e.g., Paine’s Common Sense; Franklin’s “Join, or die,” Henry’s “Give me liberty or give me death”) </a:t>
            </a:r>
          </a:p>
          <a:p>
            <a:pPr eaLnBrk="1" hangingPunct="1">
              <a:lnSpc>
                <a:spcPct val="90000"/>
              </a:lnSpc>
            </a:pPr>
            <a:r>
              <a:rPr lang="en-US" sz="1600" smtClean="0"/>
              <a:t>Grade Twelve – World History</a:t>
            </a:r>
          </a:p>
          <a:p>
            <a:pPr lvl="1" eaLnBrk="1" hangingPunct="1">
              <a:lnSpc>
                <a:spcPct val="90000"/>
              </a:lnSpc>
            </a:pPr>
            <a:r>
              <a:rPr lang="en-US" sz="1600" smtClean="0">
                <a:solidFill>
                  <a:srgbClr val="FF0000"/>
                </a:solidFill>
              </a:rPr>
              <a:t>8.3.12.D.</a:t>
            </a:r>
            <a:r>
              <a:rPr lang="en-US" sz="1600" smtClean="0">
                <a:solidFill>
                  <a:srgbClr val="FFFF00"/>
                </a:solidFill>
              </a:rPr>
              <a:t> Evaluate how conflict and cooperation among social groups and </a:t>
            </a:r>
          </a:p>
          <a:p>
            <a:pPr lvl="1" eaLnBrk="1" hangingPunct="1">
              <a:lnSpc>
                <a:spcPct val="90000"/>
              </a:lnSpc>
              <a:buFont typeface="Wingdings" pitchFamily="2" charset="2"/>
              <a:buNone/>
            </a:pPr>
            <a:r>
              <a:rPr lang="en-US" sz="1600" smtClean="0">
                <a:solidFill>
                  <a:srgbClr val="FFFF00"/>
                </a:solidFill>
              </a:rPr>
              <a:t>organizations impacted world history from 1450 to Present in Africa, Americas, Asia and Europe.  </a:t>
            </a:r>
          </a:p>
          <a:p>
            <a:pPr lvl="2" eaLnBrk="1" hangingPunct="1">
              <a:lnSpc>
                <a:spcPct val="90000"/>
              </a:lnSpc>
            </a:pPr>
            <a:r>
              <a:rPr lang="en-US" sz="1400" smtClean="0">
                <a:solidFill>
                  <a:srgbClr val="FFFF00"/>
                </a:solidFill>
              </a:rPr>
              <a:t>Domestic Instability                     </a:t>
            </a:r>
          </a:p>
          <a:p>
            <a:pPr lvl="2" eaLnBrk="1" hangingPunct="1">
              <a:lnSpc>
                <a:spcPct val="90000"/>
              </a:lnSpc>
            </a:pPr>
            <a:r>
              <a:rPr lang="en-US" sz="1400" smtClean="0">
                <a:solidFill>
                  <a:srgbClr val="FFFF00"/>
                </a:solidFill>
              </a:rPr>
              <a:t>Ethnic and Racial Relations          </a:t>
            </a:r>
          </a:p>
          <a:p>
            <a:pPr lvl="2" eaLnBrk="1" hangingPunct="1">
              <a:lnSpc>
                <a:spcPct val="90000"/>
              </a:lnSpc>
            </a:pPr>
            <a:r>
              <a:rPr lang="en-US" sz="1400" smtClean="0">
                <a:solidFill>
                  <a:srgbClr val="FFFF00"/>
                </a:solidFill>
              </a:rPr>
              <a:t>Labor Relations    </a:t>
            </a:r>
          </a:p>
          <a:p>
            <a:pPr lvl="2" eaLnBrk="1" hangingPunct="1">
              <a:lnSpc>
                <a:spcPct val="90000"/>
              </a:lnSpc>
            </a:pPr>
            <a:r>
              <a:rPr lang="en-US" sz="1400" smtClean="0">
                <a:solidFill>
                  <a:srgbClr val="FFFF00"/>
                </a:solidFill>
              </a:rPr>
              <a:t>Immigration and Migration          </a:t>
            </a:r>
          </a:p>
          <a:p>
            <a:pPr lvl="2" eaLnBrk="1" hangingPunct="1">
              <a:lnSpc>
                <a:spcPct val="90000"/>
              </a:lnSpc>
            </a:pPr>
            <a:r>
              <a:rPr lang="en-US" sz="1400" smtClean="0">
                <a:solidFill>
                  <a:srgbClr val="FFFF00"/>
                </a:solidFill>
              </a:rPr>
              <a:t>Military Conflicts </a:t>
            </a:r>
            <a:endParaRPr lang="en-US" sz="1400" smtClean="0"/>
          </a:p>
        </p:txBody>
      </p:sp>
      <p:sp>
        <p:nvSpPr>
          <p:cNvPr id="5124" name="Slide Number Placeholder 4"/>
          <p:cNvSpPr>
            <a:spLocks noGrp="1"/>
          </p:cNvSpPr>
          <p:nvPr>
            <p:ph type="sldNum" sz="quarter" idx="12"/>
          </p:nvPr>
        </p:nvSpPr>
        <p:spPr>
          <a:noFill/>
        </p:spPr>
        <p:txBody>
          <a:bodyPr/>
          <a:lstStyle/>
          <a:p>
            <a:fld id="{A32F70EA-A321-4E24-8140-E169C13B8540}" type="slidenum">
              <a:rPr lang="en-US" smtClean="0"/>
              <a:pPr/>
              <a:t>3</a:t>
            </a:fld>
            <a:endParaRPr lang="en-US" smtClean="0"/>
          </a:p>
        </p:txBody>
      </p:sp>
      <p:pic>
        <p:nvPicPr>
          <p:cNvPr id="5125"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
        <p:nvSpPr>
          <p:cNvPr id="8" name="Rectangle 2"/>
          <p:cNvSpPr txBox="1">
            <a:spLocks noRot="1" noChangeArrowheads="1"/>
          </p:cNvSpPr>
          <p:nvPr/>
        </p:nvSpPr>
        <p:spPr bwMode="auto">
          <a:xfrm>
            <a:off x="533400" y="457200"/>
            <a:ext cx="8229600" cy="1143000"/>
          </a:xfrm>
          <a:prstGeom prst="rect">
            <a:avLst/>
          </a:prstGeom>
          <a:noFill/>
          <a:ln w="9525">
            <a:noFill/>
            <a:miter lim="800000"/>
            <a:headEnd/>
            <a:tailEnd/>
          </a:ln>
        </p:spPr>
        <p:txBody>
          <a:bodyPr anchor="b"/>
          <a:lstStyle/>
          <a:p>
            <a:pPr algn="ctr" eaLnBrk="1" hangingPunct="1">
              <a:lnSpc>
                <a:spcPct val="80000"/>
              </a:lnSpc>
              <a:defRPr/>
            </a:pPr>
            <a:r>
              <a:rPr lang="en-US" sz="4000" dirty="0">
                <a:solidFill>
                  <a:srgbClr val="FF0000"/>
                </a:solidFill>
              </a:rPr>
              <a:t>Pennsylvania Academic Standards for History</a:t>
            </a:r>
            <a:endParaRPr lang="en-US" sz="4000" kern="0" dirty="0">
              <a:solidFill>
                <a:srgbClr val="FF0000"/>
              </a:solidFill>
              <a:effectLst>
                <a:outerShdw blurRad="38100" dist="38100" dir="2700000" algn="tl">
                  <a:srgbClr val="000000">
                    <a:alpha val="43137"/>
                  </a:srgbClr>
                </a:outerShdw>
              </a:effectLst>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5"/>
          <p:cNvSpPr>
            <a:spLocks noGrp="1"/>
          </p:cNvSpPr>
          <p:nvPr>
            <p:ph type="ftr" sz="quarter" idx="11"/>
          </p:nvPr>
        </p:nvSpPr>
        <p:spPr>
          <a:noFill/>
        </p:spPr>
        <p:txBody>
          <a:bodyPr/>
          <a:lstStyle/>
          <a:p>
            <a:r>
              <a:rPr lang="en-US"/>
              <a:t>Copyright © 2011 AIHE</a:t>
            </a:r>
          </a:p>
        </p:txBody>
      </p:sp>
      <p:sp>
        <p:nvSpPr>
          <p:cNvPr id="6147" name="Rectangle 2"/>
          <p:cNvSpPr>
            <a:spLocks noGrp="1" noChangeArrowheads="1"/>
          </p:cNvSpPr>
          <p:nvPr>
            <p:ph type="title"/>
          </p:nvPr>
        </p:nvSpPr>
        <p:spPr/>
        <p:txBody>
          <a:bodyPr/>
          <a:lstStyle/>
          <a:p>
            <a:pPr algn="ctr" eaLnBrk="1" hangingPunct="1"/>
            <a:r>
              <a:rPr lang="en-US" b="1" smtClean="0">
                <a:solidFill>
                  <a:srgbClr val="00CC00"/>
                </a:solidFill>
              </a:rPr>
              <a:t>Similarities</a:t>
            </a:r>
          </a:p>
        </p:txBody>
      </p:sp>
      <p:sp>
        <p:nvSpPr>
          <p:cNvPr id="6148" name="Rectangle 4"/>
          <p:cNvSpPr>
            <a:spLocks noGrp="1" noChangeArrowheads="1"/>
          </p:cNvSpPr>
          <p:nvPr>
            <p:ph type="body" sz="half" idx="1"/>
          </p:nvPr>
        </p:nvSpPr>
        <p:spPr/>
        <p:txBody>
          <a:bodyPr/>
          <a:lstStyle/>
          <a:p>
            <a:pPr eaLnBrk="1" hangingPunct="1"/>
            <a:r>
              <a:rPr lang="en-US" sz="2700" smtClean="0">
                <a:solidFill>
                  <a:srgbClr val="FF0000"/>
                </a:solidFill>
              </a:rPr>
              <a:t>America</a:t>
            </a:r>
          </a:p>
          <a:p>
            <a:pPr lvl="1" eaLnBrk="1" hangingPunct="1"/>
            <a:r>
              <a:rPr lang="en-US" sz="2200" smtClean="0"/>
              <a:t>Landed élites, merchants, Middle Class</a:t>
            </a:r>
          </a:p>
          <a:p>
            <a:pPr lvl="1" eaLnBrk="1" hangingPunct="1"/>
            <a:r>
              <a:rPr lang="en-US" sz="2200" smtClean="0"/>
              <a:t>Changed Governments</a:t>
            </a:r>
          </a:p>
          <a:p>
            <a:pPr lvl="2" eaLnBrk="1" hangingPunct="1"/>
            <a:r>
              <a:rPr lang="en-US" smtClean="0"/>
              <a:t>Republicanism</a:t>
            </a:r>
          </a:p>
        </p:txBody>
      </p:sp>
      <p:sp>
        <p:nvSpPr>
          <p:cNvPr id="6149" name="Rectangle 5"/>
          <p:cNvSpPr>
            <a:spLocks noGrp="1" noChangeArrowheads="1"/>
          </p:cNvSpPr>
          <p:nvPr>
            <p:ph type="body" sz="half" idx="2"/>
          </p:nvPr>
        </p:nvSpPr>
        <p:spPr/>
        <p:txBody>
          <a:bodyPr/>
          <a:lstStyle/>
          <a:p>
            <a:pPr eaLnBrk="1" hangingPunct="1"/>
            <a:r>
              <a:rPr lang="en-US" sz="2700" smtClean="0">
                <a:solidFill>
                  <a:srgbClr val="0066FF"/>
                </a:solidFill>
              </a:rPr>
              <a:t>France</a:t>
            </a:r>
          </a:p>
          <a:p>
            <a:pPr lvl="1" eaLnBrk="1" hangingPunct="1"/>
            <a:r>
              <a:rPr lang="en-US" sz="2200" smtClean="0"/>
              <a:t>Bourgeoisie</a:t>
            </a:r>
          </a:p>
          <a:p>
            <a:pPr lvl="1" eaLnBrk="1" hangingPunct="1"/>
            <a:r>
              <a:rPr lang="en-US" sz="2200" smtClean="0"/>
              <a:t>Changed Governments</a:t>
            </a:r>
          </a:p>
          <a:p>
            <a:pPr lvl="2" eaLnBrk="1" hangingPunct="1"/>
            <a:r>
              <a:rPr lang="en-US" smtClean="0"/>
              <a:t>Republicanism</a:t>
            </a:r>
          </a:p>
          <a:p>
            <a:pPr lvl="1" eaLnBrk="1" hangingPunct="1">
              <a:buFont typeface="Wingdings" pitchFamily="2" charset="2"/>
              <a:buNone/>
            </a:pPr>
            <a:endParaRPr lang="en-US" sz="2200" smtClean="0"/>
          </a:p>
        </p:txBody>
      </p:sp>
      <p:sp>
        <p:nvSpPr>
          <p:cNvPr id="6150" name="Slide Number Placeholder 5"/>
          <p:cNvSpPr>
            <a:spLocks noGrp="1"/>
          </p:cNvSpPr>
          <p:nvPr>
            <p:ph type="sldNum" sz="quarter" idx="12"/>
          </p:nvPr>
        </p:nvSpPr>
        <p:spPr>
          <a:noFill/>
        </p:spPr>
        <p:txBody>
          <a:bodyPr/>
          <a:lstStyle/>
          <a:p>
            <a:fld id="{93BB1E71-CEAD-4213-89BF-35BB01F5F465}" type="slidenum">
              <a:rPr lang="en-US" smtClean="0"/>
              <a:pPr/>
              <a:t>4</a:t>
            </a:fld>
            <a:endParaRPr lang="en-US" smtClean="0"/>
          </a:p>
        </p:txBody>
      </p:sp>
      <p:pic>
        <p:nvPicPr>
          <p:cNvPr id="6151"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5"/>
          <p:cNvSpPr>
            <a:spLocks noGrp="1"/>
          </p:cNvSpPr>
          <p:nvPr>
            <p:ph type="ftr" sz="quarter" idx="11"/>
          </p:nvPr>
        </p:nvSpPr>
        <p:spPr>
          <a:noFill/>
        </p:spPr>
        <p:txBody>
          <a:bodyPr/>
          <a:lstStyle/>
          <a:p>
            <a:r>
              <a:rPr lang="en-US"/>
              <a:t>Copyright © 2011 AIHE</a:t>
            </a:r>
          </a:p>
        </p:txBody>
      </p:sp>
      <p:sp>
        <p:nvSpPr>
          <p:cNvPr id="7171" name="Rectangle 4"/>
          <p:cNvSpPr>
            <a:spLocks noGrp="1" noChangeArrowheads="1"/>
          </p:cNvSpPr>
          <p:nvPr>
            <p:ph type="title"/>
          </p:nvPr>
        </p:nvSpPr>
        <p:spPr/>
        <p:txBody>
          <a:bodyPr/>
          <a:lstStyle/>
          <a:p>
            <a:pPr algn="ctr" eaLnBrk="1" hangingPunct="1"/>
            <a:r>
              <a:rPr lang="en-US" b="1" smtClean="0">
                <a:solidFill>
                  <a:srgbClr val="FFFF00"/>
                </a:solidFill>
              </a:rPr>
              <a:t>Differences</a:t>
            </a:r>
          </a:p>
        </p:txBody>
      </p:sp>
      <p:sp>
        <p:nvSpPr>
          <p:cNvPr id="7172" name="Rectangle 5"/>
          <p:cNvSpPr>
            <a:spLocks noGrp="1" noChangeArrowheads="1"/>
          </p:cNvSpPr>
          <p:nvPr>
            <p:ph type="body" sz="half" idx="1"/>
          </p:nvPr>
        </p:nvSpPr>
        <p:spPr/>
        <p:txBody>
          <a:bodyPr/>
          <a:lstStyle/>
          <a:p>
            <a:pPr eaLnBrk="1" hangingPunct="1"/>
            <a:r>
              <a:rPr lang="en-US" sz="2700" smtClean="0">
                <a:solidFill>
                  <a:srgbClr val="FF0000"/>
                </a:solidFill>
              </a:rPr>
              <a:t>America</a:t>
            </a:r>
          </a:p>
          <a:p>
            <a:pPr lvl="1" eaLnBrk="1" hangingPunct="1"/>
            <a:r>
              <a:rPr lang="en-US" sz="2200" smtClean="0"/>
              <a:t>Life</a:t>
            </a:r>
          </a:p>
          <a:p>
            <a:pPr lvl="1" eaLnBrk="1" hangingPunct="1"/>
            <a:r>
              <a:rPr lang="en-US" sz="2200" smtClean="0"/>
              <a:t>Liberty</a:t>
            </a:r>
          </a:p>
          <a:p>
            <a:pPr lvl="1" eaLnBrk="1" hangingPunct="1"/>
            <a:r>
              <a:rPr lang="en-US" sz="2200" smtClean="0"/>
              <a:t>Property</a:t>
            </a:r>
          </a:p>
          <a:p>
            <a:pPr lvl="2" eaLnBrk="1" hangingPunct="1"/>
            <a:r>
              <a:rPr lang="en-US" smtClean="0"/>
              <a:t>(Pursuit of Happiness)</a:t>
            </a:r>
          </a:p>
          <a:p>
            <a:pPr lvl="2" eaLnBrk="1" hangingPunct="1"/>
            <a:r>
              <a:rPr lang="en-US" smtClean="0"/>
              <a:t>or (Social Happiness, </a:t>
            </a:r>
            <a:r>
              <a:rPr lang="en-US" i="1" smtClean="0"/>
              <a:t>i.e.,</a:t>
            </a:r>
            <a:r>
              <a:rPr lang="en-US" smtClean="0"/>
              <a:t> an end in itself -- civic virtues of courage, moderation, and justice)  </a:t>
            </a:r>
          </a:p>
        </p:txBody>
      </p:sp>
      <p:sp>
        <p:nvSpPr>
          <p:cNvPr id="7173" name="Rectangle 6"/>
          <p:cNvSpPr>
            <a:spLocks noGrp="1" noChangeArrowheads="1"/>
          </p:cNvSpPr>
          <p:nvPr>
            <p:ph type="body" sz="half" idx="2"/>
          </p:nvPr>
        </p:nvSpPr>
        <p:spPr/>
        <p:txBody>
          <a:bodyPr/>
          <a:lstStyle/>
          <a:p>
            <a:pPr eaLnBrk="1" hangingPunct="1"/>
            <a:r>
              <a:rPr lang="en-US" sz="2700" smtClean="0">
                <a:solidFill>
                  <a:srgbClr val="0066FF"/>
                </a:solidFill>
              </a:rPr>
              <a:t>France</a:t>
            </a:r>
          </a:p>
          <a:p>
            <a:pPr lvl="1" eaLnBrk="1" hangingPunct="1"/>
            <a:r>
              <a:rPr lang="en-US" sz="2200" smtClean="0"/>
              <a:t>Liberty</a:t>
            </a:r>
          </a:p>
          <a:p>
            <a:pPr lvl="1" eaLnBrk="1" hangingPunct="1"/>
            <a:r>
              <a:rPr lang="en-US" sz="2200" smtClean="0"/>
              <a:t>Equality</a:t>
            </a:r>
          </a:p>
          <a:p>
            <a:pPr lvl="1" eaLnBrk="1" hangingPunct="1"/>
            <a:r>
              <a:rPr lang="en-US" sz="2200" smtClean="0"/>
              <a:t>Fraternity</a:t>
            </a:r>
          </a:p>
        </p:txBody>
      </p:sp>
      <p:sp>
        <p:nvSpPr>
          <p:cNvPr id="7174" name="Slide Number Placeholder 5"/>
          <p:cNvSpPr>
            <a:spLocks noGrp="1"/>
          </p:cNvSpPr>
          <p:nvPr>
            <p:ph type="sldNum" sz="quarter" idx="12"/>
          </p:nvPr>
        </p:nvSpPr>
        <p:spPr>
          <a:noFill/>
        </p:spPr>
        <p:txBody>
          <a:bodyPr/>
          <a:lstStyle/>
          <a:p>
            <a:fld id="{C6E52A4F-B5CF-44CE-B00E-C1E68AFF4689}" type="slidenum">
              <a:rPr lang="en-US" smtClean="0"/>
              <a:pPr/>
              <a:t>5</a:t>
            </a:fld>
            <a:endParaRPr lang="en-US" smtClean="0"/>
          </a:p>
        </p:txBody>
      </p:sp>
      <p:pic>
        <p:nvPicPr>
          <p:cNvPr id="7175" name="Picture 2" descr="C:\Users\psommers\Desktop\AIHE_long.jpg"/>
          <p:cNvPicPr>
            <a:picLocks noChangeAspect="1" noChangeArrowheads="1"/>
          </p:cNvPicPr>
          <p:nvPr/>
        </p:nvPicPr>
        <p:blipFill>
          <a:blip r:embed="rId3"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p:spPr>
        <p:txBody>
          <a:bodyPr/>
          <a:lstStyle/>
          <a:p>
            <a:r>
              <a:rPr lang="en-US"/>
              <a:t>Copyright © 2011 AIHE</a:t>
            </a:r>
          </a:p>
        </p:txBody>
      </p:sp>
      <p:sp>
        <p:nvSpPr>
          <p:cNvPr id="8195" name="Rectangle 2"/>
          <p:cNvSpPr>
            <a:spLocks noGrp="1" noChangeArrowheads="1"/>
          </p:cNvSpPr>
          <p:nvPr>
            <p:ph type="title"/>
          </p:nvPr>
        </p:nvSpPr>
        <p:spPr/>
        <p:txBody>
          <a:bodyPr/>
          <a:lstStyle/>
          <a:p>
            <a:pPr eaLnBrk="1" hangingPunct="1"/>
            <a:r>
              <a:rPr lang="en-US" b="1" smtClean="0">
                <a:solidFill>
                  <a:srgbClr val="FF0000"/>
                </a:solidFill>
              </a:rPr>
              <a:t>America</a:t>
            </a:r>
          </a:p>
        </p:txBody>
      </p:sp>
      <p:sp>
        <p:nvSpPr>
          <p:cNvPr id="8196" name="Rectangle 3"/>
          <p:cNvSpPr>
            <a:spLocks noGrp="1" noChangeArrowheads="1"/>
          </p:cNvSpPr>
          <p:nvPr>
            <p:ph type="body" idx="1"/>
          </p:nvPr>
        </p:nvSpPr>
        <p:spPr/>
        <p:txBody>
          <a:bodyPr/>
          <a:lstStyle/>
          <a:p>
            <a:pPr eaLnBrk="1" hangingPunct="1"/>
            <a:r>
              <a:rPr lang="en-US" smtClean="0"/>
              <a:t>Settler Republics, to </a:t>
            </a:r>
          </a:p>
          <a:p>
            <a:pPr eaLnBrk="1" hangingPunct="1"/>
            <a:r>
              <a:rPr lang="en-US" smtClean="0"/>
              <a:t>Quasi-independent republics, to </a:t>
            </a:r>
          </a:p>
          <a:p>
            <a:pPr eaLnBrk="1" hangingPunct="1"/>
            <a:r>
              <a:rPr lang="en-US" smtClean="0"/>
              <a:t>Loose union of republics, to </a:t>
            </a:r>
          </a:p>
          <a:p>
            <a:pPr eaLnBrk="1" hangingPunct="1"/>
            <a:r>
              <a:rPr lang="en-US" smtClean="0"/>
              <a:t>Stronger union of republics</a:t>
            </a:r>
          </a:p>
        </p:txBody>
      </p:sp>
      <p:pic>
        <p:nvPicPr>
          <p:cNvPr id="8197" name="Picture 7" descr="13_American_Colonies_White_Colonies">
            <a:hlinkClick r:id="rId3"/>
          </p:cNvPr>
          <p:cNvPicPr>
            <a:picLocks noChangeAspect="1" noChangeArrowheads="1"/>
          </p:cNvPicPr>
          <p:nvPr/>
        </p:nvPicPr>
        <p:blipFill>
          <a:blip r:embed="rId4" cstate="print"/>
          <a:srcRect/>
          <a:stretch>
            <a:fillRect/>
          </a:stretch>
        </p:blipFill>
        <p:spPr bwMode="auto">
          <a:xfrm>
            <a:off x="6400800" y="3048000"/>
            <a:ext cx="2301875" cy="3028950"/>
          </a:xfrm>
          <a:prstGeom prst="rect">
            <a:avLst/>
          </a:prstGeom>
          <a:noFill/>
          <a:ln w="9525">
            <a:noFill/>
            <a:miter lim="800000"/>
            <a:headEnd/>
            <a:tailEnd/>
          </a:ln>
        </p:spPr>
      </p:pic>
      <p:sp>
        <p:nvSpPr>
          <p:cNvPr id="8198" name="Slide Number Placeholder 5"/>
          <p:cNvSpPr>
            <a:spLocks noGrp="1"/>
          </p:cNvSpPr>
          <p:nvPr>
            <p:ph type="sldNum" sz="quarter" idx="12"/>
          </p:nvPr>
        </p:nvSpPr>
        <p:spPr>
          <a:noFill/>
        </p:spPr>
        <p:txBody>
          <a:bodyPr/>
          <a:lstStyle/>
          <a:p>
            <a:fld id="{81F17F26-B9BF-4130-AEDB-7E9728C5F158}" type="slidenum">
              <a:rPr lang="en-US" smtClean="0"/>
              <a:pPr/>
              <a:t>6</a:t>
            </a:fld>
            <a:endParaRPr lang="en-US" smtClean="0"/>
          </a:p>
        </p:txBody>
      </p:sp>
      <p:pic>
        <p:nvPicPr>
          <p:cNvPr id="8199" name="Picture 2" descr="C:\Users\psommers\Desktop\AIHE_long.jpg"/>
          <p:cNvPicPr>
            <a:picLocks noChangeAspect="1" noChangeArrowheads="1"/>
          </p:cNvPicPr>
          <p:nvPr/>
        </p:nvPicPr>
        <p:blipFill>
          <a:blip r:embed="rId5"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p:spPr>
        <p:txBody>
          <a:bodyPr/>
          <a:lstStyle/>
          <a:p>
            <a:r>
              <a:rPr lang="en-US"/>
              <a:t>Copyright © 2011 AIHE</a:t>
            </a:r>
          </a:p>
        </p:txBody>
      </p:sp>
      <p:sp>
        <p:nvSpPr>
          <p:cNvPr id="9219" name="Rectangle 2"/>
          <p:cNvSpPr>
            <a:spLocks noGrp="1" noChangeArrowheads="1"/>
          </p:cNvSpPr>
          <p:nvPr>
            <p:ph type="title"/>
          </p:nvPr>
        </p:nvSpPr>
        <p:spPr/>
        <p:txBody>
          <a:bodyPr/>
          <a:lstStyle/>
          <a:p>
            <a:pPr eaLnBrk="1" hangingPunct="1"/>
            <a:r>
              <a:rPr lang="en-US" b="1" smtClean="0">
                <a:solidFill>
                  <a:srgbClr val="0066FF"/>
                </a:solidFill>
              </a:rPr>
              <a:t>France</a:t>
            </a:r>
          </a:p>
        </p:txBody>
      </p:sp>
      <p:sp>
        <p:nvSpPr>
          <p:cNvPr id="9220" name="Rectangle 3"/>
          <p:cNvSpPr>
            <a:spLocks noGrp="1" noChangeArrowheads="1"/>
          </p:cNvSpPr>
          <p:nvPr>
            <p:ph type="body" idx="1"/>
          </p:nvPr>
        </p:nvSpPr>
        <p:spPr/>
        <p:txBody>
          <a:bodyPr/>
          <a:lstStyle/>
          <a:p>
            <a:pPr eaLnBrk="1" hangingPunct="1"/>
            <a:r>
              <a:rPr lang="en-US" smtClean="0"/>
              <a:t>Absolute Monarchy, to </a:t>
            </a:r>
          </a:p>
          <a:p>
            <a:pPr eaLnBrk="1" hangingPunct="1"/>
            <a:r>
              <a:rPr lang="en-US" smtClean="0"/>
              <a:t>Republic, to </a:t>
            </a:r>
          </a:p>
          <a:p>
            <a:pPr eaLnBrk="1" hangingPunct="1"/>
            <a:r>
              <a:rPr lang="en-US" smtClean="0"/>
              <a:t>Dictatorships, to </a:t>
            </a:r>
          </a:p>
          <a:p>
            <a:pPr eaLnBrk="1" hangingPunct="1"/>
            <a:r>
              <a:rPr lang="en-US" smtClean="0"/>
              <a:t>Empire</a:t>
            </a:r>
          </a:p>
          <a:p>
            <a:pPr eaLnBrk="1" hangingPunct="1"/>
            <a:endParaRPr lang="en-US" smtClean="0"/>
          </a:p>
        </p:txBody>
      </p:sp>
      <p:pic>
        <p:nvPicPr>
          <p:cNvPr id="9221" name="Picture 5" descr="france"/>
          <p:cNvPicPr>
            <a:picLocks noChangeAspect="1" noChangeArrowheads="1"/>
          </p:cNvPicPr>
          <p:nvPr/>
        </p:nvPicPr>
        <p:blipFill>
          <a:blip r:embed="rId3" cstate="print"/>
          <a:srcRect/>
          <a:stretch>
            <a:fillRect/>
          </a:stretch>
        </p:blipFill>
        <p:spPr bwMode="auto">
          <a:xfrm>
            <a:off x="5257800" y="2133600"/>
            <a:ext cx="3209925" cy="3743325"/>
          </a:xfrm>
          <a:prstGeom prst="rect">
            <a:avLst/>
          </a:prstGeom>
          <a:noFill/>
          <a:ln w="9525">
            <a:noFill/>
            <a:miter lim="800000"/>
            <a:headEnd/>
            <a:tailEnd/>
          </a:ln>
        </p:spPr>
      </p:pic>
      <p:sp>
        <p:nvSpPr>
          <p:cNvPr id="9222" name="Slide Number Placeholder 5"/>
          <p:cNvSpPr>
            <a:spLocks noGrp="1"/>
          </p:cNvSpPr>
          <p:nvPr>
            <p:ph type="sldNum" sz="quarter" idx="12"/>
          </p:nvPr>
        </p:nvSpPr>
        <p:spPr>
          <a:noFill/>
        </p:spPr>
        <p:txBody>
          <a:bodyPr/>
          <a:lstStyle/>
          <a:p>
            <a:fld id="{2C7E4EB5-52A8-4D2D-A3A8-8FF550C1999A}" type="slidenum">
              <a:rPr lang="en-US" smtClean="0"/>
              <a:pPr/>
              <a:t>7</a:t>
            </a:fld>
            <a:endParaRPr lang="en-US" smtClean="0"/>
          </a:p>
        </p:txBody>
      </p:sp>
      <p:pic>
        <p:nvPicPr>
          <p:cNvPr id="9223" name="Picture 2" descr="C:\Users\psommers\Desktop\AIHE_long.jpg"/>
          <p:cNvPicPr>
            <a:picLocks noChangeAspect="1" noChangeArrowheads="1"/>
          </p:cNvPicPr>
          <p:nvPr/>
        </p:nvPicPr>
        <p:blipFill>
          <a:blip r:embed="rId4"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p:spPr>
        <p:txBody>
          <a:bodyPr/>
          <a:lstStyle/>
          <a:p>
            <a:r>
              <a:rPr lang="en-US"/>
              <a:t>Copyright © 2011 AIHE</a:t>
            </a:r>
          </a:p>
        </p:txBody>
      </p:sp>
      <p:sp>
        <p:nvSpPr>
          <p:cNvPr id="10243" name="Rectangle 2"/>
          <p:cNvSpPr>
            <a:spLocks noGrp="1" noChangeArrowheads="1"/>
          </p:cNvSpPr>
          <p:nvPr>
            <p:ph type="title"/>
          </p:nvPr>
        </p:nvSpPr>
        <p:spPr/>
        <p:txBody>
          <a:bodyPr/>
          <a:lstStyle/>
          <a:p>
            <a:pPr algn="ctr" eaLnBrk="1" hangingPunct="1"/>
            <a:r>
              <a:rPr lang="en-US" b="1" smtClean="0">
                <a:solidFill>
                  <a:srgbClr val="9966FF"/>
                </a:solidFill>
              </a:rPr>
              <a:t>         Trajectory in 11 years</a:t>
            </a:r>
          </a:p>
        </p:txBody>
      </p:sp>
      <p:sp>
        <p:nvSpPr>
          <p:cNvPr id="10244" name="Rectangle 3"/>
          <p:cNvSpPr>
            <a:spLocks noGrp="1" noChangeArrowheads="1"/>
          </p:cNvSpPr>
          <p:nvPr>
            <p:ph type="body" idx="1"/>
          </p:nvPr>
        </p:nvSpPr>
        <p:spPr/>
        <p:txBody>
          <a:bodyPr/>
          <a:lstStyle/>
          <a:p>
            <a:pPr eaLnBrk="1" hangingPunct="1"/>
            <a:r>
              <a:rPr lang="en-US" b="1" smtClean="0">
                <a:solidFill>
                  <a:srgbClr val="FF0000"/>
                </a:solidFill>
              </a:rPr>
              <a:t>AMERICA</a:t>
            </a:r>
          </a:p>
          <a:p>
            <a:pPr lvl="1" eaLnBrk="1" hangingPunct="1"/>
            <a:r>
              <a:rPr lang="en-US" smtClean="0"/>
              <a:t>Declaration of Independence to the Constitution</a:t>
            </a:r>
          </a:p>
          <a:p>
            <a:pPr eaLnBrk="1" hangingPunct="1"/>
            <a:endParaRPr lang="en-US" smtClean="0"/>
          </a:p>
          <a:p>
            <a:pPr eaLnBrk="1" hangingPunct="1"/>
            <a:r>
              <a:rPr lang="en-US" b="1" smtClean="0">
                <a:solidFill>
                  <a:srgbClr val="0066FF"/>
                </a:solidFill>
              </a:rPr>
              <a:t>FRANCE</a:t>
            </a:r>
          </a:p>
          <a:p>
            <a:pPr lvl="1" eaLnBrk="1" hangingPunct="1"/>
            <a:r>
              <a:rPr lang="en-US" smtClean="0"/>
              <a:t>Beheading a King to crowning an Emperor</a:t>
            </a:r>
          </a:p>
        </p:txBody>
      </p:sp>
      <p:pic>
        <p:nvPicPr>
          <p:cNvPr id="10245" name="Picture 5" descr="george-washington-picture"/>
          <p:cNvPicPr>
            <a:picLocks noChangeAspect="1" noChangeArrowheads="1"/>
          </p:cNvPicPr>
          <p:nvPr/>
        </p:nvPicPr>
        <p:blipFill>
          <a:blip r:embed="rId3" cstate="print"/>
          <a:srcRect/>
          <a:stretch>
            <a:fillRect/>
          </a:stretch>
        </p:blipFill>
        <p:spPr bwMode="auto">
          <a:xfrm>
            <a:off x="0" y="0"/>
            <a:ext cx="2038350" cy="1687513"/>
          </a:xfrm>
          <a:prstGeom prst="rect">
            <a:avLst/>
          </a:prstGeom>
          <a:noFill/>
          <a:ln w="9525">
            <a:noFill/>
            <a:miter lim="800000"/>
            <a:headEnd/>
            <a:tailEnd/>
          </a:ln>
        </p:spPr>
      </p:pic>
      <p:pic>
        <p:nvPicPr>
          <p:cNvPr id="10246" name="Picture 7" descr="Napoleon_Great"/>
          <p:cNvPicPr>
            <a:picLocks noChangeAspect="1" noChangeArrowheads="1"/>
          </p:cNvPicPr>
          <p:nvPr/>
        </p:nvPicPr>
        <p:blipFill>
          <a:blip r:embed="rId4" cstate="print"/>
          <a:srcRect/>
          <a:stretch>
            <a:fillRect/>
          </a:stretch>
        </p:blipFill>
        <p:spPr bwMode="auto">
          <a:xfrm>
            <a:off x="7391400" y="4876800"/>
            <a:ext cx="1752600" cy="1981200"/>
          </a:xfrm>
          <a:prstGeom prst="rect">
            <a:avLst/>
          </a:prstGeom>
          <a:noFill/>
          <a:ln w="9525">
            <a:noFill/>
            <a:miter lim="800000"/>
            <a:headEnd/>
            <a:tailEnd/>
          </a:ln>
        </p:spPr>
      </p:pic>
      <p:sp>
        <p:nvSpPr>
          <p:cNvPr id="10247" name="Slide Number Placeholder 6"/>
          <p:cNvSpPr>
            <a:spLocks noGrp="1"/>
          </p:cNvSpPr>
          <p:nvPr>
            <p:ph type="sldNum" sz="quarter" idx="12"/>
          </p:nvPr>
        </p:nvSpPr>
        <p:spPr>
          <a:noFill/>
        </p:spPr>
        <p:txBody>
          <a:bodyPr/>
          <a:lstStyle/>
          <a:p>
            <a:fld id="{D55B9D38-131E-42B2-8136-F04695457934}" type="slidenum">
              <a:rPr lang="en-US" smtClean="0"/>
              <a:pPr/>
              <a:t>8</a:t>
            </a:fld>
            <a:endParaRPr lang="en-US" smtClean="0"/>
          </a:p>
        </p:txBody>
      </p:sp>
      <p:pic>
        <p:nvPicPr>
          <p:cNvPr id="10248" name="Picture 2" descr="C:\Users\psommers\Desktop\AIHE_long.jpg"/>
          <p:cNvPicPr>
            <a:picLocks noChangeAspect="1" noChangeArrowheads="1"/>
          </p:cNvPicPr>
          <p:nvPr/>
        </p:nvPicPr>
        <p:blipFill>
          <a:blip r:embed="rId5"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5"/>
          <p:cNvSpPr>
            <a:spLocks noGrp="1"/>
          </p:cNvSpPr>
          <p:nvPr>
            <p:ph type="ftr" sz="quarter" idx="11"/>
          </p:nvPr>
        </p:nvSpPr>
        <p:spPr>
          <a:noFill/>
        </p:spPr>
        <p:txBody>
          <a:bodyPr/>
          <a:lstStyle/>
          <a:p>
            <a:r>
              <a:rPr lang="en-US"/>
              <a:t>Copyright © 2011 AIHE</a:t>
            </a:r>
          </a:p>
        </p:txBody>
      </p:sp>
      <p:sp>
        <p:nvSpPr>
          <p:cNvPr id="36866" name="Rectangle 2"/>
          <p:cNvSpPr>
            <a:spLocks noGrp="1" noChangeArrowheads="1"/>
          </p:cNvSpPr>
          <p:nvPr>
            <p:ph type="title"/>
          </p:nvPr>
        </p:nvSpPr>
        <p:spPr>
          <a:xfrm>
            <a:off x="457200" y="457200"/>
            <a:ext cx="8153400" cy="1143000"/>
          </a:xfrm>
        </p:spPr>
        <p:txBody>
          <a:bodyPr/>
          <a:lstStyle/>
          <a:p>
            <a:pPr algn="ctr" eaLnBrk="1" hangingPunct="1">
              <a:defRPr/>
            </a:pPr>
            <a:r>
              <a:rPr lang="en-US" b="1" smtClean="0">
                <a:solidFill>
                  <a:srgbClr val="FFFF00"/>
                </a:solidFill>
                <a:effectLst>
                  <a:outerShdw blurRad="38100" dist="38100" dir="2700000" algn="tl">
                    <a:srgbClr val="FFFFFF"/>
                  </a:outerShdw>
                </a:effectLst>
              </a:rPr>
              <a:t>Differences</a:t>
            </a:r>
          </a:p>
        </p:txBody>
      </p:sp>
      <p:sp>
        <p:nvSpPr>
          <p:cNvPr id="11268" name="Rectangle 3"/>
          <p:cNvSpPr>
            <a:spLocks noGrp="1" noChangeArrowheads="1"/>
          </p:cNvSpPr>
          <p:nvPr>
            <p:ph type="body" sz="half" idx="1"/>
          </p:nvPr>
        </p:nvSpPr>
        <p:spPr/>
        <p:txBody>
          <a:bodyPr/>
          <a:lstStyle/>
          <a:p>
            <a:pPr eaLnBrk="1" hangingPunct="1"/>
            <a:r>
              <a:rPr lang="en-US" sz="2700" smtClean="0">
                <a:solidFill>
                  <a:srgbClr val="FF0000"/>
                </a:solidFill>
              </a:rPr>
              <a:t>America</a:t>
            </a:r>
            <a:r>
              <a:rPr lang="en-US" sz="2700" smtClean="0"/>
              <a:t> had a quarrel with the “present” King</a:t>
            </a:r>
          </a:p>
          <a:p>
            <a:pPr eaLnBrk="1" hangingPunct="1"/>
            <a:r>
              <a:rPr lang="en-US" sz="2700" smtClean="0"/>
              <a:t>The King had violated their traditions and English Law</a:t>
            </a:r>
          </a:p>
          <a:p>
            <a:pPr eaLnBrk="1" hangingPunct="1"/>
            <a:endParaRPr lang="en-US" sz="2700" smtClean="0"/>
          </a:p>
        </p:txBody>
      </p:sp>
      <p:sp>
        <p:nvSpPr>
          <p:cNvPr id="11269" name="Rectangle 4"/>
          <p:cNvSpPr>
            <a:spLocks noGrp="1" noChangeArrowheads="1"/>
          </p:cNvSpPr>
          <p:nvPr>
            <p:ph type="body" sz="half" idx="2"/>
          </p:nvPr>
        </p:nvSpPr>
        <p:spPr/>
        <p:txBody>
          <a:bodyPr/>
          <a:lstStyle/>
          <a:p>
            <a:pPr eaLnBrk="1" hangingPunct="1"/>
            <a:r>
              <a:rPr lang="en-US" sz="2700" smtClean="0">
                <a:solidFill>
                  <a:srgbClr val="0066FF"/>
                </a:solidFill>
              </a:rPr>
              <a:t>France </a:t>
            </a:r>
            <a:r>
              <a:rPr lang="en-US" sz="2700" smtClean="0"/>
              <a:t>overthrew an entire government</a:t>
            </a:r>
          </a:p>
          <a:p>
            <a:pPr eaLnBrk="1" hangingPunct="1"/>
            <a:r>
              <a:rPr lang="en-US" sz="2700" smtClean="0"/>
              <a:t>An entire social structure</a:t>
            </a:r>
          </a:p>
          <a:p>
            <a:pPr eaLnBrk="1" hangingPunct="1"/>
            <a:r>
              <a:rPr lang="en-US" sz="2700" smtClean="0"/>
              <a:t>An entire way of life</a:t>
            </a:r>
          </a:p>
        </p:txBody>
      </p:sp>
      <p:pic>
        <p:nvPicPr>
          <p:cNvPr id="11270" name="Picture 6" descr="George_III_in_Coronation_Robes">
            <a:hlinkClick r:id="rId3"/>
          </p:cNvPr>
          <p:cNvPicPr>
            <a:picLocks noChangeAspect="1" noChangeArrowheads="1"/>
          </p:cNvPicPr>
          <p:nvPr/>
        </p:nvPicPr>
        <p:blipFill>
          <a:blip r:embed="rId4" cstate="print"/>
          <a:srcRect/>
          <a:stretch>
            <a:fillRect/>
          </a:stretch>
        </p:blipFill>
        <p:spPr bwMode="auto">
          <a:xfrm>
            <a:off x="1524000" y="4267200"/>
            <a:ext cx="1203325" cy="1752600"/>
          </a:xfrm>
          <a:prstGeom prst="rect">
            <a:avLst/>
          </a:prstGeom>
          <a:noFill/>
          <a:ln w="9525">
            <a:noFill/>
            <a:miter lim="800000"/>
            <a:headEnd/>
            <a:tailEnd/>
          </a:ln>
        </p:spPr>
      </p:pic>
      <p:pic>
        <p:nvPicPr>
          <p:cNvPr id="11271" name="Picture 8" descr="Louis_XVI2">
            <a:hlinkClick r:id="rId5"/>
          </p:cNvPr>
          <p:cNvPicPr>
            <a:picLocks noChangeAspect="1" noChangeArrowheads="1"/>
          </p:cNvPicPr>
          <p:nvPr/>
        </p:nvPicPr>
        <p:blipFill>
          <a:blip r:embed="rId6" cstate="print"/>
          <a:srcRect/>
          <a:stretch>
            <a:fillRect/>
          </a:stretch>
        </p:blipFill>
        <p:spPr bwMode="auto">
          <a:xfrm>
            <a:off x="5715000" y="4267200"/>
            <a:ext cx="1219200" cy="1790700"/>
          </a:xfrm>
          <a:prstGeom prst="rect">
            <a:avLst/>
          </a:prstGeom>
          <a:noFill/>
          <a:ln w="9525">
            <a:noFill/>
            <a:miter lim="800000"/>
            <a:headEnd/>
            <a:tailEnd/>
          </a:ln>
        </p:spPr>
      </p:pic>
      <p:sp>
        <p:nvSpPr>
          <p:cNvPr id="11272" name="Slide Number Placeholder 7"/>
          <p:cNvSpPr>
            <a:spLocks noGrp="1"/>
          </p:cNvSpPr>
          <p:nvPr>
            <p:ph type="sldNum" sz="quarter" idx="12"/>
          </p:nvPr>
        </p:nvSpPr>
        <p:spPr>
          <a:noFill/>
        </p:spPr>
        <p:txBody>
          <a:bodyPr/>
          <a:lstStyle/>
          <a:p>
            <a:fld id="{0517B5E8-5903-417C-94BF-944004104CD0}" type="slidenum">
              <a:rPr lang="en-US" smtClean="0"/>
              <a:pPr/>
              <a:t>9</a:t>
            </a:fld>
            <a:endParaRPr lang="en-US" smtClean="0"/>
          </a:p>
        </p:txBody>
      </p:sp>
      <p:pic>
        <p:nvPicPr>
          <p:cNvPr id="11273" name="Picture 2" descr="C:\Users\psommers\Desktop\AIHE_long.jpg"/>
          <p:cNvPicPr>
            <a:picLocks noChangeAspect="1" noChangeArrowheads="1"/>
          </p:cNvPicPr>
          <p:nvPr/>
        </p:nvPicPr>
        <p:blipFill>
          <a:blip r:embed="rId7" cstate="print"/>
          <a:srcRect/>
          <a:stretch>
            <a:fillRect/>
          </a:stretch>
        </p:blipFill>
        <p:spPr bwMode="auto">
          <a:xfrm>
            <a:off x="0" y="6419850"/>
            <a:ext cx="1619250" cy="438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fined">
  <a:themeElements>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fontScheme name="Refin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efined 1">
        <a:dk1>
          <a:srgbClr val="666633"/>
        </a:dk1>
        <a:lt1>
          <a:srgbClr val="FFFFFF"/>
        </a:lt1>
        <a:dk2>
          <a:srgbClr val="000000"/>
        </a:dk2>
        <a:lt2>
          <a:srgbClr val="FFFFFF"/>
        </a:lt2>
        <a:accent1>
          <a:srgbClr val="666699"/>
        </a:accent1>
        <a:accent2>
          <a:srgbClr val="990000"/>
        </a:accent2>
        <a:accent3>
          <a:srgbClr val="AAAAAA"/>
        </a:accent3>
        <a:accent4>
          <a:srgbClr val="DADADA"/>
        </a:accent4>
        <a:accent5>
          <a:srgbClr val="B8B8CA"/>
        </a:accent5>
        <a:accent6>
          <a:srgbClr val="8A0000"/>
        </a:accent6>
        <a:hlink>
          <a:srgbClr val="999900"/>
        </a:hlink>
        <a:folHlink>
          <a:srgbClr val="FFFFFF"/>
        </a:folHlink>
      </a:clrScheme>
      <a:clrMap bg1="dk2" tx1="lt1" bg2="dk1" tx2="lt2" accent1="accent1" accent2="accent2" accent3="accent3" accent4="accent4" accent5="accent5" accent6="accent6" hlink="hlink" folHlink="folHlink"/>
    </a:extraClrScheme>
    <a:extraClrScheme>
      <a:clrScheme name="Refined 2">
        <a:dk1>
          <a:srgbClr val="4D4D4D"/>
        </a:dk1>
        <a:lt1>
          <a:srgbClr val="FFFFFF"/>
        </a:lt1>
        <a:dk2>
          <a:srgbClr val="4A1102"/>
        </a:dk2>
        <a:lt2>
          <a:srgbClr val="FFFFFF"/>
        </a:lt2>
        <a:accent1>
          <a:srgbClr val="CC3300"/>
        </a:accent1>
        <a:accent2>
          <a:srgbClr val="666699"/>
        </a:accent2>
        <a:accent3>
          <a:srgbClr val="B1AAAA"/>
        </a:accent3>
        <a:accent4>
          <a:srgbClr val="DADADA"/>
        </a:accent4>
        <a:accent5>
          <a:srgbClr val="E2ADAA"/>
        </a:accent5>
        <a:accent6>
          <a:srgbClr val="5C5C8A"/>
        </a:accent6>
        <a:hlink>
          <a:srgbClr val="FF9900"/>
        </a:hlink>
        <a:folHlink>
          <a:srgbClr val="FFFFFF"/>
        </a:folHlink>
      </a:clrScheme>
      <a:clrMap bg1="dk2" tx1="lt1" bg2="dk1" tx2="lt2" accent1="accent1" accent2="accent2" accent3="accent3" accent4="accent4" accent5="accent5" accent6="accent6" hlink="hlink" folHlink="folHlink"/>
    </a:extraClrScheme>
    <a:extraClrScheme>
      <a:clrScheme name="Refined 3">
        <a:dk1>
          <a:srgbClr val="666699"/>
        </a:dk1>
        <a:lt1>
          <a:srgbClr val="FFFFFF"/>
        </a:lt1>
        <a:dk2>
          <a:srgbClr val="400040"/>
        </a:dk2>
        <a:lt2>
          <a:srgbClr val="FFFFFF"/>
        </a:lt2>
        <a:accent1>
          <a:srgbClr val="FFCC00"/>
        </a:accent1>
        <a:accent2>
          <a:srgbClr val="FF3300"/>
        </a:accent2>
        <a:accent3>
          <a:srgbClr val="AFAAAF"/>
        </a:accent3>
        <a:accent4>
          <a:srgbClr val="DADADA"/>
        </a:accent4>
        <a:accent5>
          <a:srgbClr val="FFE2AA"/>
        </a:accent5>
        <a:accent6>
          <a:srgbClr val="E72D00"/>
        </a:accent6>
        <a:hlink>
          <a:srgbClr val="CC9900"/>
        </a:hlink>
        <a:folHlink>
          <a:srgbClr val="CC3300"/>
        </a:folHlink>
      </a:clrScheme>
      <a:clrMap bg1="dk2" tx1="lt1" bg2="dk1" tx2="lt2" accent1="accent1" accent2="accent2" accent3="accent3" accent4="accent4" accent5="accent5" accent6="accent6" hlink="hlink" folHlink="folHlink"/>
    </a:extraClrScheme>
    <a:extraClrScheme>
      <a:clrScheme name="Refined 4">
        <a:dk1>
          <a:srgbClr val="4D4D4D"/>
        </a:dk1>
        <a:lt1>
          <a:srgbClr val="FFFFFF"/>
        </a:lt1>
        <a:dk2>
          <a:srgbClr val="006699"/>
        </a:dk2>
        <a:lt2>
          <a:srgbClr val="CCECFF"/>
        </a:lt2>
        <a:accent1>
          <a:srgbClr val="339966"/>
        </a:accent1>
        <a:accent2>
          <a:srgbClr val="3366FF"/>
        </a:accent2>
        <a:accent3>
          <a:srgbClr val="AAB8CA"/>
        </a:accent3>
        <a:accent4>
          <a:srgbClr val="DADADA"/>
        </a:accent4>
        <a:accent5>
          <a:srgbClr val="ADCAB8"/>
        </a:accent5>
        <a:accent6>
          <a:srgbClr val="2D5CE7"/>
        </a:accent6>
        <a:hlink>
          <a:srgbClr val="33CCFF"/>
        </a:hlink>
        <a:folHlink>
          <a:srgbClr val="FFFFFF"/>
        </a:folHlink>
      </a:clrScheme>
      <a:clrMap bg1="dk2" tx1="lt1" bg2="dk1" tx2="lt2" accent1="accent1" accent2="accent2" accent3="accent3" accent4="accent4" accent5="accent5" accent6="accent6" hlink="hlink" folHlink="folHlink"/>
    </a:extraClrScheme>
    <a:extraClrScheme>
      <a:clrScheme name="Refined 5">
        <a:dk1>
          <a:srgbClr val="000000"/>
        </a:dk1>
        <a:lt1>
          <a:srgbClr val="FFFFFF"/>
        </a:lt1>
        <a:dk2>
          <a:srgbClr val="CC0000"/>
        </a:dk2>
        <a:lt2>
          <a:srgbClr val="666699"/>
        </a:lt2>
        <a:accent1>
          <a:srgbClr val="FF6600"/>
        </a:accent1>
        <a:accent2>
          <a:srgbClr val="FF9933"/>
        </a:accent2>
        <a:accent3>
          <a:srgbClr val="FFFFFF"/>
        </a:accent3>
        <a:accent4>
          <a:srgbClr val="000000"/>
        </a:accent4>
        <a:accent5>
          <a:srgbClr val="FFB8AA"/>
        </a:accent5>
        <a:accent6>
          <a:srgbClr val="E78A2D"/>
        </a:accent6>
        <a:hlink>
          <a:srgbClr val="FFCC00"/>
        </a:hlink>
        <a:folHlink>
          <a:srgbClr val="333399"/>
        </a:folHlink>
      </a:clrScheme>
      <a:clrMap bg1="lt1" tx1="dk1" bg2="lt2" tx2="dk2" accent1="accent1" accent2="accent2" accent3="accent3" accent4="accent4" accent5="accent5" accent6="accent6" hlink="hlink" folHlink="folHlink"/>
    </a:extraClrScheme>
    <a:extraClrScheme>
      <a:clrScheme name="Refined 6">
        <a:dk1>
          <a:srgbClr val="000000"/>
        </a:dk1>
        <a:lt1>
          <a:srgbClr val="FFFFFF"/>
        </a:lt1>
        <a:dk2>
          <a:srgbClr val="000000"/>
        </a:dk2>
        <a:lt2>
          <a:srgbClr val="C0C0C0"/>
        </a:lt2>
        <a:accent1>
          <a:srgbClr val="CC3300"/>
        </a:accent1>
        <a:accent2>
          <a:srgbClr val="666699"/>
        </a:accent2>
        <a:accent3>
          <a:srgbClr val="FFFFFF"/>
        </a:accent3>
        <a:accent4>
          <a:srgbClr val="000000"/>
        </a:accent4>
        <a:accent5>
          <a:srgbClr val="E2ADAA"/>
        </a:accent5>
        <a:accent6>
          <a:srgbClr val="5C5C8A"/>
        </a:accent6>
        <a:hlink>
          <a:srgbClr val="999900"/>
        </a:hlink>
        <a:folHlink>
          <a:srgbClr val="4D4D4D"/>
        </a:folHlink>
      </a:clrScheme>
      <a:clrMap bg1="lt1" tx1="dk1" bg2="lt2" tx2="dk2" accent1="accent1" accent2="accent2" accent3="accent3" accent4="accent4" accent5="accent5" accent6="accent6" hlink="hlink" folHlink="folHlink"/>
    </a:extraClrScheme>
    <a:extraClrScheme>
      <a:clrScheme name="Refined 7">
        <a:dk1>
          <a:srgbClr val="000000"/>
        </a:dk1>
        <a:lt1>
          <a:srgbClr val="FFFFFF"/>
        </a:lt1>
        <a:dk2>
          <a:srgbClr val="000066"/>
        </a:dk2>
        <a:lt2>
          <a:srgbClr val="333399"/>
        </a:lt2>
        <a:accent1>
          <a:srgbClr val="3399FF"/>
        </a:accent1>
        <a:accent2>
          <a:srgbClr val="9999FF"/>
        </a:accent2>
        <a:accent3>
          <a:srgbClr val="FFFFFF"/>
        </a:accent3>
        <a:accent4>
          <a:srgbClr val="000000"/>
        </a:accent4>
        <a:accent5>
          <a:srgbClr val="ADCAFF"/>
        </a:accent5>
        <a:accent6>
          <a:srgbClr val="8A8AE7"/>
        </a:accent6>
        <a:hlink>
          <a:srgbClr val="00CC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Refined</Template>
  <TotalTime>1813</TotalTime>
  <Words>1005</Words>
  <Application>Microsoft Office PowerPoint</Application>
  <PresentationFormat>On-screen Show (4:3)</PresentationFormat>
  <Paragraphs>253</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Refined</vt:lpstr>
      <vt:lpstr>The American Revolution</vt:lpstr>
      <vt:lpstr>Slide 2</vt:lpstr>
      <vt:lpstr>Slide 3</vt:lpstr>
      <vt:lpstr>Similarities</vt:lpstr>
      <vt:lpstr>Differences</vt:lpstr>
      <vt:lpstr>America</vt:lpstr>
      <vt:lpstr>France</vt:lpstr>
      <vt:lpstr>         Trajectory in 11 years</vt:lpstr>
      <vt:lpstr>Differences</vt:lpstr>
      <vt:lpstr>Religion</vt:lpstr>
      <vt:lpstr>War</vt:lpstr>
      <vt:lpstr>Goals</vt:lpstr>
      <vt:lpstr>Anglo-Scottish view</vt:lpstr>
      <vt:lpstr>Jean Jacques Rousseau the basis for much of the later Franco-German thought</vt:lpstr>
      <vt:lpstr>Philosophical</vt:lpstr>
      <vt:lpstr>Consequences</vt:lpstr>
      <vt:lpstr>Consequences</vt:lpstr>
      <vt:lpstr>Maximilian Robespierre</vt:lpstr>
      <vt:lpstr>Rousseauian Autonomous Freedom</vt:lpstr>
      <vt:lpstr>Rousseau’s Autonomous Freedom</vt:lpstr>
      <vt:lpstr>In Anglo-American tradition:</vt:lpstr>
      <vt:lpstr>Consequences:</vt:lpstr>
      <vt:lpstr>Further Consequences of the “Ideal Society”</vt:lpstr>
    </vt:vector>
  </TitlesOfParts>
  <Company>AIHE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American Revolution</dc:title>
  <dc:creator>ktbrady</dc:creator>
  <cp:lastModifiedBy>Larry Potash</cp:lastModifiedBy>
  <cp:revision>34</cp:revision>
  <dcterms:created xsi:type="dcterms:W3CDTF">2009-10-26T18:21:42Z</dcterms:created>
  <dcterms:modified xsi:type="dcterms:W3CDTF">2011-03-28T15:41:14Z</dcterms:modified>
</cp:coreProperties>
</file>