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7" r:id="rId6"/>
    <p:sldId id="263" r:id="rId7"/>
    <p:sldId id="262" r:id="rId8"/>
    <p:sldId id="264" r:id="rId9"/>
    <p:sldId id="266" r:id="rId10"/>
    <p:sldId id="265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0BC5E-440F-490D-B478-28BF2F1026EA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7BB53-2001-4160-B8A8-B2717D133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Earliest authenticated portrait of </a:t>
            </a:r>
            <a:r>
              <a:rPr lang="en-US" dirty="0" err="1" smtClean="0"/>
              <a:t>GW</a:t>
            </a:r>
            <a:r>
              <a:rPr lang="en-US" dirty="0" smtClean="0"/>
              <a:t>, 1772 (Charles Wilson Peale). Virginia regimentals.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BB53-2001-4160-B8A8-B2717D13303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Lord Jeffery</a:t>
            </a:r>
            <a:r>
              <a:rPr lang="en-US" baseline="0" dirty="0" smtClean="0"/>
              <a:t> Amherst, wearing the Star of a knight of the order of the Bath, an honor he was awarded in 1761.  </a:t>
            </a:r>
            <a:r>
              <a:rPr lang="en-US" baseline="0" smtClean="0"/>
              <a:t>Joshua Reynolds.  National </a:t>
            </a:r>
            <a:r>
              <a:rPr lang="en-US" baseline="0" dirty="0" smtClean="0"/>
              <a:t>Gallery of Canada.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69FD-8F0D-4220-AFD0-106DDBC4F73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Braddock’s defeat; Washington at his side. (State Historical Society</a:t>
            </a:r>
            <a:r>
              <a:rPr lang="en-US" baseline="0" dirty="0" smtClean="0"/>
              <a:t> of Wisconsin)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BB53-2001-4160-B8A8-B2717D13303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View of </a:t>
            </a:r>
            <a:r>
              <a:rPr lang="en-US" dirty="0" err="1" smtClean="0"/>
              <a:t>Louisbourg</a:t>
            </a:r>
            <a:r>
              <a:rPr lang="en-US" dirty="0" smtClean="0"/>
              <a:t>, 1758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BB53-2001-4160-B8A8-B2717D13303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</a:t>
            </a:r>
            <a:r>
              <a:rPr lang="en-US" dirty="0" err="1" smtClean="0"/>
              <a:t>Montcalm’s</a:t>
            </a:r>
            <a:r>
              <a:rPr lang="en-US" dirty="0" smtClean="0"/>
              <a:t> sense of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BB53-2001-4160-B8A8-B2717D13303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Battle</a:t>
            </a:r>
            <a:r>
              <a:rPr lang="en-US" baseline="0" dirty="0" smtClean="0"/>
              <a:t> of Quebec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BB53-2001-4160-B8A8-B2717D13303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Five Nations covenant belt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BB53-2001-4160-B8A8-B2717D13303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“An Indian Chief completely equipped with a scalp in his hand” George Townshend, 1758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BB53-2001-4160-B8A8-B2717D13303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Governor General </a:t>
            </a:r>
            <a:r>
              <a:rPr lang="en-US" dirty="0" err="1" smtClean="0"/>
              <a:t>Vaudreuil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BB53-2001-4160-B8A8-B2717D13303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Montcalm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BB53-2001-4160-B8A8-B2717D13303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1A5-A21F-4B7A-B295-1F1B742C6B0C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4AC0-A10A-4579-A20C-AA93560B1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1A5-A21F-4B7A-B295-1F1B742C6B0C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4AC0-A10A-4579-A20C-AA93560B1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1A5-A21F-4B7A-B295-1F1B742C6B0C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4AC0-A10A-4579-A20C-AA93560B1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1A5-A21F-4B7A-B295-1F1B742C6B0C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4AC0-A10A-4579-A20C-AA93560B1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1A5-A21F-4B7A-B295-1F1B742C6B0C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4AC0-A10A-4579-A20C-AA93560B1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1A5-A21F-4B7A-B295-1F1B742C6B0C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4AC0-A10A-4579-A20C-AA93560B1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1A5-A21F-4B7A-B295-1F1B742C6B0C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4AC0-A10A-4579-A20C-AA93560B1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1A5-A21F-4B7A-B295-1F1B742C6B0C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4AC0-A10A-4579-A20C-AA93560B1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1A5-A21F-4B7A-B295-1F1B742C6B0C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4AC0-A10A-4579-A20C-AA93560B1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1A5-A21F-4B7A-B295-1F1B742C6B0C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4AC0-A10A-4579-A20C-AA93560B1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C1A5-A21F-4B7A-B295-1F1B742C6B0C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4AC0-A10A-4579-A20C-AA93560B1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DC1A5-A21F-4B7A-B295-1F1B742C6B0C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74AC0-A10A-4579-A20C-AA93560B1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raremaps.com/gallery/enlarge/21401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enacting.net/images/maps/1754area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842434"/>
            <a:ext cx="6515816" cy="4796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607.ac-images.myspacecdn.com/images01/18/l_6cd4490b66b6e0e5fb8d9cf9c21837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04800"/>
            <a:ext cx="4267200" cy="5390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rpmedia.ask.com/ts?u=/wikipedia/commons/thumb/6/6b/Portrait_of_Montcalm.JPG/140px-Portrait_of_Montca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7144" y="647700"/>
            <a:ext cx="4147456" cy="483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raremaps.com/maps/medium/214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6833152" cy="1005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mhg.gc.ca/cmh/book_images/high/v2_c1_s27_ss00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1000"/>
            <a:ext cx="4333875" cy="557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edia.maps.com/magellan/Images/USAH006-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33400"/>
            <a:ext cx="46958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awesomestories.com/images/user/1222179730.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762000"/>
            <a:ext cx="401574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rench and Indian fighters decimate Braddock's forces in an ambush attack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14400"/>
            <a:ext cx="7149653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gutenberg.ca/ebooks/wood-winning/wood-winning-00-h-dir/images/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71600"/>
            <a:ext cx="666750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bonjourquebec.com/fileadmin/Image/decouvrez/lequebec/histoire_patrimoine/tq_001992_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5715000" cy="369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lackgold.ab.ca/ict/Divison3/plainsofabraham/images/plains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7620000" cy="541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ahnawakelonghouse.com/images/content/wamp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6467475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s.npg.org.uk/790_500/6/8/mw088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24543"/>
            <a:ext cx="3916680" cy="5595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112</Words>
  <Application>Microsoft Office PowerPoint</Application>
  <PresentationFormat>On-screen Show (4:3)</PresentationFormat>
  <Paragraphs>20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Villanova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Support</dc:creator>
  <cp:lastModifiedBy>Support</cp:lastModifiedBy>
  <cp:revision>17</cp:revision>
  <dcterms:created xsi:type="dcterms:W3CDTF">2011-01-01T02:25:34Z</dcterms:created>
  <dcterms:modified xsi:type="dcterms:W3CDTF">2011-01-05T14:47:17Z</dcterms:modified>
</cp:coreProperties>
</file>