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294" r:id="rId3"/>
    <p:sldId id="295" r:id="rId4"/>
    <p:sldId id="257" r:id="rId5"/>
    <p:sldId id="258" r:id="rId6"/>
    <p:sldId id="259" r:id="rId7"/>
    <p:sldId id="260" r:id="rId8"/>
    <p:sldId id="261" r:id="rId9"/>
    <p:sldId id="262" r:id="rId10"/>
    <p:sldId id="26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2" r:id="rId30"/>
    <p:sldId id="283" r:id="rId31"/>
    <p:sldId id="285" r:id="rId32"/>
    <p:sldId id="286" r:id="rId33"/>
    <p:sldId id="287" r:id="rId34"/>
    <p:sldId id="288" r:id="rId35"/>
    <p:sldId id="292" r:id="rId36"/>
    <p:sldId id="289" r:id="rId37"/>
    <p:sldId id="290" r:id="rId38"/>
    <p:sldId id="291" r:id="rId39"/>
    <p:sldId id="293" r:id="rId4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6D23D"/>
    <a:srgbClr val="FFFF00"/>
    <a:srgbClr val="F52E13"/>
    <a:srgbClr val="FEE9E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706" autoAdjust="0"/>
  </p:normalViewPr>
  <p:slideViewPr>
    <p:cSldViewPr>
      <p:cViewPr>
        <p:scale>
          <a:sx n="100" d="100"/>
          <a:sy n="100" d="100"/>
        </p:scale>
        <p:origin x="-156" y="7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AF5221DA-7758-44D4-B347-D2823652DCAE}" type="datetimeFigureOut">
              <a:rPr lang="en-US" smtClean="0"/>
              <a:t>3/28/2011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CE4C3BA-926F-4250-9775-F4FD03F8563D}"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3075"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6AD13518-9BD8-4628-A409-F880FAC753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8A0FF21-2129-4328-A6C2-FD63D28514FE}" type="slidenum">
              <a:rPr lang="en-US" smtClean="0"/>
              <a:pPr/>
              <a:t>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8C852DE-5784-4B9F-B684-68A02F9FE79B}" type="slidenum">
              <a:rPr lang="en-US" smtClean="0"/>
              <a:pPr/>
              <a:t>10</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89D7069-A4DC-46E3-AD1A-14B5637C7B15}" type="slidenum">
              <a:rPr lang="en-US" smtClean="0"/>
              <a:pPr/>
              <a:t>11</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4A7ED2C-0411-4D72-9F06-81BFA2CE9724}" type="slidenum">
              <a:rPr lang="en-US" smtClean="0"/>
              <a:pPr/>
              <a:t>12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15CB2AF-FCA5-4B9D-9A24-436E6623665F}" type="slidenum">
              <a:rPr lang="en-US" smtClean="0"/>
              <a:pPr/>
              <a:t>13</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2860AA1-D900-4D36-9BBA-3BDD25C4F350}" type="slidenum">
              <a:rPr lang="en-US" smtClean="0"/>
              <a:pPr/>
              <a:t>14</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3B0AEF4-0D3A-4A29-8233-4189FB77CE0F}" type="slidenum">
              <a:rPr lang="en-US" smtClean="0"/>
              <a:pPr/>
              <a:t>15</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E622E1B-5E1D-43CA-B671-63F1BA29554D}" type="slidenum">
              <a:rPr lang="en-US" smtClean="0"/>
              <a:pPr/>
              <a:t>16</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C6AB9E1-546D-4816-93EC-6AAC2976807E}" type="slidenum">
              <a:rPr lang="en-US" smtClean="0"/>
              <a:pPr/>
              <a:t>17</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704C628-8EE8-47CE-9A8B-32F8520490E2}" type="slidenum">
              <a:rPr lang="en-US" smtClean="0"/>
              <a:pPr/>
              <a:t>18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5B3FADF-3480-47AF-87AB-5FC46A41D7D1}" type="slidenum">
              <a:rPr lang="en-US" smtClean="0"/>
              <a:pPr/>
              <a:t>19</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A779C10-2152-418C-B233-E1E9F3C88FE2}" type="slidenum">
              <a:rPr lang="en-US" smtClean="0"/>
              <a:pPr/>
              <a:t>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B6B8112-B390-43F2-AE41-E0AB585AA6AB}" type="slidenum">
              <a:rPr lang="en-US" smtClean="0"/>
              <a:pPr/>
              <a:t>20</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8A7E853-CF81-4F8B-A90D-F5D0E3CA2BD4}" type="slidenum">
              <a:rPr lang="en-US" smtClean="0"/>
              <a:pPr/>
              <a:t>21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2ACB9A8-D3AD-4827-A303-E3690E4B1247}" type="slidenum">
              <a:rPr lang="en-US" smtClean="0"/>
              <a:pPr/>
              <a:t>22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4FC51B8-5FA8-4D24-B9AD-F8EEE061BAAB}" type="slidenum">
              <a:rPr lang="en-US" smtClean="0"/>
              <a:pPr/>
              <a:t>23</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91F51D8-E717-4418-B08D-BBA6DFF9E8FE}" type="slidenum">
              <a:rPr lang="en-US" smtClean="0"/>
              <a:pPr/>
              <a:t>24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6C2C1DD-D210-4590-9058-A583E2D4ED11}" type="slidenum">
              <a:rPr lang="en-US" smtClean="0"/>
              <a:pPr/>
              <a:t>25</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9624330-C883-4041-A5AB-A4290D26A7A5}" type="slidenum">
              <a:rPr lang="en-US" smtClean="0"/>
              <a:pPr/>
              <a:t>26</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C45371A-DFDB-4973-96E7-83E4D4B86663}" type="slidenum">
              <a:rPr lang="en-US" smtClean="0"/>
              <a:pPr/>
              <a:t>27</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208E074-95FA-4F12-A087-DE9C96E6ECAA}" type="slidenum">
              <a:rPr lang="en-US" smtClean="0"/>
              <a:pPr/>
              <a:t>28</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B83CC82-E0CC-4E1D-B9DF-C420D88236A6}" type="slidenum">
              <a:rPr lang="en-US" smtClean="0"/>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846E02E-26D5-422B-89A0-6134845462EB}" type="slidenum">
              <a:rPr lang="en-US" smtClean="0"/>
              <a:pPr/>
              <a:t>3</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B329D14-8FEA-44D7-A302-0849DD765B2E}" type="slidenum">
              <a:rPr lang="en-US" smtClean="0"/>
              <a:pPr/>
              <a:t>30</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3AB25D3-AD21-4E64-890C-E0A0811A3FA6}" type="slidenum">
              <a:rPr lang="en-US" smtClean="0"/>
              <a:pPr/>
              <a:t>31</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23C0970-2621-41E9-88F3-259700BCE5A6}" type="slidenum">
              <a:rPr lang="en-US" smtClean="0"/>
              <a:pPr/>
              <a:t>32</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CE7CD4A-8089-4684-B9F9-0C0298C25CD8}" type="slidenum">
              <a:rPr lang="en-US" smtClean="0"/>
              <a:pPr/>
              <a:t>33</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0576C2B-9050-4835-9B82-1F7F3D6585CF}" type="slidenum">
              <a:rPr lang="en-US" smtClean="0"/>
              <a:pPr/>
              <a:t>34</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315B7A5-F3B3-4445-BAA4-B44634E2E83D}" type="slidenum">
              <a:rPr lang="en-US" smtClean="0"/>
              <a:pPr/>
              <a:t>35</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0094171-EA7C-44B5-BFE0-6852AC3FC032}" type="slidenum">
              <a:rPr lang="en-US" smtClean="0"/>
              <a:pPr/>
              <a:t>36</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3583719-5E44-49ED-B5A5-6C362EBA40FA}" type="slidenum">
              <a:rPr lang="en-US" smtClean="0"/>
              <a:pPr/>
              <a:t>37</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1F4E675-E1D3-463C-BD86-A91BE7A766F3}" type="slidenum">
              <a:rPr lang="en-US" smtClean="0"/>
              <a:pPr/>
              <a:t>38</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DCDB3AD-808A-474A-9858-38C163D80E0B}" type="slidenum">
              <a:rPr lang="en-US" smtClean="0"/>
              <a:pPr/>
              <a:t>39</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64009D3-C32C-447B-B972-908575D48B20}" type="slidenum">
              <a:rPr lang="en-US" smtClean="0"/>
              <a:pPr/>
              <a:t>4</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499FB1C-644A-4CEA-8EC4-0AF846ACAE87}" type="slidenum">
              <a:rPr lang="en-US" smtClean="0"/>
              <a:pPr/>
              <a:t>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65D56D2-1036-40EF-B0D1-0102C6E6AE1E}" type="slidenum">
              <a:rPr lang="en-US" smtClean="0"/>
              <a:pPr/>
              <a:t>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5572CC3-AB40-46E1-B0EC-51A3CA340781}" type="slidenum">
              <a:rPr lang="en-US" smtClean="0"/>
              <a:pPr/>
              <a:t>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DC783C2-1A1E-4100-8D5E-C970C2ACF3E6}" type="slidenum">
              <a:rPr lang="en-US" smtClean="0"/>
              <a:pPr/>
              <a:t>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0CC7AD9-C320-4458-BF18-E1031F82D9DE}" type="slidenum">
              <a:rPr lang="en-US" smtClean="0"/>
              <a:pPr/>
              <a:t>9</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en-US"/>
              <a:t>Copyright © 2011 AIHE</a:t>
            </a: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1E7517F4-8EC0-441C-AA52-F2F4EEE539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30359A1-5CC5-484E-8AA4-1EA5701DEFA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0C7A33C-9A13-4F05-A277-14F4A23AFE62}"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2DDC74A-BD8A-4F07-9109-33121B3DAB5B}"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F1B1ED4-09A4-4E15-B76D-1D467442B8A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F039BF9-FD56-4B96-B636-24B8573FD19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2C7949B-EF5C-42A8-8DD1-59AF1087525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CC3B5308-C701-4A49-AE21-E1564254F5E6}"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246BAB32-A0FA-4345-8F57-702CB8EAD15C}"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CB4D4D22-7A63-4E5D-A04A-115810036783}"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CDE7319-1498-42A8-9530-C67D59CB0E4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E16480F-E1D6-4C3A-BBAF-75A06D711F0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r>
              <a:rPr lang="en-US"/>
              <a:t>Copyright © 2011 AIHE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972D5B6B-7313-472D-84EC-75FA19E37A3A}"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61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61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61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61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1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61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61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atin typeface="Arial" charset="0"/>
              </a:defRPr>
            </a:lvl1pPr>
          </a:lstStyle>
          <a:p>
            <a:pPr>
              <a:defRPr/>
            </a:pPr>
            <a:r>
              <a:rPr lang="en-US"/>
              <a:t>Copyright © 2011 AIHE</a:t>
            </a:r>
          </a:p>
        </p:txBody>
      </p:sp>
      <p:sp>
        <p:nvSpPr>
          <p:cNvPr id="61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M-T-Cicero.jp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imgres?imgurl=http://lefteyeonthemedia.files.wordpress.com/2009/04/puritan.jpg&amp;imgrefurl=http://lefteyeonthemedia.wordpress.com/2009/04/09/the-puritan-myth/&amp;h=532&amp;w=503&amp;sz=49&amp;tbnid=_koWyOHCw6jL6M:&amp;tbnh=132&amp;tbnw=125&amp;prev=/images?q=Puritan+Image&amp;hl=en&amp;usg=__RsuyWfpFRz-EAa5vCguKpUPozzU=&amp;ei=H7vcStigINXRlAf95rmhAQ&amp;sa=X&amp;oi=image_result&amp;resnum=2&amp;ct=image&amp;ved=0CA8Q9QEwA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hyperlink" Target="http://www.boisestate.edu/people/troark/images/duo.jp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s9.com/images/portraits/27789_Sidney-Algernon.jp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File:Locke-John-LOC.jp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jrenseyblog.files.wordpress.com/2009/05/thomas-jefferson-big.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hyperlink" Target="http://en.wikipedia.org/wiki/File:ThomasReid.jp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File:Zeno_of_Citium_pushkin.jp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m/imgres?imgurl=http://www.dreamstime.com/sexual-equality-thumb5001876.jpg&amp;imgrefurl=http://www.dreamstime.com/royalty-free-stock-image-sexual-equality-image5001876&amp;usg=__k51BvmkBz1Anl2zIAf6icfEO-7E=&amp;h=329&amp;w=300&amp;sz=22&amp;hl=en&amp;start=37&amp;sig2=i1oFo__cruYbng_mlXqvZw&amp;um=1&amp;tbnid=_CMmfD_BiAVsmM:&amp;tbnh=119&amp;tbnw=109&amp;prev=/images?q=equality&amp;ndsp=21&amp;hl=en&amp;rls=com.microsoft:en-us:IE-SearchBox&amp;rlz=1I7ADBF_en&amp;sa=N&amp;start=21&amp;um=1&amp;ei=4gznSum7E9LFlAeWl4n6Bw"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hyperlink" Target="http://images.google.com/imgres?imgurl=http://l.yimg.com/img.tv.yahoo.com/tv/us/img/site/73/47/0000047347_20080314180009.jpg&amp;imgrefurl=http://www.zimbio.com/Craft+Beer/articles/305/Sam+Adams+Boston+Ale+John+Adams+steal+show&amp;usg=__QnQ5hRLVgZ1L1sV7d_ALpoZicno=&amp;h=1024&amp;w=683&amp;sz=169&amp;hl=en&amp;start=94&amp;sig2=hjzrxIsC1jECWM3FbKXfNA&amp;um=1&amp;tbnid=lpujbTeiOT06aM:&amp;tbnh=150&amp;tbnw=100&amp;prev=/images?q=declaration+of+independence+john+adams&amp;ndsp=21&amp;hl=en&amp;rlz=1T4ADBF_enUS321&amp;sa=N&amp;start=84&amp;um=1&amp;ei=bI_gSpvfIZPwlAeF89iED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imgres?imgurl=http://www.whovotedhow.com/wp-content/uploads/2009/05/jefferson-adams.jpg&amp;imgrefurl=http://whovotedhow.com/the-declaration-of-independence-and-capitalism/&amp;usg=__ywR7jVk6FtM5rA6qjgiQ841_5_w=&amp;h=614&amp;w=495&amp;sz=83&amp;hl=en&amp;start=2&amp;sig2=Itx-8BpkmEcXujVIUsQH7Q&amp;um=1&amp;tbnid=u5LOTVD4O-gfzM:&amp;tbnh=136&amp;tbnw=110&amp;prev=/images?q=declaration+of+independence+john+adams&amp;hl=en&amp;rlz=1T4ADBF_enUS321&amp;um=1&amp;ei=_47gSp_RJojLlAefydWEDw"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The_Thinker_close.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4"/>
          <p:cNvSpPr>
            <a:spLocks noGrp="1" noChangeArrowheads="1"/>
          </p:cNvSpPr>
          <p:nvPr>
            <p:ph type="ftr" sz="quarter" idx="11"/>
          </p:nvPr>
        </p:nvSpPr>
        <p:spPr>
          <a:noFill/>
        </p:spPr>
        <p:txBody>
          <a:bodyPr/>
          <a:lstStyle/>
          <a:p>
            <a:r>
              <a:rPr lang="en-US" sz="1000"/>
              <a:t>Copyright © 2011 AIHE</a:t>
            </a:r>
          </a:p>
        </p:txBody>
      </p:sp>
      <p:sp>
        <p:nvSpPr>
          <p:cNvPr id="2050" name="Rectangle 2"/>
          <p:cNvSpPr>
            <a:spLocks noGrp="1" noChangeArrowheads="1"/>
          </p:cNvSpPr>
          <p:nvPr>
            <p:ph type="ctrTitle"/>
          </p:nvPr>
        </p:nvSpPr>
        <p:spPr>
          <a:xfrm>
            <a:off x="228600" y="152400"/>
            <a:ext cx="8763000" cy="1920875"/>
          </a:xfrm>
        </p:spPr>
        <p:txBody>
          <a:bodyPr/>
          <a:lstStyle/>
          <a:p>
            <a:pPr eaLnBrk="1" hangingPunct="1">
              <a:defRPr/>
            </a:pPr>
            <a:r>
              <a:rPr lang="en-US" sz="5400" dirty="0" smtClean="0">
                <a:solidFill>
                  <a:srgbClr val="F52E13"/>
                </a:solidFill>
              </a:rPr>
              <a:t>The Declaration of Independence</a:t>
            </a:r>
          </a:p>
        </p:txBody>
      </p:sp>
      <p:sp>
        <p:nvSpPr>
          <p:cNvPr id="2051" name="Rectangle 3"/>
          <p:cNvSpPr>
            <a:spLocks noGrp="1" noChangeArrowheads="1"/>
          </p:cNvSpPr>
          <p:nvPr>
            <p:ph type="subTitle" idx="1"/>
          </p:nvPr>
        </p:nvSpPr>
        <p:spPr>
          <a:xfrm>
            <a:off x="1371600" y="1905000"/>
            <a:ext cx="6400800" cy="4419600"/>
          </a:xfrm>
        </p:spPr>
        <p:txBody>
          <a:bodyPr/>
          <a:lstStyle/>
          <a:p>
            <a:pPr eaLnBrk="1" hangingPunct="1">
              <a:defRPr/>
            </a:pPr>
            <a:r>
              <a:rPr lang="en-US" dirty="0" smtClean="0"/>
              <a:t>Propaganda or a Birth Certificate?</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sz="2800" dirty="0" smtClean="0"/>
          </a:p>
          <a:p>
            <a:pPr eaLnBrk="1" hangingPunct="1">
              <a:defRPr/>
            </a:pPr>
            <a:r>
              <a:rPr lang="en-US" sz="2400" dirty="0" smtClean="0"/>
              <a:t>A presentation by Kevin T. Brady, Ph.D.</a:t>
            </a:r>
          </a:p>
        </p:txBody>
      </p:sp>
      <p:pic>
        <p:nvPicPr>
          <p:cNvPr id="3077" name="Picture 8" descr="Declaration of Independence"/>
          <p:cNvPicPr>
            <a:picLocks noChangeAspect="1" noChangeArrowheads="1"/>
          </p:cNvPicPr>
          <p:nvPr/>
        </p:nvPicPr>
        <p:blipFill>
          <a:blip r:embed="rId3" cstate="print"/>
          <a:srcRect/>
          <a:stretch>
            <a:fillRect/>
          </a:stretch>
        </p:blipFill>
        <p:spPr bwMode="auto">
          <a:xfrm>
            <a:off x="685800" y="2743200"/>
            <a:ext cx="3962400" cy="2928938"/>
          </a:xfrm>
          <a:prstGeom prst="rect">
            <a:avLst/>
          </a:prstGeom>
          <a:noFill/>
          <a:ln w="9525">
            <a:noFill/>
            <a:miter lim="800000"/>
            <a:headEnd/>
            <a:tailEnd/>
          </a:ln>
        </p:spPr>
      </p:pic>
      <p:sp>
        <p:nvSpPr>
          <p:cNvPr id="3078" name="Slide Number Placeholder 7"/>
          <p:cNvSpPr>
            <a:spLocks noGrp="1"/>
          </p:cNvSpPr>
          <p:nvPr>
            <p:ph type="sldNum" sz="quarter" idx="12"/>
          </p:nvPr>
        </p:nvSpPr>
        <p:spPr>
          <a:noFill/>
        </p:spPr>
        <p:txBody>
          <a:bodyPr/>
          <a:lstStyle/>
          <a:p>
            <a:fld id="{CC1749D6-5BEA-4CF8-8A51-3BD15281D900}" type="slidenum">
              <a:rPr lang="en-US" smtClean="0"/>
              <a:pPr/>
              <a:t>1</a:t>
            </a:fld>
            <a:endParaRPr lang="en-US" smtClean="0"/>
          </a:p>
        </p:txBody>
      </p:sp>
      <p:pic>
        <p:nvPicPr>
          <p:cNvPr id="3079"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pic>
        <p:nvPicPr>
          <p:cNvPr id="3080" name="Picture 7" descr="BlastIU17_logo.jpg"/>
          <p:cNvPicPr>
            <a:picLocks noChangeAspect="1"/>
          </p:cNvPicPr>
          <p:nvPr/>
        </p:nvPicPr>
        <p:blipFill>
          <a:blip r:embed="rId5" cstate="print"/>
          <a:srcRect/>
          <a:stretch>
            <a:fillRect/>
          </a:stretch>
        </p:blipFill>
        <p:spPr bwMode="auto">
          <a:xfrm>
            <a:off x="4953000" y="2743200"/>
            <a:ext cx="391160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2"/>
          </p:nvPr>
        </p:nvSpPr>
        <p:spPr>
          <a:noFill/>
        </p:spPr>
        <p:txBody>
          <a:bodyPr/>
          <a:lstStyle/>
          <a:p>
            <a:r>
              <a:rPr lang="en-US"/>
              <a:t>Copyright © 2011 AIHE</a:t>
            </a:r>
          </a:p>
        </p:txBody>
      </p:sp>
      <p:sp>
        <p:nvSpPr>
          <p:cNvPr id="24578" name="Rectangle 2"/>
          <p:cNvSpPr>
            <a:spLocks noGrp="1" noChangeArrowheads="1"/>
          </p:cNvSpPr>
          <p:nvPr>
            <p:ph type="body" idx="4294967295"/>
          </p:nvPr>
        </p:nvSpPr>
        <p:spPr>
          <a:xfrm>
            <a:off x="685800" y="762000"/>
            <a:ext cx="8229600" cy="4525963"/>
          </a:xfrm>
        </p:spPr>
        <p:txBody>
          <a:bodyPr/>
          <a:lstStyle/>
          <a:p>
            <a:pPr eaLnBrk="1" hangingPunct="1">
              <a:buFont typeface="Wingdings" pitchFamily="2" charset="2"/>
              <a:buNone/>
              <a:defRPr/>
            </a:pPr>
            <a:r>
              <a:rPr lang="en-US" sz="4000" smtClean="0">
                <a:latin typeface="Barbedor T Heavy" pitchFamily="34" charset="0"/>
              </a:rPr>
              <a:t>Aristotle (and Plato and Cicero) </a:t>
            </a:r>
          </a:p>
          <a:p>
            <a:pPr eaLnBrk="1" hangingPunct="1">
              <a:buFont typeface="Wingdings" pitchFamily="2" charset="2"/>
              <a:buNone/>
              <a:defRPr/>
            </a:pPr>
            <a:endParaRPr lang="en-US" sz="4000" smtClean="0">
              <a:latin typeface="Barbedor T Heavy" pitchFamily="34" charset="0"/>
            </a:endParaRPr>
          </a:p>
          <a:p>
            <a:pPr eaLnBrk="1" hangingPunct="1">
              <a:buFont typeface="Wingdings" pitchFamily="2" charset="2"/>
              <a:buNone/>
              <a:defRPr/>
            </a:pPr>
            <a:r>
              <a:rPr lang="en-US" sz="2900" smtClean="0">
                <a:latin typeface="Barbedor T Heavy" pitchFamily="34" charset="0"/>
              </a:rPr>
              <a:t>argued that morality is not conventional, but natural.</a:t>
            </a:r>
          </a:p>
          <a:p>
            <a:pPr eaLnBrk="1" hangingPunct="1">
              <a:buFont typeface="Wingdings" pitchFamily="2" charset="2"/>
              <a:buNone/>
              <a:defRPr/>
            </a:pPr>
            <a:r>
              <a:rPr lang="en-US" sz="2900" smtClean="0">
                <a:latin typeface="Barbedor T Heavy" pitchFamily="34" charset="0"/>
              </a:rPr>
              <a:t>There is a natural law that must be obeyed whether it is written down by legislative authorities or not. This is the essence of classical natural law theory.</a:t>
            </a:r>
          </a:p>
        </p:txBody>
      </p:sp>
      <p:sp>
        <p:nvSpPr>
          <p:cNvPr id="12292" name="Slide Number Placeholder 5"/>
          <p:cNvSpPr>
            <a:spLocks noGrp="1"/>
          </p:cNvSpPr>
          <p:nvPr>
            <p:ph type="sldNum" sz="quarter" idx="11"/>
          </p:nvPr>
        </p:nvSpPr>
        <p:spPr>
          <a:xfrm>
            <a:off x="6629400" y="6172200"/>
            <a:ext cx="2133600" cy="476250"/>
          </a:xfrm>
          <a:noFill/>
        </p:spPr>
        <p:txBody>
          <a:bodyPr/>
          <a:lstStyle/>
          <a:p>
            <a:fld id="{846B5A1F-DA6B-4263-A5DC-8F29211B41A8}" type="slidenum">
              <a:rPr lang="en-US" smtClean="0"/>
              <a:pPr/>
              <a:t>10</a:t>
            </a:fld>
            <a:endParaRPr lang="en-US" smtClean="0"/>
          </a:p>
        </p:txBody>
      </p:sp>
      <p:pic>
        <p:nvPicPr>
          <p:cNvPr id="12293"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2"/>
          </p:nvPr>
        </p:nvSpPr>
        <p:spPr>
          <a:noFill/>
        </p:spPr>
        <p:txBody>
          <a:bodyPr/>
          <a:lstStyle/>
          <a:p>
            <a:r>
              <a:rPr lang="en-US"/>
              <a:t>Copyright © 2011 AIHE</a:t>
            </a:r>
          </a:p>
        </p:txBody>
      </p:sp>
      <p:sp>
        <p:nvSpPr>
          <p:cNvPr id="28674" name="Rectangle 2"/>
          <p:cNvSpPr>
            <a:spLocks noGrp="1" noChangeArrowheads="1"/>
          </p:cNvSpPr>
          <p:nvPr>
            <p:ph type="body" idx="4294967295"/>
          </p:nvPr>
        </p:nvSpPr>
        <p:spPr>
          <a:xfrm>
            <a:off x="0" y="2057400"/>
            <a:ext cx="9144000" cy="4068763"/>
          </a:xfrm>
        </p:spPr>
        <p:txBody>
          <a:bodyPr/>
          <a:lstStyle/>
          <a:p>
            <a:pPr algn="ctr" eaLnBrk="1" hangingPunct="1">
              <a:lnSpc>
                <a:spcPct val="80000"/>
              </a:lnSpc>
              <a:buFont typeface="Wingdings" pitchFamily="2" charset="2"/>
              <a:buNone/>
              <a:defRPr/>
            </a:pPr>
            <a:r>
              <a:rPr lang="en-US" sz="5000" dirty="0" smtClean="0">
                <a:solidFill>
                  <a:srgbClr val="990000"/>
                </a:solidFill>
                <a:latin typeface="Photina Casual Black" pitchFamily="18" charset="0"/>
              </a:rPr>
              <a:t>Cicero </a:t>
            </a:r>
          </a:p>
          <a:p>
            <a:pPr algn="ctr" eaLnBrk="1" hangingPunct="1">
              <a:lnSpc>
                <a:spcPct val="80000"/>
              </a:lnSpc>
              <a:buFont typeface="Wingdings" pitchFamily="2" charset="2"/>
              <a:buNone/>
              <a:defRPr/>
            </a:pPr>
            <a:r>
              <a:rPr lang="en-US" sz="2200" dirty="0" smtClean="0">
                <a:solidFill>
                  <a:srgbClr val="990000"/>
                </a:solidFill>
                <a:latin typeface="Photina Casual Black" pitchFamily="18" charset="0"/>
              </a:rPr>
              <a:t>106–43 BC</a:t>
            </a:r>
          </a:p>
          <a:p>
            <a:pPr algn="ctr" eaLnBrk="1" hangingPunct="1">
              <a:lnSpc>
                <a:spcPct val="80000"/>
              </a:lnSpc>
              <a:buFont typeface="Wingdings" pitchFamily="2" charset="2"/>
              <a:buNone/>
              <a:defRPr/>
            </a:pPr>
            <a:r>
              <a:rPr lang="en-US" sz="4000" dirty="0" smtClean="0">
                <a:latin typeface="Photina Casual Black" pitchFamily="18" charset="0"/>
              </a:rPr>
              <a:t>“True law is right reason in agreement with nature; it is of universal application, unchanging and everlasting. . . . Whoever is disobedient is fleeing from himself </a:t>
            </a:r>
          </a:p>
          <a:p>
            <a:pPr algn="ctr" eaLnBrk="1" hangingPunct="1">
              <a:lnSpc>
                <a:spcPct val="80000"/>
              </a:lnSpc>
              <a:buFont typeface="Wingdings" pitchFamily="2" charset="2"/>
              <a:buNone/>
              <a:defRPr/>
            </a:pPr>
            <a:r>
              <a:rPr lang="en-US" sz="4000" dirty="0" smtClean="0">
                <a:latin typeface="Photina Casual Black" pitchFamily="18" charset="0"/>
              </a:rPr>
              <a:t>and denying his human nature . . . ”</a:t>
            </a:r>
            <a:r>
              <a:rPr lang="en-US" sz="4000" dirty="0" smtClean="0"/>
              <a:t> </a:t>
            </a:r>
          </a:p>
        </p:txBody>
      </p:sp>
      <p:pic>
        <p:nvPicPr>
          <p:cNvPr id="13316" name="Picture 4" descr="200px-M-T-Cicero">
            <a:hlinkClick r:id="rId3"/>
          </p:cNvPr>
          <p:cNvPicPr>
            <a:picLocks noChangeAspect="1" noChangeArrowheads="1"/>
          </p:cNvPicPr>
          <p:nvPr/>
        </p:nvPicPr>
        <p:blipFill>
          <a:blip r:embed="rId4" cstate="print"/>
          <a:srcRect/>
          <a:stretch>
            <a:fillRect/>
          </a:stretch>
        </p:blipFill>
        <p:spPr bwMode="auto">
          <a:xfrm>
            <a:off x="4114800" y="381000"/>
            <a:ext cx="963613" cy="1295400"/>
          </a:xfrm>
          <a:prstGeom prst="rect">
            <a:avLst/>
          </a:prstGeom>
          <a:noFill/>
          <a:ln w="9525">
            <a:noFill/>
            <a:miter lim="800000"/>
            <a:headEnd/>
            <a:tailEnd/>
          </a:ln>
        </p:spPr>
      </p:pic>
      <p:sp>
        <p:nvSpPr>
          <p:cNvPr id="13317" name="Slide Number Placeholder 6"/>
          <p:cNvSpPr>
            <a:spLocks noGrp="1"/>
          </p:cNvSpPr>
          <p:nvPr>
            <p:ph type="sldNum" sz="quarter" idx="11"/>
          </p:nvPr>
        </p:nvSpPr>
        <p:spPr>
          <a:noFill/>
        </p:spPr>
        <p:txBody>
          <a:bodyPr/>
          <a:lstStyle/>
          <a:p>
            <a:fld id="{DD74F467-03D7-41C7-B5CD-E5BC8CCDD617}" type="slidenum">
              <a:rPr lang="en-US" smtClean="0"/>
              <a:pPr/>
              <a:t>11</a:t>
            </a:fld>
            <a:endParaRPr lang="en-US" smtClean="0"/>
          </a:p>
        </p:txBody>
      </p:sp>
      <p:pic>
        <p:nvPicPr>
          <p:cNvPr id="13318"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2"/>
          </p:nvPr>
        </p:nvSpPr>
        <p:spPr>
          <a:noFill/>
        </p:spPr>
        <p:txBody>
          <a:bodyPr/>
          <a:lstStyle/>
          <a:p>
            <a:r>
              <a:rPr lang="en-US"/>
              <a:t>Copyright © 2011 AIHE</a:t>
            </a:r>
          </a:p>
        </p:txBody>
      </p:sp>
      <p:sp>
        <p:nvSpPr>
          <p:cNvPr id="30722" name="Rectangle 2"/>
          <p:cNvSpPr>
            <a:spLocks noGrp="1" noRot="1" noChangeArrowheads="1"/>
          </p:cNvSpPr>
          <p:nvPr>
            <p:ph type="title" idx="4294967295"/>
          </p:nvPr>
        </p:nvSpPr>
        <p:spPr>
          <a:xfrm>
            <a:off x="0" y="0"/>
            <a:ext cx="8229600" cy="1447800"/>
          </a:xfrm>
        </p:spPr>
        <p:txBody>
          <a:bodyPr/>
          <a:lstStyle/>
          <a:p>
            <a:pPr eaLnBrk="1" hangingPunct="1">
              <a:defRPr/>
            </a:pPr>
            <a:r>
              <a:rPr lang="en-US" sz="4000" smtClean="0">
                <a:solidFill>
                  <a:srgbClr val="000066"/>
                </a:solidFill>
                <a:latin typeface="AdLib BT" pitchFamily="82" charset="0"/>
              </a:rPr>
              <a:t/>
            </a:r>
            <a:br>
              <a:rPr lang="en-US" sz="4000" smtClean="0">
                <a:solidFill>
                  <a:srgbClr val="000066"/>
                </a:solidFill>
                <a:latin typeface="AdLib BT" pitchFamily="82" charset="0"/>
              </a:rPr>
            </a:br>
            <a:r>
              <a:rPr lang="en-US" sz="4000" smtClean="0">
                <a:solidFill>
                  <a:srgbClr val="000066"/>
                </a:solidFill>
                <a:latin typeface="AdLib BT" pitchFamily="82" charset="0"/>
              </a:rPr>
              <a:t/>
            </a:r>
            <a:br>
              <a:rPr lang="en-US" sz="4000" smtClean="0">
                <a:solidFill>
                  <a:srgbClr val="000066"/>
                </a:solidFill>
                <a:latin typeface="AdLib BT" pitchFamily="82" charset="0"/>
              </a:rPr>
            </a:br>
            <a:r>
              <a:rPr lang="en-US" sz="4000" smtClean="0">
                <a:solidFill>
                  <a:srgbClr val="000066"/>
                </a:solidFill>
                <a:latin typeface="AdLib BT" pitchFamily="82" charset="0"/>
              </a:rPr>
              <a:t/>
            </a:r>
            <a:br>
              <a:rPr lang="en-US" sz="4000" smtClean="0">
                <a:solidFill>
                  <a:srgbClr val="000066"/>
                </a:solidFill>
                <a:latin typeface="AdLib BT" pitchFamily="82" charset="0"/>
              </a:rPr>
            </a:br>
            <a:endParaRPr lang="en-US" sz="4000" smtClean="0">
              <a:solidFill>
                <a:srgbClr val="000066"/>
              </a:solidFill>
              <a:latin typeface="AdLib BT" pitchFamily="82" charset="0"/>
            </a:endParaRPr>
          </a:p>
        </p:txBody>
      </p:sp>
      <p:sp>
        <p:nvSpPr>
          <p:cNvPr id="30723" name="Rectangle 3"/>
          <p:cNvSpPr>
            <a:spLocks noGrp="1" noChangeArrowheads="1"/>
          </p:cNvSpPr>
          <p:nvPr>
            <p:ph type="body" idx="4294967295"/>
          </p:nvPr>
        </p:nvSpPr>
        <p:spPr>
          <a:xfrm>
            <a:off x="457200" y="838200"/>
            <a:ext cx="8686800" cy="5287963"/>
          </a:xfrm>
        </p:spPr>
        <p:txBody>
          <a:bodyPr/>
          <a:lstStyle/>
          <a:p>
            <a:pPr algn="ctr" eaLnBrk="1" hangingPunct="1">
              <a:buFont typeface="Wingdings" pitchFamily="2" charset="2"/>
              <a:buNone/>
              <a:defRPr/>
            </a:pPr>
            <a:r>
              <a:rPr lang="en-US" smtClean="0">
                <a:latin typeface="AdLib BT" pitchFamily="82" charset="0"/>
              </a:rPr>
              <a:t>Thomas Aquinas</a:t>
            </a:r>
          </a:p>
          <a:p>
            <a:pPr algn="ctr" eaLnBrk="1" hangingPunct="1">
              <a:buFont typeface="Wingdings" pitchFamily="2" charset="2"/>
              <a:buNone/>
              <a:defRPr/>
            </a:pPr>
            <a:r>
              <a:rPr lang="en-US" sz="2200" smtClean="0">
                <a:latin typeface="AdLib BT" pitchFamily="82" charset="0"/>
              </a:rPr>
              <a:t>1225–1274</a:t>
            </a:r>
          </a:p>
          <a:p>
            <a:pPr algn="ctr" eaLnBrk="1" hangingPunct="1">
              <a:buFont typeface="Wingdings" pitchFamily="2" charset="2"/>
              <a:buNone/>
              <a:defRPr/>
            </a:pPr>
            <a:endParaRPr lang="en-US" sz="2200" b="1" smtClean="0">
              <a:latin typeface="Times New Roman" pitchFamily="18" charset="0"/>
            </a:endParaRPr>
          </a:p>
          <a:p>
            <a:pPr eaLnBrk="1" hangingPunct="1">
              <a:defRPr/>
            </a:pPr>
            <a:r>
              <a:rPr lang="en-US" b="1" smtClean="0">
                <a:solidFill>
                  <a:srgbClr val="990000"/>
                </a:solidFill>
                <a:latin typeface="Times New Roman" pitchFamily="18" charset="0"/>
              </a:rPr>
              <a:t>Eternal Law</a:t>
            </a:r>
            <a:r>
              <a:rPr lang="en-US" b="1" smtClean="0">
                <a:latin typeface="Times New Roman" pitchFamily="18" charset="0"/>
              </a:rPr>
              <a:t> </a:t>
            </a:r>
            <a:r>
              <a:rPr lang="en-US" b="1" smtClean="0">
                <a:latin typeface="Times New Roman" pitchFamily="18" charset="0"/>
                <a:sym typeface="Wingdings" pitchFamily="2" charset="2"/>
              </a:rPr>
              <a:t></a:t>
            </a:r>
            <a:r>
              <a:rPr lang="en-US" b="1" smtClean="0">
                <a:latin typeface="Times New Roman" pitchFamily="18" charset="0"/>
              </a:rPr>
              <a:t> All the laws of the universe</a:t>
            </a:r>
          </a:p>
          <a:p>
            <a:pPr eaLnBrk="1" hangingPunct="1">
              <a:defRPr/>
            </a:pPr>
            <a:r>
              <a:rPr lang="en-US" b="1" smtClean="0">
                <a:solidFill>
                  <a:srgbClr val="990000"/>
                </a:solidFill>
                <a:latin typeface="Times New Roman" pitchFamily="18" charset="0"/>
              </a:rPr>
              <a:t>Natural Law</a:t>
            </a:r>
            <a:r>
              <a:rPr lang="en-US" b="1" smtClean="0">
                <a:latin typeface="Times New Roman" pitchFamily="18" charset="0"/>
              </a:rPr>
              <a:t> </a:t>
            </a:r>
            <a:r>
              <a:rPr lang="en-US" b="1" smtClean="0">
                <a:latin typeface="Times New Roman" pitchFamily="18" charset="0"/>
                <a:sym typeface="Wingdings" pitchFamily="2" charset="2"/>
              </a:rPr>
              <a:t></a:t>
            </a:r>
            <a:r>
              <a:rPr lang="en-US" b="1" smtClean="0">
                <a:latin typeface="Times New Roman" pitchFamily="18" charset="0"/>
              </a:rPr>
              <a:t> The portion of the eternal law that man can know through “reason”</a:t>
            </a:r>
          </a:p>
          <a:p>
            <a:pPr eaLnBrk="1" hangingPunct="1">
              <a:defRPr/>
            </a:pPr>
            <a:r>
              <a:rPr lang="en-US" b="1" smtClean="0">
                <a:solidFill>
                  <a:srgbClr val="990000"/>
                </a:solidFill>
                <a:latin typeface="Times New Roman" pitchFamily="18" charset="0"/>
              </a:rPr>
              <a:t>Man-made Law</a:t>
            </a:r>
            <a:r>
              <a:rPr lang="en-US" b="1" smtClean="0">
                <a:latin typeface="Times New Roman" pitchFamily="18" charset="0"/>
              </a:rPr>
              <a:t> </a:t>
            </a:r>
            <a:r>
              <a:rPr lang="en-US" b="1" smtClean="0">
                <a:latin typeface="Times New Roman" pitchFamily="18" charset="0"/>
                <a:sym typeface="Wingdings" pitchFamily="2" charset="2"/>
              </a:rPr>
              <a:t></a:t>
            </a:r>
            <a:r>
              <a:rPr lang="en-US" b="1" smtClean="0">
                <a:latin typeface="Times New Roman" pitchFamily="18" charset="0"/>
              </a:rPr>
              <a:t> Laws or regulations like traffic ordinances</a:t>
            </a:r>
          </a:p>
          <a:p>
            <a:pPr eaLnBrk="1" hangingPunct="1">
              <a:defRPr/>
            </a:pPr>
            <a:r>
              <a:rPr lang="en-US" b="1" smtClean="0">
                <a:solidFill>
                  <a:srgbClr val="990000"/>
                </a:solidFill>
                <a:latin typeface="Times New Roman" pitchFamily="18" charset="0"/>
              </a:rPr>
              <a:t>Divine Law </a:t>
            </a:r>
            <a:r>
              <a:rPr lang="en-US" b="1" smtClean="0">
                <a:latin typeface="Times New Roman" pitchFamily="18" charset="0"/>
                <a:sym typeface="Wingdings" pitchFamily="2" charset="2"/>
              </a:rPr>
              <a:t></a:t>
            </a:r>
            <a:r>
              <a:rPr lang="en-US" b="1" smtClean="0">
                <a:latin typeface="Times New Roman" pitchFamily="18" charset="0"/>
              </a:rPr>
              <a:t> Law only known through revelation </a:t>
            </a:r>
            <a:r>
              <a:rPr lang="en-US" sz="3600" b="1" smtClean="0">
                <a:latin typeface="Times New Roman" pitchFamily="18" charset="0"/>
              </a:rPr>
              <a:t>(religious faith</a:t>
            </a:r>
            <a:r>
              <a:rPr lang="en-US" b="1" smtClean="0">
                <a:latin typeface="Times New Roman" pitchFamily="18" charset="0"/>
              </a:rPr>
              <a:t>)</a:t>
            </a:r>
          </a:p>
        </p:txBody>
      </p:sp>
      <p:pic>
        <p:nvPicPr>
          <p:cNvPr id="14341" name="Picture 5" descr="St"/>
          <p:cNvPicPr>
            <a:picLocks noChangeAspect="1" noChangeArrowheads="1"/>
          </p:cNvPicPr>
          <p:nvPr/>
        </p:nvPicPr>
        <p:blipFill>
          <a:blip r:embed="rId3" cstate="print"/>
          <a:srcRect/>
          <a:stretch>
            <a:fillRect/>
          </a:stretch>
        </p:blipFill>
        <p:spPr bwMode="auto">
          <a:xfrm>
            <a:off x="381000" y="381000"/>
            <a:ext cx="1157288" cy="1447800"/>
          </a:xfrm>
          <a:prstGeom prst="rect">
            <a:avLst/>
          </a:prstGeom>
          <a:noFill/>
          <a:ln w="9525">
            <a:noFill/>
            <a:miter lim="800000"/>
            <a:headEnd/>
            <a:tailEnd/>
          </a:ln>
        </p:spPr>
      </p:pic>
      <p:sp>
        <p:nvSpPr>
          <p:cNvPr id="14342" name="Slide Number Placeholder 7"/>
          <p:cNvSpPr>
            <a:spLocks noGrp="1"/>
          </p:cNvSpPr>
          <p:nvPr>
            <p:ph type="sldNum" sz="quarter" idx="11"/>
          </p:nvPr>
        </p:nvSpPr>
        <p:spPr>
          <a:noFill/>
        </p:spPr>
        <p:txBody>
          <a:bodyPr/>
          <a:lstStyle/>
          <a:p>
            <a:fld id="{18A0C5CE-42DF-4674-AF50-3BD62DB3A144}" type="slidenum">
              <a:rPr lang="en-US" smtClean="0"/>
              <a:pPr/>
              <a:t>12</a:t>
            </a:fld>
            <a:endParaRPr lang="en-US" smtClean="0"/>
          </a:p>
        </p:txBody>
      </p:sp>
      <p:pic>
        <p:nvPicPr>
          <p:cNvPr id="14343"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2"/>
          </p:nvPr>
        </p:nvSpPr>
        <p:spPr>
          <a:noFill/>
        </p:spPr>
        <p:txBody>
          <a:bodyPr/>
          <a:lstStyle/>
          <a:p>
            <a:r>
              <a:rPr lang="en-US"/>
              <a:t>Copyright © 2011 AIHE</a:t>
            </a:r>
          </a:p>
        </p:txBody>
      </p:sp>
      <p:sp>
        <p:nvSpPr>
          <p:cNvPr id="32770" name="Rectangle 2"/>
          <p:cNvSpPr>
            <a:spLocks noGrp="1" noChangeArrowheads="1"/>
          </p:cNvSpPr>
          <p:nvPr>
            <p:ph type="body" idx="4294967295"/>
          </p:nvPr>
        </p:nvSpPr>
        <p:spPr>
          <a:xfrm>
            <a:off x="381000" y="1600200"/>
            <a:ext cx="8763000" cy="4525963"/>
          </a:xfrm>
        </p:spPr>
        <p:txBody>
          <a:bodyPr/>
          <a:lstStyle/>
          <a:p>
            <a:pPr eaLnBrk="1" hangingPunct="1">
              <a:lnSpc>
                <a:spcPct val="90000"/>
              </a:lnSpc>
              <a:defRPr/>
            </a:pPr>
            <a:r>
              <a:rPr lang="en-US" sz="3600" smtClean="0">
                <a:solidFill>
                  <a:srgbClr val="990000"/>
                </a:solidFill>
                <a:latin typeface="Photina Casual Black" pitchFamily="18" charset="0"/>
              </a:rPr>
              <a:t>Aquinas establishes that </a:t>
            </a:r>
            <a:r>
              <a:rPr lang="en-US" sz="3600" b="1" i="1" smtClean="0">
                <a:latin typeface="Photina Casual Black" pitchFamily="18" charset="0"/>
              </a:rPr>
              <a:t>non-Christians</a:t>
            </a:r>
            <a:r>
              <a:rPr lang="en-US" sz="3600" smtClean="0">
                <a:solidFill>
                  <a:srgbClr val="990000"/>
                </a:solidFill>
                <a:latin typeface="Photina Casual Black" pitchFamily="18" charset="0"/>
              </a:rPr>
              <a:t> can learn “Natural Law” through reason</a:t>
            </a:r>
          </a:p>
          <a:p>
            <a:pPr eaLnBrk="1" hangingPunct="1">
              <a:lnSpc>
                <a:spcPct val="90000"/>
              </a:lnSpc>
              <a:defRPr/>
            </a:pPr>
            <a:r>
              <a:rPr lang="en-US" sz="3600" smtClean="0">
                <a:latin typeface="Photina Casual Black" pitchFamily="18" charset="0"/>
              </a:rPr>
              <a:t>This dramatically changes Christian thought</a:t>
            </a:r>
            <a:endParaRPr lang="en-US" sz="3600" smtClean="0">
              <a:solidFill>
                <a:srgbClr val="000066"/>
              </a:solidFill>
              <a:latin typeface="Photina Casual Black" pitchFamily="18" charset="0"/>
            </a:endParaRPr>
          </a:p>
          <a:p>
            <a:pPr eaLnBrk="1" hangingPunct="1">
              <a:lnSpc>
                <a:spcPct val="90000"/>
              </a:lnSpc>
              <a:defRPr/>
            </a:pPr>
            <a:r>
              <a:rPr lang="en-US" sz="3600" smtClean="0">
                <a:solidFill>
                  <a:srgbClr val="990000"/>
                </a:solidFill>
                <a:latin typeface="Photina Casual Black" pitchFamily="18" charset="0"/>
              </a:rPr>
              <a:t>Original Sin affects the soul, not the mind</a:t>
            </a:r>
            <a:endParaRPr lang="en-US" sz="4000" smtClean="0">
              <a:solidFill>
                <a:srgbClr val="990000"/>
              </a:solidFill>
              <a:latin typeface="Photina Casual Black" pitchFamily="18" charset="0"/>
            </a:endParaRPr>
          </a:p>
        </p:txBody>
      </p:sp>
      <p:pic>
        <p:nvPicPr>
          <p:cNvPr id="15364" name="Picture 3" descr="st-thomas-aquinas"/>
          <p:cNvPicPr>
            <a:picLocks noChangeAspect="1" noChangeArrowheads="1"/>
          </p:cNvPicPr>
          <p:nvPr/>
        </p:nvPicPr>
        <p:blipFill>
          <a:blip r:embed="rId3" cstate="print"/>
          <a:srcRect/>
          <a:stretch>
            <a:fillRect/>
          </a:stretch>
        </p:blipFill>
        <p:spPr bwMode="auto">
          <a:xfrm>
            <a:off x="3962400" y="3962400"/>
            <a:ext cx="1450975" cy="2209800"/>
          </a:xfrm>
          <a:prstGeom prst="rect">
            <a:avLst/>
          </a:prstGeom>
          <a:noFill/>
          <a:ln w="9525">
            <a:noFill/>
            <a:miter lim="800000"/>
            <a:headEnd/>
            <a:tailEnd/>
          </a:ln>
        </p:spPr>
      </p:pic>
      <p:sp>
        <p:nvSpPr>
          <p:cNvPr id="15365" name="Slide Number Placeholder 5"/>
          <p:cNvSpPr>
            <a:spLocks noGrp="1"/>
          </p:cNvSpPr>
          <p:nvPr>
            <p:ph type="sldNum" sz="quarter" idx="11"/>
          </p:nvPr>
        </p:nvSpPr>
        <p:spPr>
          <a:noFill/>
        </p:spPr>
        <p:txBody>
          <a:bodyPr/>
          <a:lstStyle/>
          <a:p>
            <a:fld id="{EC4BF9C8-F6CD-4B46-863E-8BDC752DAFAB}" type="slidenum">
              <a:rPr lang="en-US" smtClean="0"/>
              <a:pPr/>
              <a:t>13</a:t>
            </a:fld>
            <a:endParaRPr lang="en-US" smtClean="0"/>
          </a:p>
        </p:txBody>
      </p:sp>
      <p:pic>
        <p:nvPicPr>
          <p:cNvPr id="15366"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2"/>
          </p:nvPr>
        </p:nvSpPr>
        <p:spPr>
          <a:noFill/>
        </p:spPr>
        <p:txBody>
          <a:bodyPr/>
          <a:lstStyle/>
          <a:p>
            <a:r>
              <a:rPr lang="en-US"/>
              <a:t>Copyright © 2011 AIHE</a:t>
            </a:r>
          </a:p>
        </p:txBody>
      </p:sp>
      <p:sp>
        <p:nvSpPr>
          <p:cNvPr id="34818" name="Rectangle 2"/>
          <p:cNvSpPr>
            <a:spLocks noGrp="1" noRot="1" noChangeArrowheads="1"/>
          </p:cNvSpPr>
          <p:nvPr>
            <p:ph type="title"/>
          </p:nvPr>
        </p:nvSpPr>
        <p:spPr/>
        <p:txBody>
          <a:bodyPr/>
          <a:lstStyle/>
          <a:p>
            <a:pPr eaLnBrk="1" hangingPunct="1">
              <a:defRPr/>
            </a:pPr>
            <a:r>
              <a:rPr lang="en-US" sz="6000" b="0" smtClean="0"/>
              <a:t/>
            </a:r>
            <a:br>
              <a:rPr lang="en-US" sz="6000" b="0" smtClean="0"/>
            </a:br>
            <a:endParaRPr lang="en-US" sz="6000" smtClean="0"/>
          </a:p>
        </p:txBody>
      </p:sp>
      <p:sp>
        <p:nvSpPr>
          <p:cNvPr id="34819" name="Rectangle 3"/>
          <p:cNvSpPr>
            <a:spLocks noGrp="1" noChangeArrowheads="1"/>
          </p:cNvSpPr>
          <p:nvPr>
            <p:ph type="body" idx="1"/>
          </p:nvPr>
        </p:nvSpPr>
        <p:spPr/>
        <p:txBody>
          <a:bodyPr/>
          <a:lstStyle/>
          <a:p>
            <a:pPr eaLnBrk="1" hangingPunct="1">
              <a:defRPr/>
            </a:pPr>
            <a:endParaRPr lang="en-US" b="1" smtClean="0">
              <a:solidFill>
                <a:srgbClr val="990000"/>
              </a:solidFill>
            </a:endParaRPr>
          </a:p>
          <a:p>
            <a:pPr eaLnBrk="1" hangingPunct="1">
              <a:defRPr/>
            </a:pPr>
            <a:r>
              <a:rPr lang="en-US" b="1" smtClean="0">
                <a:solidFill>
                  <a:srgbClr val="990000"/>
                </a:solidFill>
              </a:rPr>
              <a:t>Richard Hooker brings the </a:t>
            </a:r>
            <a:r>
              <a:rPr lang="en-US" b="1" u="sng" smtClean="0">
                <a:solidFill>
                  <a:srgbClr val="990000"/>
                </a:solidFill>
              </a:rPr>
              <a:t>Natural Law</a:t>
            </a:r>
            <a:r>
              <a:rPr lang="en-US" b="1" smtClean="0">
                <a:solidFill>
                  <a:srgbClr val="990000"/>
                </a:solidFill>
              </a:rPr>
              <a:t> tradition to Anglican England </a:t>
            </a:r>
          </a:p>
          <a:p>
            <a:pPr eaLnBrk="1" hangingPunct="1">
              <a:defRPr/>
            </a:pPr>
            <a:endParaRPr lang="en-US" b="1" smtClean="0">
              <a:solidFill>
                <a:srgbClr val="990000"/>
              </a:solidFill>
            </a:endParaRPr>
          </a:p>
          <a:p>
            <a:pPr eaLnBrk="1" hangingPunct="1">
              <a:defRPr/>
            </a:pPr>
            <a:r>
              <a:rPr lang="en-US" b="1" smtClean="0">
                <a:solidFill>
                  <a:srgbClr val="990000"/>
                </a:solidFill>
              </a:rPr>
              <a:t>He makes Aquinas </a:t>
            </a:r>
          </a:p>
          <a:p>
            <a:pPr eaLnBrk="1" hangingPunct="1">
              <a:buFont typeface="Wingdings" pitchFamily="2" charset="2"/>
              <a:buNone/>
              <a:defRPr/>
            </a:pPr>
            <a:r>
              <a:rPr lang="en-US" b="1" smtClean="0">
                <a:solidFill>
                  <a:srgbClr val="990000"/>
                </a:solidFill>
              </a:rPr>
              <a:t>    acceptable to Anglicans</a:t>
            </a:r>
          </a:p>
        </p:txBody>
      </p:sp>
      <p:pic>
        <p:nvPicPr>
          <p:cNvPr id="16389" name="Picture 4" descr="hooker"/>
          <p:cNvPicPr>
            <a:picLocks noChangeAspect="1" noChangeArrowheads="1"/>
          </p:cNvPicPr>
          <p:nvPr/>
        </p:nvPicPr>
        <p:blipFill>
          <a:blip r:embed="rId3" cstate="print"/>
          <a:srcRect/>
          <a:stretch>
            <a:fillRect/>
          </a:stretch>
        </p:blipFill>
        <p:spPr bwMode="auto">
          <a:xfrm>
            <a:off x="6629400" y="3505200"/>
            <a:ext cx="2152650" cy="2609850"/>
          </a:xfrm>
          <a:prstGeom prst="rect">
            <a:avLst/>
          </a:prstGeom>
          <a:noFill/>
          <a:ln w="9525">
            <a:noFill/>
            <a:miter lim="800000"/>
            <a:headEnd/>
            <a:tailEnd/>
          </a:ln>
        </p:spPr>
      </p:pic>
      <p:sp>
        <p:nvSpPr>
          <p:cNvPr id="16390" name="Rectangle 5"/>
          <p:cNvSpPr>
            <a:spLocks noChangeArrowheads="1"/>
          </p:cNvSpPr>
          <p:nvPr/>
        </p:nvSpPr>
        <p:spPr bwMode="auto">
          <a:xfrm>
            <a:off x="609600" y="457200"/>
            <a:ext cx="8153400" cy="1189038"/>
          </a:xfrm>
          <a:prstGeom prst="rect">
            <a:avLst/>
          </a:prstGeom>
          <a:noFill/>
          <a:ln w="9525">
            <a:noFill/>
            <a:miter lim="800000"/>
            <a:headEnd/>
            <a:tailEnd/>
          </a:ln>
        </p:spPr>
        <p:txBody>
          <a:bodyPr>
            <a:spAutoFit/>
          </a:bodyPr>
          <a:lstStyle/>
          <a:p>
            <a:pPr algn="ctr"/>
            <a:r>
              <a:rPr lang="en-US" sz="5400" b="1">
                <a:solidFill>
                  <a:schemeClr val="tx2"/>
                </a:solidFill>
                <a:latin typeface="Times New Roman" pitchFamily="18" charset="0"/>
              </a:rPr>
              <a:t>Richard Hooker</a:t>
            </a:r>
            <a:r>
              <a:rPr lang="en-US">
                <a:solidFill>
                  <a:schemeClr val="tx2"/>
                </a:solidFill>
                <a:latin typeface="Arial" charset="0"/>
              </a:rPr>
              <a:t/>
            </a:r>
            <a:br>
              <a:rPr lang="en-US">
                <a:solidFill>
                  <a:schemeClr val="tx2"/>
                </a:solidFill>
                <a:latin typeface="Arial" charset="0"/>
              </a:rPr>
            </a:br>
            <a:r>
              <a:rPr lang="en-US">
                <a:solidFill>
                  <a:schemeClr val="tx2"/>
                </a:solidFill>
                <a:latin typeface="Arial" charset="0"/>
              </a:rPr>
              <a:t>1554–1600</a:t>
            </a:r>
          </a:p>
        </p:txBody>
      </p:sp>
      <p:sp>
        <p:nvSpPr>
          <p:cNvPr id="16391" name="Slide Number Placeholder 8"/>
          <p:cNvSpPr>
            <a:spLocks noGrp="1"/>
          </p:cNvSpPr>
          <p:nvPr>
            <p:ph type="sldNum" sz="quarter" idx="11"/>
          </p:nvPr>
        </p:nvSpPr>
        <p:spPr>
          <a:noFill/>
        </p:spPr>
        <p:txBody>
          <a:bodyPr/>
          <a:lstStyle/>
          <a:p>
            <a:fld id="{A9383DF1-CD43-4853-8265-8C258EB8354D}" type="slidenum">
              <a:rPr lang="en-US" smtClean="0"/>
              <a:pPr/>
              <a:t>14</a:t>
            </a:fld>
            <a:endParaRPr lang="en-US" smtClean="0"/>
          </a:p>
        </p:txBody>
      </p:sp>
      <p:pic>
        <p:nvPicPr>
          <p:cNvPr id="16392"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2"/>
          </p:nvPr>
        </p:nvSpPr>
        <p:spPr>
          <a:noFill/>
        </p:spPr>
        <p:txBody>
          <a:bodyPr/>
          <a:lstStyle/>
          <a:p>
            <a:r>
              <a:rPr lang="en-US"/>
              <a:t>Copyright © 2011 AIHE</a:t>
            </a:r>
          </a:p>
        </p:txBody>
      </p:sp>
      <p:sp>
        <p:nvSpPr>
          <p:cNvPr id="36866" name="Rectangle 2"/>
          <p:cNvSpPr>
            <a:spLocks noGrp="1" noChangeArrowheads="1"/>
          </p:cNvSpPr>
          <p:nvPr>
            <p:ph type="body" idx="4294967295"/>
          </p:nvPr>
        </p:nvSpPr>
        <p:spPr>
          <a:xfrm>
            <a:off x="0" y="1600200"/>
            <a:ext cx="9144000" cy="4525963"/>
          </a:xfrm>
        </p:spPr>
        <p:txBody>
          <a:bodyPr/>
          <a:lstStyle/>
          <a:p>
            <a:pPr eaLnBrk="1" hangingPunct="1">
              <a:lnSpc>
                <a:spcPct val="90000"/>
              </a:lnSpc>
              <a:defRPr/>
            </a:pPr>
            <a:endParaRPr lang="en-US" dirty="0" smtClean="0">
              <a:latin typeface="Barbedor T Heavy" pitchFamily="34" charset="0"/>
            </a:endParaRPr>
          </a:p>
          <a:p>
            <a:pPr lvl="1" eaLnBrk="1" hangingPunct="1">
              <a:lnSpc>
                <a:spcPct val="90000"/>
              </a:lnSpc>
              <a:defRPr/>
            </a:pPr>
            <a:r>
              <a:rPr lang="en-US" dirty="0" smtClean="0">
                <a:latin typeface="Barbedor T Heavy" pitchFamily="34" charset="0"/>
              </a:rPr>
              <a:t>Protestants from Luther on rejected Natural Law.  </a:t>
            </a:r>
          </a:p>
          <a:p>
            <a:pPr lvl="1" eaLnBrk="1" hangingPunct="1">
              <a:lnSpc>
                <a:spcPct val="90000"/>
              </a:lnSpc>
              <a:buFont typeface="Wingdings" pitchFamily="2" charset="2"/>
              <a:buNone/>
              <a:defRPr/>
            </a:pPr>
            <a:r>
              <a:rPr lang="en-US" sz="3200" dirty="0" smtClean="0">
                <a:latin typeface="Barbedor T Heavy" pitchFamily="34" charset="0"/>
              </a:rPr>
              <a:t>	</a:t>
            </a:r>
            <a:r>
              <a:rPr lang="en-US" dirty="0" smtClean="0">
                <a:latin typeface="Barbedor T Heavy" pitchFamily="34" charset="0"/>
              </a:rPr>
              <a:t>Truth only comes from Divine Revelation as revealed to be consistent with Scripture.</a:t>
            </a:r>
          </a:p>
          <a:p>
            <a:pPr lvl="1" eaLnBrk="1" hangingPunct="1">
              <a:lnSpc>
                <a:spcPct val="90000"/>
              </a:lnSpc>
              <a:defRPr/>
            </a:pPr>
            <a:r>
              <a:rPr lang="en-US" dirty="0" smtClean="0">
                <a:latin typeface="Barbedor T Heavy" pitchFamily="34" charset="0"/>
              </a:rPr>
              <a:t>Humans had original sin, which meant that their soul, mind, and body were corrupted by sin. </a:t>
            </a:r>
          </a:p>
          <a:p>
            <a:pPr lvl="1" eaLnBrk="1" hangingPunct="1">
              <a:lnSpc>
                <a:spcPct val="90000"/>
              </a:lnSpc>
              <a:defRPr/>
            </a:pPr>
            <a:r>
              <a:rPr lang="en-US" dirty="0" smtClean="0">
                <a:latin typeface="Barbedor T Heavy" pitchFamily="34" charset="0"/>
              </a:rPr>
              <a:t>Human reason was corrupt and could not be trusted.</a:t>
            </a:r>
          </a:p>
        </p:txBody>
      </p:sp>
      <p:pic>
        <p:nvPicPr>
          <p:cNvPr id="17412" name="Picture 3" descr="http://lefteyeonthemedia.wordpress.com/2009/04/09/the-puritan-myth/">
            <a:hlinkClick r:id="rId3"/>
          </p:cNvPr>
          <p:cNvPicPr>
            <a:picLocks noChangeAspect="1" noChangeArrowheads="1"/>
          </p:cNvPicPr>
          <p:nvPr/>
        </p:nvPicPr>
        <p:blipFill>
          <a:blip r:embed="rId4" cstate="print"/>
          <a:srcRect/>
          <a:stretch>
            <a:fillRect/>
          </a:stretch>
        </p:blipFill>
        <p:spPr bwMode="auto">
          <a:xfrm>
            <a:off x="3810000" y="304800"/>
            <a:ext cx="1355725" cy="1447800"/>
          </a:xfrm>
          <a:prstGeom prst="rect">
            <a:avLst/>
          </a:prstGeom>
          <a:noFill/>
          <a:ln w="9525">
            <a:noFill/>
            <a:miter lim="800000"/>
            <a:headEnd/>
            <a:tailEnd/>
          </a:ln>
        </p:spPr>
      </p:pic>
      <p:sp>
        <p:nvSpPr>
          <p:cNvPr id="17413" name="Slide Number Placeholder 6"/>
          <p:cNvSpPr>
            <a:spLocks noGrp="1"/>
          </p:cNvSpPr>
          <p:nvPr>
            <p:ph type="sldNum" sz="quarter" idx="11"/>
          </p:nvPr>
        </p:nvSpPr>
        <p:spPr>
          <a:noFill/>
        </p:spPr>
        <p:txBody>
          <a:bodyPr/>
          <a:lstStyle/>
          <a:p>
            <a:fld id="{45E4DB3B-FD70-4892-9C69-3B9B9CB320A5}" type="slidenum">
              <a:rPr lang="en-US" smtClean="0"/>
              <a:pPr/>
              <a:t>15</a:t>
            </a:fld>
            <a:endParaRPr lang="en-US" smtClean="0"/>
          </a:p>
        </p:txBody>
      </p:sp>
      <p:pic>
        <p:nvPicPr>
          <p:cNvPr id="17414"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2"/>
          </p:nvPr>
        </p:nvSpPr>
        <p:spPr>
          <a:noFill/>
        </p:spPr>
        <p:txBody>
          <a:bodyPr/>
          <a:lstStyle/>
          <a:p>
            <a:r>
              <a:rPr lang="en-US"/>
              <a:t>Copyright © 2011 AIHE</a:t>
            </a:r>
          </a:p>
        </p:txBody>
      </p:sp>
      <p:sp>
        <p:nvSpPr>
          <p:cNvPr id="38914" name="Rectangle 2"/>
          <p:cNvSpPr>
            <a:spLocks noGrp="1" noChangeArrowheads="1"/>
          </p:cNvSpPr>
          <p:nvPr>
            <p:ph type="body" idx="4294967295"/>
          </p:nvPr>
        </p:nvSpPr>
        <p:spPr>
          <a:xfrm>
            <a:off x="0" y="1600200"/>
            <a:ext cx="9144000" cy="5257800"/>
          </a:xfrm>
        </p:spPr>
        <p:txBody>
          <a:bodyPr/>
          <a:lstStyle/>
          <a:p>
            <a:pPr eaLnBrk="1" hangingPunct="1">
              <a:defRPr/>
            </a:pPr>
            <a:endParaRPr lang="en-US" sz="3600" smtClean="0">
              <a:latin typeface="Barbedor T Heavy" pitchFamily="34" charset="0"/>
            </a:endParaRPr>
          </a:p>
          <a:p>
            <a:pPr lvl="1" eaLnBrk="1" hangingPunct="1">
              <a:defRPr/>
            </a:pPr>
            <a:r>
              <a:rPr lang="en-US" sz="3200" smtClean="0">
                <a:latin typeface="Barbedor T Heavy" pitchFamily="34" charset="0"/>
              </a:rPr>
              <a:t>Aquinas brought Aristotelian Natural Law back into the Western tradition  </a:t>
            </a:r>
          </a:p>
          <a:p>
            <a:pPr lvl="1" eaLnBrk="1" hangingPunct="1">
              <a:defRPr/>
            </a:pPr>
            <a:r>
              <a:rPr lang="en-US" sz="3200" smtClean="0">
                <a:latin typeface="Barbedor T Heavy" pitchFamily="34" charset="0"/>
              </a:rPr>
              <a:t>Hooker allows it to stay in the Anglican (English) tradition</a:t>
            </a:r>
          </a:p>
          <a:p>
            <a:pPr lvl="1" eaLnBrk="1" hangingPunct="1">
              <a:defRPr/>
            </a:pPr>
            <a:r>
              <a:rPr lang="en-US" sz="3200" smtClean="0">
                <a:latin typeface="Barbedor T Heavy" pitchFamily="34" charset="0"/>
              </a:rPr>
              <a:t>Very contrary to Puritan and Presbyterian    Protestant doctrine</a:t>
            </a:r>
          </a:p>
        </p:txBody>
      </p:sp>
      <p:pic>
        <p:nvPicPr>
          <p:cNvPr id="18436" name="Picture 3" descr="See full size image">
            <a:hlinkClick r:id="rId3"/>
          </p:cNvPr>
          <p:cNvPicPr>
            <a:picLocks noChangeAspect="1" noChangeArrowheads="1"/>
          </p:cNvPicPr>
          <p:nvPr/>
        </p:nvPicPr>
        <p:blipFill>
          <a:blip r:embed="rId4" cstate="print"/>
          <a:srcRect/>
          <a:stretch>
            <a:fillRect/>
          </a:stretch>
        </p:blipFill>
        <p:spPr bwMode="auto">
          <a:xfrm>
            <a:off x="3886200" y="381000"/>
            <a:ext cx="1120775" cy="1600200"/>
          </a:xfrm>
          <a:prstGeom prst="rect">
            <a:avLst/>
          </a:prstGeom>
          <a:noFill/>
          <a:ln w="9525">
            <a:noFill/>
            <a:miter lim="800000"/>
            <a:headEnd/>
            <a:tailEnd/>
          </a:ln>
        </p:spPr>
      </p:pic>
      <p:sp>
        <p:nvSpPr>
          <p:cNvPr id="18437" name="Slide Number Placeholder 6"/>
          <p:cNvSpPr>
            <a:spLocks noGrp="1"/>
          </p:cNvSpPr>
          <p:nvPr>
            <p:ph type="sldNum" sz="quarter" idx="11"/>
          </p:nvPr>
        </p:nvSpPr>
        <p:spPr>
          <a:noFill/>
        </p:spPr>
        <p:txBody>
          <a:bodyPr/>
          <a:lstStyle/>
          <a:p>
            <a:fld id="{32D10554-B454-4781-90A8-2267AD56312F}" type="slidenum">
              <a:rPr lang="en-US" smtClean="0"/>
              <a:pPr/>
              <a:t>16</a:t>
            </a:fld>
            <a:endParaRPr lang="en-US" smtClean="0"/>
          </a:p>
        </p:txBody>
      </p:sp>
      <p:pic>
        <p:nvPicPr>
          <p:cNvPr id="18438"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2"/>
          </p:nvPr>
        </p:nvSpPr>
        <p:spPr>
          <a:noFill/>
        </p:spPr>
        <p:txBody>
          <a:bodyPr/>
          <a:lstStyle/>
          <a:p>
            <a:r>
              <a:rPr lang="en-US"/>
              <a:t>Copyright © 2011 AIHE</a:t>
            </a:r>
          </a:p>
        </p:txBody>
      </p:sp>
      <p:sp>
        <p:nvSpPr>
          <p:cNvPr id="40962" name="Rectangle 2"/>
          <p:cNvSpPr>
            <a:spLocks noGrp="1" noChangeArrowheads="1"/>
          </p:cNvSpPr>
          <p:nvPr>
            <p:ph type="body" idx="4294967295"/>
          </p:nvPr>
        </p:nvSpPr>
        <p:spPr>
          <a:xfrm>
            <a:off x="0" y="838200"/>
            <a:ext cx="9144000" cy="5287963"/>
          </a:xfrm>
        </p:spPr>
        <p:txBody>
          <a:bodyPr/>
          <a:lstStyle/>
          <a:p>
            <a:pPr algn="ctr" eaLnBrk="1" hangingPunct="1">
              <a:buFont typeface="Wingdings" pitchFamily="2" charset="2"/>
              <a:buNone/>
              <a:defRPr/>
            </a:pPr>
            <a:r>
              <a:rPr lang="en-US" sz="4000" b="1" smtClean="0">
                <a:solidFill>
                  <a:srgbClr val="00CC00"/>
                </a:solidFill>
              </a:rPr>
              <a:t>Algernon Sidney</a:t>
            </a:r>
            <a:r>
              <a:rPr lang="en-US" sz="4000" b="1" smtClean="0"/>
              <a:t> </a:t>
            </a:r>
            <a:r>
              <a:rPr lang="en-US" sz="2900" b="1" smtClean="0"/>
              <a:t>1623–1683</a:t>
            </a:r>
            <a:r>
              <a:rPr lang="en-US" sz="4000" b="1" smtClean="0"/>
              <a:t> </a:t>
            </a:r>
          </a:p>
          <a:p>
            <a:pPr algn="ctr" eaLnBrk="1" hangingPunct="1">
              <a:buFont typeface="Wingdings" pitchFamily="2" charset="2"/>
              <a:buNone/>
              <a:defRPr/>
            </a:pPr>
            <a:endParaRPr lang="en-US" sz="1600" smtClean="0"/>
          </a:p>
          <a:p>
            <a:pPr algn="ctr" eaLnBrk="1" hangingPunct="1">
              <a:buFont typeface="Wingdings" pitchFamily="2" charset="2"/>
              <a:buNone/>
              <a:defRPr/>
            </a:pPr>
            <a:r>
              <a:rPr lang="en-US" sz="4000" smtClean="0"/>
              <a:t>Sidney adheres more to the ancient view of “Natural Law”  </a:t>
            </a:r>
          </a:p>
          <a:p>
            <a:pPr algn="ctr" eaLnBrk="1" hangingPunct="1">
              <a:buFont typeface="Wingdings" pitchFamily="2" charset="2"/>
              <a:buNone/>
              <a:defRPr/>
            </a:pPr>
            <a:r>
              <a:rPr lang="en-US" sz="4000" smtClean="0"/>
              <a:t>more than Locke does</a:t>
            </a:r>
            <a:r>
              <a:rPr lang="en-US" sz="4000" smtClean="0">
                <a:sym typeface="Wingdings" pitchFamily="2" charset="2"/>
              </a:rPr>
              <a:t></a:t>
            </a:r>
            <a:endParaRPr lang="en-US" sz="4000" b="1" smtClean="0"/>
          </a:p>
          <a:p>
            <a:pPr lvl="1" algn="ctr" eaLnBrk="1" hangingPunct="1">
              <a:buFont typeface="Wingdings" pitchFamily="2" charset="2"/>
              <a:buNone/>
              <a:defRPr/>
            </a:pPr>
            <a:r>
              <a:rPr lang="en-US" sz="4000" b="1" smtClean="0">
                <a:solidFill>
                  <a:srgbClr val="990000"/>
                </a:solidFill>
              </a:rPr>
              <a:t>Man is a political animal.</a:t>
            </a:r>
            <a:endParaRPr lang="en-US" sz="4000" smtClean="0"/>
          </a:p>
          <a:p>
            <a:pPr lvl="2" algn="ctr" eaLnBrk="1" hangingPunct="1">
              <a:buFont typeface="Wingdings" pitchFamily="2" charset="2"/>
              <a:buNone/>
              <a:defRPr/>
            </a:pPr>
            <a:r>
              <a:rPr lang="en-US" sz="4000" smtClean="0"/>
              <a:t>Man’s natural state is within a society.</a:t>
            </a:r>
          </a:p>
        </p:txBody>
      </p:sp>
      <p:sp>
        <p:nvSpPr>
          <p:cNvPr id="19460" name="Slide Number Placeholder 5"/>
          <p:cNvSpPr>
            <a:spLocks noGrp="1"/>
          </p:cNvSpPr>
          <p:nvPr>
            <p:ph type="sldNum" sz="quarter" idx="11"/>
          </p:nvPr>
        </p:nvSpPr>
        <p:spPr>
          <a:noFill/>
        </p:spPr>
        <p:txBody>
          <a:bodyPr/>
          <a:lstStyle/>
          <a:p>
            <a:fld id="{D9CE1D25-49B6-47E9-A2D3-F0FA78AD5F98}" type="slidenum">
              <a:rPr lang="en-US" smtClean="0"/>
              <a:pPr/>
              <a:t>17</a:t>
            </a:fld>
            <a:endParaRPr lang="en-US" smtClean="0"/>
          </a:p>
        </p:txBody>
      </p:sp>
      <p:pic>
        <p:nvPicPr>
          <p:cNvPr id="19461"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2"/>
          </p:nvPr>
        </p:nvSpPr>
        <p:spPr>
          <a:noFill/>
        </p:spPr>
        <p:txBody>
          <a:bodyPr/>
          <a:lstStyle/>
          <a:p>
            <a:r>
              <a:rPr lang="en-US"/>
              <a:t>Copyright © 2011 AIHE</a:t>
            </a:r>
          </a:p>
        </p:txBody>
      </p:sp>
      <p:sp>
        <p:nvSpPr>
          <p:cNvPr id="43010" name="Rectangle 2"/>
          <p:cNvSpPr>
            <a:spLocks noGrp="1" noChangeArrowheads="1"/>
          </p:cNvSpPr>
          <p:nvPr>
            <p:ph type="body" idx="4294967295"/>
          </p:nvPr>
        </p:nvSpPr>
        <p:spPr>
          <a:xfrm>
            <a:off x="0" y="1066800"/>
            <a:ext cx="9144000" cy="4525963"/>
          </a:xfrm>
        </p:spPr>
        <p:txBody>
          <a:bodyPr/>
          <a:lstStyle/>
          <a:p>
            <a:pPr algn="ctr" eaLnBrk="1" hangingPunct="1">
              <a:buFont typeface="Wingdings" pitchFamily="2" charset="2"/>
              <a:buNone/>
              <a:defRPr/>
            </a:pPr>
            <a:r>
              <a:rPr lang="en-US" sz="3300" smtClean="0">
                <a:latin typeface="CAC Krazy Legs Bold" pitchFamily="2" charset="0"/>
              </a:rPr>
              <a:t>Sidney writes </a:t>
            </a:r>
            <a:r>
              <a:rPr lang="en-US" sz="3300" i="1" smtClean="0">
                <a:solidFill>
                  <a:srgbClr val="990000"/>
                </a:solidFill>
                <a:latin typeface="CAC Krazy Legs Bold" pitchFamily="2" charset="0"/>
              </a:rPr>
              <a:t>Discourses Concerning Government</a:t>
            </a:r>
            <a:r>
              <a:rPr lang="en-US" sz="3300" i="1" smtClean="0">
                <a:latin typeface="CAC Krazy Legs Bold" pitchFamily="2" charset="0"/>
              </a:rPr>
              <a:t> </a:t>
            </a:r>
            <a:r>
              <a:rPr lang="en-US" sz="3300" smtClean="0">
                <a:latin typeface="CAC Krazy Legs Bold" pitchFamily="2" charset="0"/>
              </a:rPr>
              <a:t>to counter Robert Filmer’s</a:t>
            </a:r>
            <a:r>
              <a:rPr lang="en-US" sz="3300" i="1" smtClean="0">
                <a:latin typeface="CAC Krazy Legs Bold" pitchFamily="2" charset="0"/>
              </a:rPr>
              <a:t> </a:t>
            </a:r>
            <a:r>
              <a:rPr lang="en-US" sz="3300" i="1" smtClean="0">
                <a:solidFill>
                  <a:srgbClr val="990000"/>
                </a:solidFill>
                <a:latin typeface="CAC Krazy Legs Bold" pitchFamily="2" charset="0"/>
              </a:rPr>
              <a:t>Patriarcha,</a:t>
            </a:r>
            <a:r>
              <a:rPr lang="en-US" sz="3300" i="1" smtClean="0">
                <a:latin typeface="CAC Krazy Legs Bold" pitchFamily="2" charset="0"/>
              </a:rPr>
              <a:t> </a:t>
            </a:r>
            <a:r>
              <a:rPr lang="en-US" sz="3300" smtClean="0">
                <a:latin typeface="CAC Krazy Legs Bold" pitchFamily="2" charset="0"/>
              </a:rPr>
              <a:t>which supports the heredity monarchy.  </a:t>
            </a:r>
          </a:p>
          <a:p>
            <a:pPr lvl="1" algn="ctr" eaLnBrk="1" hangingPunct="1">
              <a:buFont typeface="Wingdings" pitchFamily="2" charset="2"/>
              <a:buNone/>
              <a:defRPr/>
            </a:pPr>
            <a:r>
              <a:rPr lang="en-US" sz="3300" smtClean="0"/>
              <a:t>Both men use Hooker extensively to make </a:t>
            </a:r>
          </a:p>
          <a:p>
            <a:pPr lvl="1" algn="ctr" eaLnBrk="1" hangingPunct="1">
              <a:buFont typeface="Wingdings" pitchFamily="2" charset="2"/>
              <a:buNone/>
              <a:defRPr/>
            </a:pPr>
            <a:r>
              <a:rPr lang="en-US" sz="3300" smtClean="0"/>
              <a:t>their arguments.</a:t>
            </a:r>
            <a:r>
              <a:rPr lang="en-US" sz="4000" smtClean="0"/>
              <a:t>  </a:t>
            </a:r>
            <a:endParaRPr lang="en-US" sz="4000" b="1" smtClean="0"/>
          </a:p>
          <a:p>
            <a:pPr lvl="3" algn="ctr" eaLnBrk="1" hangingPunct="1">
              <a:buFont typeface="Wingdings" pitchFamily="2" charset="2"/>
              <a:buNone/>
              <a:defRPr/>
            </a:pPr>
            <a:r>
              <a:rPr lang="en-US" sz="4000" b="1" smtClean="0"/>
              <a:t>Hooker is the authority</a:t>
            </a:r>
          </a:p>
        </p:txBody>
      </p:sp>
      <p:pic>
        <p:nvPicPr>
          <p:cNvPr id="20484" name="Picture 3" descr=" ">
            <a:hlinkClick r:id="rId3"/>
          </p:cNvPr>
          <p:cNvPicPr>
            <a:picLocks noChangeAspect="1" noChangeArrowheads="1"/>
          </p:cNvPicPr>
          <p:nvPr/>
        </p:nvPicPr>
        <p:blipFill>
          <a:blip r:embed="rId4" cstate="print"/>
          <a:srcRect/>
          <a:stretch>
            <a:fillRect/>
          </a:stretch>
        </p:blipFill>
        <p:spPr bwMode="auto">
          <a:xfrm>
            <a:off x="533400" y="4343400"/>
            <a:ext cx="1233488" cy="1676400"/>
          </a:xfrm>
          <a:prstGeom prst="rect">
            <a:avLst/>
          </a:prstGeom>
          <a:noFill/>
          <a:ln w="9525">
            <a:noFill/>
            <a:miter lim="800000"/>
            <a:headEnd/>
            <a:tailEnd/>
          </a:ln>
        </p:spPr>
      </p:pic>
      <p:sp>
        <p:nvSpPr>
          <p:cNvPr id="20485" name="Slide Number Placeholder 6"/>
          <p:cNvSpPr>
            <a:spLocks noGrp="1"/>
          </p:cNvSpPr>
          <p:nvPr>
            <p:ph type="sldNum" sz="quarter" idx="11"/>
          </p:nvPr>
        </p:nvSpPr>
        <p:spPr>
          <a:noFill/>
        </p:spPr>
        <p:txBody>
          <a:bodyPr/>
          <a:lstStyle/>
          <a:p>
            <a:fld id="{3109869B-BDB8-4031-BFCF-0D9D1E40FEBB}" type="slidenum">
              <a:rPr lang="en-US" smtClean="0"/>
              <a:pPr/>
              <a:t>18</a:t>
            </a:fld>
            <a:endParaRPr lang="en-US" smtClean="0"/>
          </a:p>
        </p:txBody>
      </p:sp>
      <p:pic>
        <p:nvPicPr>
          <p:cNvPr id="20486"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5"/>
          <p:cNvSpPr>
            <a:spLocks noGrp="1"/>
          </p:cNvSpPr>
          <p:nvPr>
            <p:ph type="ftr" sz="quarter" idx="12"/>
          </p:nvPr>
        </p:nvSpPr>
        <p:spPr>
          <a:noFill/>
        </p:spPr>
        <p:txBody>
          <a:bodyPr/>
          <a:lstStyle/>
          <a:p>
            <a:r>
              <a:rPr lang="en-US"/>
              <a:t>Copyright © 2011 AIHE</a:t>
            </a:r>
          </a:p>
        </p:txBody>
      </p:sp>
      <p:sp>
        <p:nvSpPr>
          <p:cNvPr id="45058" name="Rectangle 2"/>
          <p:cNvSpPr>
            <a:spLocks noGrp="1" noRot="1" noChangeArrowheads="1"/>
          </p:cNvSpPr>
          <p:nvPr>
            <p:ph type="title"/>
          </p:nvPr>
        </p:nvSpPr>
        <p:spPr/>
        <p:txBody>
          <a:bodyPr/>
          <a:lstStyle/>
          <a:p>
            <a:pPr eaLnBrk="1" hangingPunct="1">
              <a:defRPr/>
            </a:pPr>
            <a:r>
              <a:rPr lang="en-US" b="0" smtClean="0">
                <a:solidFill>
                  <a:srgbClr val="00CC00"/>
                </a:solidFill>
              </a:rPr>
              <a:t>John Locke </a:t>
            </a:r>
            <a:r>
              <a:rPr lang="en-US" sz="3200" b="0" smtClean="0">
                <a:solidFill>
                  <a:srgbClr val="00CC00"/>
                </a:solidFill>
              </a:rPr>
              <a:t>1632–1704</a:t>
            </a:r>
          </a:p>
        </p:txBody>
      </p:sp>
      <p:sp>
        <p:nvSpPr>
          <p:cNvPr id="45059" name="Rectangle 3"/>
          <p:cNvSpPr>
            <a:spLocks noGrp="1" noChangeArrowheads="1"/>
          </p:cNvSpPr>
          <p:nvPr>
            <p:ph type="body" idx="1"/>
          </p:nvPr>
        </p:nvSpPr>
        <p:spPr/>
        <p:txBody>
          <a:bodyPr/>
          <a:lstStyle/>
          <a:p>
            <a:pPr algn="ctr" eaLnBrk="1" hangingPunct="1">
              <a:buFont typeface="Wingdings" pitchFamily="2" charset="2"/>
              <a:buNone/>
              <a:defRPr/>
            </a:pPr>
            <a:endParaRPr lang="en-US" dirty="0" smtClean="0"/>
          </a:p>
          <a:p>
            <a:pPr eaLnBrk="1" hangingPunct="1">
              <a:defRPr/>
            </a:pPr>
            <a:r>
              <a:rPr lang="en-US" dirty="0" smtClean="0"/>
              <a:t>Locke uses Hooker as a beginning  </a:t>
            </a:r>
          </a:p>
          <a:p>
            <a:pPr eaLnBrk="1" hangingPunct="1">
              <a:defRPr/>
            </a:pPr>
            <a:r>
              <a:rPr lang="en-US" dirty="0" smtClean="0"/>
              <a:t>Hooker’s view on Natural Law was the accepted norm in Stuart England</a:t>
            </a:r>
          </a:p>
          <a:p>
            <a:pPr eaLnBrk="1" hangingPunct="1">
              <a:defRPr/>
            </a:pPr>
            <a:r>
              <a:rPr lang="en-US" dirty="0" smtClean="0"/>
              <a:t>Protestant dissenters rejected Natural Law</a:t>
            </a:r>
          </a:p>
          <a:p>
            <a:pPr eaLnBrk="1" hangingPunct="1">
              <a:defRPr/>
            </a:pPr>
            <a:r>
              <a:rPr lang="en-US" dirty="0" smtClean="0"/>
              <a:t>Locke began with Hooker to launch his new view of Natural Law</a:t>
            </a:r>
          </a:p>
        </p:txBody>
      </p:sp>
      <p:pic>
        <p:nvPicPr>
          <p:cNvPr id="21509" name="Picture 4" descr="140px-Locke-John-LOC">
            <a:hlinkClick r:id="rId3"/>
          </p:cNvPr>
          <p:cNvPicPr>
            <a:picLocks noChangeAspect="1" noChangeArrowheads="1"/>
          </p:cNvPicPr>
          <p:nvPr/>
        </p:nvPicPr>
        <p:blipFill>
          <a:blip r:embed="rId4" cstate="print"/>
          <a:srcRect/>
          <a:stretch>
            <a:fillRect/>
          </a:stretch>
        </p:blipFill>
        <p:spPr bwMode="auto">
          <a:xfrm>
            <a:off x="7086600" y="381000"/>
            <a:ext cx="1700213" cy="2209800"/>
          </a:xfrm>
          <a:prstGeom prst="rect">
            <a:avLst/>
          </a:prstGeom>
          <a:noFill/>
          <a:ln w="9525">
            <a:noFill/>
            <a:miter lim="800000"/>
            <a:headEnd/>
            <a:tailEnd/>
          </a:ln>
        </p:spPr>
      </p:pic>
      <p:sp>
        <p:nvSpPr>
          <p:cNvPr id="21510" name="Slide Number Placeholder 7"/>
          <p:cNvSpPr>
            <a:spLocks noGrp="1"/>
          </p:cNvSpPr>
          <p:nvPr>
            <p:ph type="sldNum" sz="quarter" idx="11"/>
          </p:nvPr>
        </p:nvSpPr>
        <p:spPr>
          <a:noFill/>
        </p:spPr>
        <p:txBody>
          <a:bodyPr/>
          <a:lstStyle/>
          <a:p>
            <a:fld id="{712E479C-C08F-4FFB-83FF-A36315978B04}" type="slidenum">
              <a:rPr lang="en-US" smtClean="0"/>
              <a:pPr/>
              <a:t>19</a:t>
            </a:fld>
            <a:endParaRPr lang="en-US" smtClean="0"/>
          </a:p>
        </p:txBody>
      </p:sp>
      <p:pic>
        <p:nvPicPr>
          <p:cNvPr id="21511"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5"/>
          <p:cNvSpPr>
            <a:spLocks noGrp="1"/>
          </p:cNvSpPr>
          <p:nvPr>
            <p:ph type="ftr" sz="quarter" idx="12"/>
          </p:nvPr>
        </p:nvSpPr>
        <p:spPr>
          <a:noFill/>
        </p:spPr>
        <p:txBody>
          <a:bodyPr/>
          <a:lstStyle/>
          <a:p>
            <a:r>
              <a:rPr lang="en-US"/>
              <a:t>Copyright © 2011 AIHE</a:t>
            </a:r>
          </a:p>
        </p:txBody>
      </p:sp>
      <p:sp>
        <p:nvSpPr>
          <p:cNvPr id="93186" name="Rectangle 2"/>
          <p:cNvSpPr>
            <a:spLocks noGrp="1" noRot="1" noChangeArrowheads="1"/>
          </p:cNvSpPr>
          <p:nvPr>
            <p:ph type="title"/>
          </p:nvPr>
        </p:nvSpPr>
        <p:spPr>
          <a:xfrm>
            <a:off x="457200" y="228600"/>
            <a:ext cx="8229600" cy="1143000"/>
          </a:xfrm>
        </p:spPr>
        <p:txBody>
          <a:bodyPr/>
          <a:lstStyle/>
          <a:p>
            <a:pPr eaLnBrk="1" hangingPunct="1">
              <a:defRPr/>
            </a:pPr>
            <a:r>
              <a:rPr lang="en-US" sz="4000" dirty="0" smtClean="0">
                <a:solidFill>
                  <a:srgbClr val="FF3300"/>
                </a:solidFill>
              </a:rPr>
              <a:t>Pennsylvania Academic Standards for History</a:t>
            </a:r>
          </a:p>
        </p:txBody>
      </p:sp>
      <p:sp>
        <p:nvSpPr>
          <p:cNvPr id="93187" name="Rectangle 3"/>
          <p:cNvSpPr>
            <a:spLocks noGrp="1" noChangeArrowheads="1"/>
          </p:cNvSpPr>
          <p:nvPr>
            <p:ph type="body" idx="1"/>
          </p:nvPr>
        </p:nvSpPr>
        <p:spPr>
          <a:xfrm>
            <a:off x="381000" y="1447800"/>
            <a:ext cx="8229600" cy="4525963"/>
          </a:xfrm>
        </p:spPr>
        <p:txBody>
          <a:bodyPr/>
          <a:lstStyle/>
          <a:p>
            <a:pPr eaLnBrk="1" hangingPunct="1">
              <a:lnSpc>
                <a:spcPct val="90000"/>
              </a:lnSpc>
              <a:defRPr/>
            </a:pPr>
            <a:r>
              <a:rPr lang="en-US" dirty="0" smtClean="0"/>
              <a:t>Grade Three - History</a:t>
            </a:r>
          </a:p>
          <a:p>
            <a:pPr lvl="1" eaLnBrk="1" hangingPunct="1">
              <a:lnSpc>
                <a:spcPct val="90000"/>
              </a:lnSpc>
              <a:defRPr/>
            </a:pPr>
            <a:r>
              <a:rPr lang="en-US" sz="2200" dirty="0" smtClean="0">
                <a:solidFill>
                  <a:schemeClr val="bg2"/>
                </a:solidFill>
              </a:rPr>
              <a:t>8.2.3.B.</a:t>
            </a:r>
            <a:r>
              <a:rPr lang="en-US" sz="2200" dirty="0" smtClean="0">
                <a:solidFill>
                  <a:srgbClr val="FFFF00"/>
                </a:solidFill>
              </a:rPr>
              <a:t> Identify and describe primary documents, material artifacts and historic sites important in Pennsylvania history. </a:t>
            </a:r>
          </a:p>
          <a:p>
            <a:pPr lvl="1" eaLnBrk="1" hangingPunct="1">
              <a:lnSpc>
                <a:spcPct val="90000"/>
              </a:lnSpc>
              <a:defRPr/>
            </a:pPr>
            <a:r>
              <a:rPr lang="en-US" sz="2200" dirty="0" smtClean="0">
                <a:solidFill>
                  <a:srgbClr val="FFFF00"/>
                </a:solidFill>
              </a:rPr>
              <a:t>Documents, Writings and Oral  Traditions (e.g., Penn’s Charter, Pennsylvania “Declaration of Rights”)</a:t>
            </a:r>
          </a:p>
          <a:p>
            <a:pPr lvl="1" eaLnBrk="1" hangingPunct="1">
              <a:lnSpc>
                <a:spcPct val="90000"/>
              </a:lnSpc>
              <a:defRPr/>
            </a:pPr>
            <a:r>
              <a:rPr lang="en-US" sz="2200" dirty="0" smtClean="0">
                <a:solidFill>
                  <a:schemeClr val="bg2"/>
                </a:solidFill>
              </a:rPr>
              <a:t>8.3.3.B.</a:t>
            </a:r>
            <a:r>
              <a:rPr lang="en-US" sz="2200" dirty="0" smtClean="0">
                <a:solidFill>
                  <a:srgbClr val="FFFF00"/>
                </a:solidFill>
              </a:rPr>
              <a:t> Identify contributions of individuals and groups to United States history.  </a:t>
            </a:r>
          </a:p>
          <a:p>
            <a:pPr lvl="2" eaLnBrk="1" hangingPunct="1">
              <a:lnSpc>
                <a:spcPct val="90000"/>
              </a:lnSpc>
              <a:defRPr/>
            </a:pPr>
            <a:r>
              <a:rPr lang="en-US" sz="1800" dirty="0" smtClean="0">
                <a:solidFill>
                  <a:srgbClr val="FFFF00"/>
                </a:solidFill>
              </a:rPr>
              <a:t>George Washington   </a:t>
            </a:r>
          </a:p>
          <a:p>
            <a:pPr lvl="2" eaLnBrk="1" hangingPunct="1">
              <a:lnSpc>
                <a:spcPct val="90000"/>
              </a:lnSpc>
              <a:defRPr/>
            </a:pPr>
            <a:r>
              <a:rPr lang="en-US" sz="1800" dirty="0" smtClean="0">
                <a:solidFill>
                  <a:srgbClr val="FFFF00"/>
                </a:solidFill>
              </a:rPr>
              <a:t>Thomas Jefferson   </a:t>
            </a:r>
          </a:p>
          <a:p>
            <a:pPr lvl="2" eaLnBrk="1" hangingPunct="1">
              <a:lnSpc>
                <a:spcPct val="90000"/>
              </a:lnSpc>
              <a:defRPr/>
            </a:pPr>
            <a:r>
              <a:rPr lang="en-US" sz="1800" dirty="0" smtClean="0">
                <a:solidFill>
                  <a:srgbClr val="FFFF00"/>
                </a:solidFill>
              </a:rPr>
              <a:t>Abraham Lincoln   </a:t>
            </a:r>
          </a:p>
          <a:p>
            <a:pPr lvl="2" eaLnBrk="1" hangingPunct="1">
              <a:lnSpc>
                <a:spcPct val="90000"/>
              </a:lnSpc>
              <a:defRPr/>
            </a:pPr>
            <a:r>
              <a:rPr lang="en-US" sz="1800" dirty="0" smtClean="0">
                <a:solidFill>
                  <a:srgbClr val="FFFF00"/>
                </a:solidFill>
              </a:rPr>
              <a:t>Theodore Roosevelt   </a:t>
            </a:r>
          </a:p>
          <a:p>
            <a:pPr lvl="2" eaLnBrk="1" hangingPunct="1">
              <a:lnSpc>
                <a:spcPct val="90000"/>
              </a:lnSpc>
              <a:defRPr/>
            </a:pPr>
            <a:r>
              <a:rPr lang="en-US" sz="1800" dirty="0" smtClean="0">
                <a:solidFill>
                  <a:srgbClr val="FFFF00"/>
                </a:solidFill>
              </a:rPr>
              <a:t>Franklin D. Roosevelt</a:t>
            </a:r>
          </a:p>
          <a:p>
            <a:pPr eaLnBrk="1" hangingPunct="1">
              <a:lnSpc>
                <a:spcPct val="90000"/>
              </a:lnSpc>
              <a:defRPr/>
            </a:pPr>
            <a:endParaRPr lang="en-US" dirty="0" smtClean="0">
              <a:solidFill>
                <a:srgbClr val="FFFF00"/>
              </a:solidFill>
            </a:endParaRPr>
          </a:p>
          <a:p>
            <a:pPr eaLnBrk="1" hangingPunct="1">
              <a:lnSpc>
                <a:spcPct val="90000"/>
              </a:lnSpc>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p:txBody>
      </p:sp>
      <p:sp>
        <p:nvSpPr>
          <p:cNvPr id="4101" name="Slide Number Placeholder 5"/>
          <p:cNvSpPr>
            <a:spLocks noGrp="1"/>
          </p:cNvSpPr>
          <p:nvPr>
            <p:ph type="sldNum" sz="quarter" idx="11"/>
          </p:nvPr>
        </p:nvSpPr>
        <p:spPr>
          <a:noFill/>
        </p:spPr>
        <p:txBody>
          <a:bodyPr/>
          <a:lstStyle/>
          <a:p>
            <a:fld id="{E11E428F-573D-4722-B445-17C47B328001}" type="slidenum">
              <a:rPr lang="en-US" smtClean="0"/>
              <a:pPr/>
              <a:t>2</a:t>
            </a:fld>
            <a:endParaRPr lang="en-US" smtClean="0"/>
          </a:p>
        </p:txBody>
      </p:sp>
      <p:pic>
        <p:nvPicPr>
          <p:cNvPr id="4102"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5"/>
          <p:cNvSpPr>
            <a:spLocks noGrp="1"/>
          </p:cNvSpPr>
          <p:nvPr>
            <p:ph type="ftr" sz="quarter" idx="12"/>
          </p:nvPr>
        </p:nvSpPr>
        <p:spPr>
          <a:noFill/>
        </p:spPr>
        <p:txBody>
          <a:bodyPr/>
          <a:lstStyle/>
          <a:p>
            <a:r>
              <a:rPr lang="en-US"/>
              <a:t>Copyright © 2011 AIHE</a:t>
            </a:r>
          </a:p>
        </p:txBody>
      </p:sp>
      <p:sp>
        <p:nvSpPr>
          <p:cNvPr id="47106" name="Rectangle 2"/>
          <p:cNvSpPr>
            <a:spLocks noGrp="1" noRot="1" noChangeArrowheads="1"/>
          </p:cNvSpPr>
          <p:nvPr>
            <p:ph type="title"/>
          </p:nvPr>
        </p:nvSpPr>
        <p:spPr/>
        <p:txBody>
          <a:bodyPr/>
          <a:lstStyle/>
          <a:p>
            <a:pPr eaLnBrk="1" hangingPunct="1">
              <a:defRPr/>
            </a:pPr>
            <a:endParaRPr lang="en-US" dirty="0" smtClean="0"/>
          </a:p>
        </p:txBody>
      </p:sp>
      <p:sp>
        <p:nvSpPr>
          <p:cNvPr id="47107" name="Rectangle 3"/>
          <p:cNvSpPr>
            <a:spLocks noGrp="1" noChangeArrowheads="1"/>
          </p:cNvSpPr>
          <p:nvPr>
            <p:ph type="body" idx="1"/>
          </p:nvPr>
        </p:nvSpPr>
        <p:spPr/>
        <p:txBody>
          <a:bodyPr/>
          <a:lstStyle/>
          <a:p>
            <a:pPr eaLnBrk="1" hangingPunct="1">
              <a:defRPr/>
            </a:pPr>
            <a:r>
              <a:rPr lang="en-US" dirty="0" smtClean="0"/>
              <a:t>Locke followed Thomas Hobbes’ notion that man was a solitary being in the State of Nature</a:t>
            </a:r>
          </a:p>
          <a:p>
            <a:pPr lvl="1" eaLnBrk="1" hangingPunct="1">
              <a:defRPr/>
            </a:pPr>
            <a:r>
              <a:rPr lang="en-US" dirty="0" smtClean="0"/>
              <a:t>Natural Rights with the individual</a:t>
            </a:r>
          </a:p>
          <a:p>
            <a:pPr eaLnBrk="1" hangingPunct="1">
              <a:defRPr/>
            </a:pPr>
            <a:r>
              <a:rPr lang="en-US" dirty="0" smtClean="0"/>
              <a:t>Counters the Ancients, Aquinas, Hooker, and Sidney</a:t>
            </a:r>
            <a:r>
              <a:rPr lang="en-US" dirty="0" smtClean="0">
                <a:sym typeface="Wingdings" pitchFamily="2" charset="2"/>
              </a:rPr>
              <a:t> that Man is a political animal.</a:t>
            </a:r>
          </a:p>
          <a:p>
            <a:pPr lvl="1" eaLnBrk="1" hangingPunct="1">
              <a:defRPr/>
            </a:pPr>
            <a:r>
              <a:rPr lang="en-US" dirty="0" smtClean="0"/>
              <a:t>Natural Rights within a society</a:t>
            </a:r>
          </a:p>
        </p:txBody>
      </p:sp>
      <p:sp>
        <p:nvSpPr>
          <p:cNvPr id="22533" name="Slide Number Placeholder 6"/>
          <p:cNvSpPr>
            <a:spLocks noGrp="1"/>
          </p:cNvSpPr>
          <p:nvPr>
            <p:ph type="sldNum" sz="quarter" idx="11"/>
          </p:nvPr>
        </p:nvSpPr>
        <p:spPr>
          <a:noFill/>
        </p:spPr>
        <p:txBody>
          <a:bodyPr/>
          <a:lstStyle/>
          <a:p>
            <a:fld id="{8BBFDE8C-14FD-4CDB-8C48-783B20EAC706}" type="slidenum">
              <a:rPr lang="en-US" smtClean="0"/>
              <a:pPr/>
              <a:t>20</a:t>
            </a:fld>
            <a:endParaRPr lang="en-US" smtClean="0"/>
          </a:p>
        </p:txBody>
      </p:sp>
      <p:pic>
        <p:nvPicPr>
          <p:cNvPr id="2253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p:cNvSpPr>
            <a:spLocks noGrp="1"/>
          </p:cNvSpPr>
          <p:nvPr>
            <p:ph type="ftr" sz="quarter" idx="12"/>
          </p:nvPr>
        </p:nvSpPr>
        <p:spPr>
          <a:noFill/>
        </p:spPr>
        <p:txBody>
          <a:bodyPr/>
          <a:lstStyle/>
          <a:p>
            <a:r>
              <a:rPr lang="en-US"/>
              <a:t>Copyright © 2011 AIHE</a:t>
            </a:r>
          </a:p>
        </p:txBody>
      </p:sp>
      <p:sp>
        <p:nvSpPr>
          <p:cNvPr id="49154" name="Rectangle 2"/>
          <p:cNvSpPr>
            <a:spLocks noGrp="1" noRot="1" noChangeArrowheads="1"/>
          </p:cNvSpPr>
          <p:nvPr>
            <p:ph type="title"/>
          </p:nvPr>
        </p:nvSpPr>
        <p:spPr/>
        <p:txBody>
          <a:bodyPr/>
          <a:lstStyle/>
          <a:p>
            <a:pPr eaLnBrk="1" hangingPunct="1">
              <a:defRPr/>
            </a:pPr>
            <a:r>
              <a:rPr lang="en-US" smtClean="0"/>
              <a:t>Natural Law moves from:</a:t>
            </a:r>
          </a:p>
        </p:txBody>
      </p:sp>
      <p:sp>
        <p:nvSpPr>
          <p:cNvPr id="49155" name="Rectangle 3"/>
          <p:cNvSpPr>
            <a:spLocks noGrp="1" noChangeArrowheads="1"/>
          </p:cNvSpPr>
          <p:nvPr>
            <p:ph type="body" idx="1"/>
          </p:nvPr>
        </p:nvSpPr>
        <p:spPr/>
        <p:txBody>
          <a:bodyPr/>
          <a:lstStyle/>
          <a:p>
            <a:pPr algn="ctr" eaLnBrk="1" hangingPunct="1">
              <a:buFont typeface="Wingdings" pitchFamily="2" charset="2"/>
              <a:buNone/>
              <a:defRPr/>
            </a:pPr>
            <a:r>
              <a:rPr lang="en-US" sz="4300" b="1" smtClean="0">
                <a:solidFill>
                  <a:srgbClr val="00CC00"/>
                </a:solidFill>
              </a:rPr>
              <a:t>DUTIES</a:t>
            </a:r>
          </a:p>
          <a:p>
            <a:pPr algn="ctr" eaLnBrk="1" hangingPunct="1">
              <a:defRPr/>
            </a:pPr>
            <a:endParaRPr lang="en-US" sz="4300" b="1" smtClean="0">
              <a:solidFill>
                <a:srgbClr val="00CC00"/>
              </a:solidFill>
            </a:endParaRPr>
          </a:p>
          <a:p>
            <a:pPr algn="ctr" eaLnBrk="1" hangingPunct="1">
              <a:buFont typeface="Wingdings" pitchFamily="2" charset="2"/>
              <a:buNone/>
              <a:defRPr/>
            </a:pPr>
            <a:r>
              <a:rPr lang="en-US" sz="4300" b="1" smtClean="0">
                <a:solidFill>
                  <a:srgbClr val="00CC00"/>
                </a:solidFill>
              </a:rPr>
              <a:t>to</a:t>
            </a:r>
          </a:p>
          <a:p>
            <a:pPr algn="ctr" eaLnBrk="1" hangingPunct="1">
              <a:defRPr/>
            </a:pPr>
            <a:endParaRPr lang="en-US" sz="4300" b="1" smtClean="0">
              <a:solidFill>
                <a:srgbClr val="00CC00"/>
              </a:solidFill>
            </a:endParaRPr>
          </a:p>
          <a:p>
            <a:pPr algn="ctr" eaLnBrk="1" hangingPunct="1">
              <a:buFont typeface="Wingdings" pitchFamily="2" charset="2"/>
              <a:buNone/>
              <a:defRPr/>
            </a:pPr>
            <a:r>
              <a:rPr lang="en-US" sz="4300" b="1" smtClean="0">
                <a:solidFill>
                  <a:srgbClr val="00CC00"/>
                </a:solidFill>
              </a:rPr>
              <a:t>RIGHTS</a:t>
            </a:r>
          </a:p>
        </p:txBody>
      </p:sp>
      <p:sp>
        <p:nvSpPr>
          <p:cNvPr id="23557" name="Slide Number Placeholder 6"/>
          <p:cNvSpPr>
            <a:spLocks noGrp="1"/>
          </p:cNvSpPr>
          <p:nvPr>
            <p:ph type="sldNum" sz="quarter" idx="11"/>
          </p:nvPr>
        </p:nvSpPr>
        <p:spPr>
          <a:noFill/>
        </p:spPr>
        <p:txBody>
          <a:bodyPr/>
          <a:lstStyle/>
          <a:p>
            <a:fld id="{676D2B60-C92F-4A20-8B6C-CA8D572A3D99}" type="slidenum">
              <a:rPr lang="en-US" smtClean="0"/>
              <a:pPr/>
              <a:t>21</a:t>
            </a:fld>
            <a:endParaRPr lang="en-US" smtClean="0"/>
          </a:p>
        </p:txBody>
      </p:sp>
      <p:pic>
        <p:nvPicPr>
          <p:cNvPr id="23558"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5"/>
          <p:cNvSpPr>
            <a:spLocks noGrp="1"/>
          </p:cNvSpPr>
          <p:nvPr>
            <p:ph type="ftr" sz="quarter" idx="12"/>
          </p:nvPr>
        </p:nvSpPr>
        <p:spPr>
          <a:noFill/>
        </p:spPr>
        <p:txBody>
          <a:bodyPr/>
          <a:lstStyle/>
          <a:p>
            <a:r>
              <a:rPr lang="en-US"/>
              <a:t>Copyright © 2011 AIHE</a:t>
            </a:r>
          </a:p>
        </p:txBody>
      </p:sp>
      <p:sp>
        <p:nvSpPr>
          <p:cNvPr id="51202" name="Rectangle 2"/>
          <p:cNvSpPr>
            <a:spLocks noGrp="1" noRot="1" noChangeArrowheads="1"/>
          </p:cNvSpPr>
          <p:nvPr>
            <p:ph type="title"/>
          </p:nvPr>
        </p:nvSpPr>
        <p:spPr/>
        <p:txBody>
          <a:bodyPr/>
          <a:lstStyle/>
          <a:p>
            <a:pPr eaLnBrk="1" hangingPunct="1">
              <a:defRPr/>
            </a:pPr>
            <a:r>
              <a:rPr lang="en-US" smtClean="0">
                <a:solidFill>
                  <a:srgbClr val="00CC00"/>
                </a:solidFill>
              </a:rPr>
              <a:t>John Locke</a:t>
            </a:r>
          </a:p>
        </p:txBody>
      </p:sp>
      <p:sp>
        <p:nvSpPr>
          <p:cNvPr id="51203" name="Rectangle 3"/>
          <p:cNvSpPr>
            <a:spLocks noGrp="1" noChangeArrowheads="1"/>
          </p:cNvSpPr>
          <p:nvPr>
            <p:ph type="body" idx="1"/>
          </p:nvPr>
        </p:nvSpPr>
        <p:spPr/>
        <p:txBody>
          <a:bodyPr/>
          <a:lstStyle/>
          <a:p>
            <a:pPr eaLnBrk="1" hangingPunct="1">
              <a:buFont typeface="Wingdings" pitchFamily="2" charset="2"/>
              <a:buNone/>
              <a:defRPr/>
            </a:pPr>
            <a:r>
              <a:rPr lang="en-US" smtClean="0"/>
              <a:t>Continues the Move away from Christianity</a:t>
            </a:r>
          </a:p>
          <a:p>
            <a:pPr eaLnBrk="1" hangingPunct="1">
              <a:buFont typeface="Wingdings" pitchFamily="2" charset="2"/>
              <a:buNone/>
              <a:defRPr/>
            </a:pPr>
            <a:endParaRPr lang="en-US" smtClean="0"/>
          </a:p>
          <a:p>
            <a:pPr eaLnBrk="1" hangingPunct="1">
              <a:defRPr/>
            </a:pPr>
            <a:r>
              <a:rPr lang="en-US" smtClean="0"/>
              <a:t>God gave man the EARTH</a:t>
            </a:r>
          </a:p>
          <a:p>
            <a:pPr eaLnBrk="1" hangingPunct="1">
              <a:defRPr/>
            </a:pPr>
            <a:r>
              <a:rPr lang="en-US" smtClean="0"/>
              <a:t>God gave man REASON</a:t>
            </a:r>
          </a:p>
          <a:p>
            <a:pPr eaLnBrk="1" hangingPunct="1">
              <a:defRPr/>
            </a:pPr>
            <a:r>
              <a:rPr lang="en-US" smtClean="0"/>
              <a:t>Natural Providence is a Reflection of Divine Providence</a:t>
            </a:r>
          </a:p>
        </p:txBody>
      </p:sp>
      <p:sp>
        <p:nvSpPr>
          <p:cNvPr id="24581" name="Slide Number Placeholder 6"/>
          <p:cNvSpPr>
            <a:spLocks noGrp="1"/>
          </p:cNvSpPr>
          <p:nvPr>
            <p:ph type="sldNum" sz="quarter" idx="11"/>
          </p:nvPr>
        </p:nvSpPr>
        <p:spPr>
          <a:noFill/>
        </p:spPr>
        <p:txBody>
          <a:bodyPr/>
          <a:lstStyle/>
          <a:p>
            <a:fld id="{E7B1D905-857A-46C3-8CA5-BEF1332CC417}" type="slidenum">
              <a:rPr lang="en-US" smtClean="0"/>
              <a:pPr/>
              <a:t>22</a:t>
            </a:fld>
            <a:endParaRPr lang="en-US" smtClean="0"/>
          </a:p>
        </p:txBody>
      </p:sp>
      <p:pic>
        <p:nvPicPr>
          <p:cNvPr id="24582"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5"/>
          <p:cNvSpPr>
            <a:spLocks noGrp="1"/>
          </p:cNvSpPr>
          <p:nvPr>
            <p:ph type="ftr" sz="quarter" idx="12"/>
          </p:nvPr>
        </p:nvSpPr>
        <p:spPr>
          <a:noFill/>
        </p:spPr>
        <p:txBody>
          <a:bodyPr/>
          <a:lstStyle/>
          <a:p>
            <a:r>
              <a:rPr lang="en-US"/>
              <a:t>Copyright © 2011 AIHE</a:t>
            </a:r>
          </a:p>
        </p:txBody>
      </p:sp>
      <p:sp>
        <p:nvSpPr>
          <p:cNvPr id="53250" name="Rectangle 2"/>
          <p:cNvSpPr>
            <a:spLocks noGrp="1" noRot="1" noChangeArrowheads="1"/>
          </p:cNvSpPr>
          <p:nvPr>
            <p:ph type="title"/>
          </p:nvPr>
        </p:nvSpPr>
        <p:spPr/>
        <p:txBody>
          <a:bodyPr/>
          <a:lstStyle/>
          <a:p>
            <a:pPr eaLnBrk="1" hangingPunct="1">
              <a:defRPr/>
            </a:pPr>
            <a:r>
              <a:rPr lang="en-US" sz="4000" b="0" smtClean="0">
                <a:solidFill>
                  <a:srgbClr val="FFFF00"/>
                </a:solidFill>
              </a:rPr>
              <a:t>ANCIENTS and CHRISTIANS</a:t>
            </a:r>
          </a:p>
        </p:txBody>
      </p:sp>
      <p:sp>
        <p:nvSpPr>
          <p:cNvPr id="53251" name="Rectangle 3"/>
          <p:cNvSpPr>
            <a:spLocks noGrp="1" noChangeArrowheads="1"/>
          </p:cNvSpPr>
          <p:nvPr>
            <p:ph type="body" idx="1"/>
          </p:nvPr>
        </p:nvSpPr>
        <p:spPr/>
        <p:txBody>
          <a:bodyPr/>
          <a:lstStyle/>
          <a:p>
            <a:pPr algn="ctr" eaLnBrk="1" hangingPunct="1">
              <a:buFont typeface="Wingdings" pitchFamily="2" charset="2"/>
              <a:buNone/>
              <a:defRPr/>
            </a:pPr>
            <a:endParaRPr lang="en-US" smtClean="0"/>
          </a:p>
          <a:p>
            <a:pPr algn="ctr" eaLnBrk="1" hangingPunct="1">
              <a:buFont typeface="Wingdings" pitchFamily="2" charset="2"/>
              <a:buNone/>
              <a:defRPr/>
            </a:pPr>
            <a:endParaRPr lang="en-US" smtClean="0"/>
          </a:p>
          <a:p>
            <a:pPr algn="ctr" eaLnBrk="1" hangingPunct="1">
              <a:buFont typeface="Wingdings" pitchFamily="2" charset="2"/>
              <a:buNone/>
              <a:defRPr/>
            </a:pPr>
            <a:r>
              <a:rPr lang="en-US" smtClean="0"/>
              <a:t>Humans only have use of things on Earth</a:t>
            </a:r>
          </a:p>
          <a:p>
            <a:pPr algn="ctr" eaLnBrk="1" hangingPunct="1">
              <a:buFont typeface="Wingdings" pitchFamily="2" charset="2"/>
              <a:buNone/>
              <a:defRPr/>
            </a:pPr>
            <a:r>
              <a:rPr lang="en-US" sz="5000" smtClean="0"/>
              <a:t>Stewardship</a:t>
            </a:r>
          </a:p>
          <a:p>
            <a:pPr eaLnBrk="1" hangingPunct="1">
              <a:buFont typeface="Wingdings" pitchFamily="2" charset="2"/>
              <a:buNone/>
              <a:defRPr/>
            </a:pPr>
            <a:endParaRPr lang="en-US" smtClean="0"/>
          </a:p>
        </p:txBody>
      </p:sp>
      <p:sp>
        <p:nvSpPr>
          <p:cNvPr id="25605" name="Slide Number Placeholder 6"/>
          <p:cNvSpPr>
            <a:spLocks noGrp="1"/>
          </p:cNvSpPr>
          <p:nvPr>
            <p:ph type="sldNum" sz="quarter" idx="11"/>
          </p:nvPr>
        </p:nvSpPr>
        <p:spPr>
          <a:noFill/>
        </p:spPr>
        <p:txBody>
          <a:bodyPr/>
          <a:lstStyle/>
          <a:p>
            <a:fld id="{935957E8-E11E-45F9-87E1-8653D4B620E5}" type="slidenum">
              <a:rPr lang="en-US" smtClean="0"/>
              <a:pPr/>
              <a:t>23</a:t>
            </a:fld>
            <a:endParaRPr lang="en-US" smtClean="0"/>
          </a:p>
        </p:txBody>
      </p:sp>
      <p:pic>
        <p:nvPicPr>
          <p:cNvPr id="2560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5"/>
          <p:cNvSpPr>
            <a:spLocks noGrp="1"/>
          </p:cNvSpPr>
          <p:nvPr>
            <p:ph type="ftr" sz="quarter" idx="12"/>
          </p:nvPr>
        </p:nvSpPr>
        <p:spPr>
          <a:noFill/>
        </p:spPr>
        <p:txBody>
          <a:bodyPr/>
          <a:lstStyle/>
          <a:p>
            <a:r>
              <a:rPr lang="en-US"/>
              <a:t>Copyright © 2011 AIHE</a:t>
            </a:r>
          </a:p>
        </p:txBody>
      </p:sp>
      <p:sp>
        <p:nvSpPr>
          <p:cNvPr id="55298" name="Rectangle 2"/>
          <p:cNvSpPr>
            <a:spLocks noGrp="1" noRot="1" noChangeArrowheads="1"/>
          </p:cNvSpPr>
          <p:nvPr>
            <p:ph type="title"/>
          </p:nvPr>
        </p:nvSpPr>
        <p:spPr/>
        <p:txBody>
          <a:bodyPr/>
          <a:lstStyle/>
          <a:p>
            <a:pPr eaLnBrk="1" hangingPunct="1">
              <a:defRPr/>
            </a:pPr>
            <a:r>
              <a:rPr lang="en-US" sz="4000" b="0" smtClean="0">
                <a:solidFill>
                  <a:srgbClr val="FFFF00"/>
                </a:solidFill>
              </a:rPr>
              <a:t>Every Man Has Property</a:t>
            </a:r>
            <a:br>
              <a:rPr lang="en-US" sz="4000" b="0" smtClean="0">
                <a:solidFill>
                  <a:srgbClr val="FFFF00"/>
                </a:solidFill>
              </a:rPr>
            </a:br>
            <a:r>
              <a:rPr lang="en-US" sz="4000" b="0" smtClean="0">
                <a:solidFill>
                  <a:srgbClr val="FFFF00"/>
                </a:solidFill>
              </a:rPr>
              <a:t>in </a:t>
            </a:r>
            <a:r>
              <a:rPr lang="en-US" sz="4000" b="0" u="sng" smtClean="0">
                <a:solidFill>
                  <a:srgbClr val="FFFF00"/>
                </a:solidFill>
              </a:rPr>
              <a:t>His Own Person</a:t>
            </a:r>
          </a:p>
        </p:txBody>
      </p:sp>
      <p:sp>
        <p:nvSpPr>
          <p:cNvPr id="55299" name="Rectangle 3"/>
          <p:cNvSpPr>
            <a:spLocks noGrp="1" noChangeArrowheads="1"/>
          </p:cNvSpPr>
          <p:nvPr>
            <p:ph type="body" idx="1"/>
          </p:nvPr>
        </p:nvSpPr>
        <p:spPr/>
        <p:txBody>
          <a:bodyPr/>
          <a:lstStyle/>
          <a:p>
            <a:pPr eaLnBrk="1" hangingPunct="1">
              <a:defRPr/>
            </a:pPr>
            <a:endParaRPr lang="en-US" smtClean="0"/>
          </a:p>
          <a:p>
            <a:pPr eaLnBrk="1" hangingPunct="1">
              <a:defRPr/>
            </a:pPr>
            <a:r>
              <a:rPr lang="en-US" smtClean="0"/>
              <a:t>Major Paradigm Shift</a:t>
            </a:r>
          </a:p>
          <a:p>
            <a:pPr lvl="1" eaLnBrk="1" hangingPunct="1">
              <a:defRPr/>
            </a:pPr>
            <a:r>
              <a:rPr lang="en-US" b="1" smtClean="0">
                <a:solidFill>
                  <a:srgbClr val="00CC00"/>
                </a:solidFill>
              </a:rPr>
              <a:t>The Labor or Work of my hands are mine ---- </a:t>
            </a:r>
            <a:r>
              <a:rPr lang="en-US" b="1" u="sng" smtClean="0">
                <a:solidFill>
                  <a:srgbClr val="00CC00"/>
                </a:solidFill>
              </a:rPr>
              <a:t>My Property</a:t>
            </a:r>
          </a:p>
          <a:p>
            <a:pPr lvl="1" eaLnBrk="1" hangingPunct="1">
              <a:defRPr/>
            </a:pPr>
            <a:r>
              <a:rPr lang="en-US" smtClean="0"/>
              <a:t>Common land becomes “my land.”</a:t>
            </a:r>
          </a:p>
          <a:p>
            <a:pPr lvl="1" eaLnBrk="1" hangingPunct="1">
              <a:defRPr/>
            </a:pPr>
            <a:endParaRPr lang="en-US" smtClean="0"/>
          </a:p>
          <a:p>
            <a:pPr lvl="1" eaLnBrk="1" hangingPunct="1">
              <a:defRPr/>
            </a:pPr>
            <a:r>
              <a:rPr lang="en-US" smtClean="0"/>
              <a:t>“I work it.  It’s mine!”</a:t>
            </a:r>
          </a:p>
          <a:p>
            <a:pPr lvl="1" eaLnBrk="1" hangingPunct="1">
              <a:defRPr/>
            </a:pPr>
            <a:endParaRPr lang="en-US" smtClean="0"/>
          </a:p>
          <a:p>
            <a:pPr lvl="1" eaLnBrk="1" hangingPunct="1">
              <a:buFont typeface="Wingdings" pitchFamily="2" charset="2"/>
              <a:buNone/>
              <a:defRPr/>
            </a:pPr>
            <a:endParaRPr lang="en-US" smtClean="0"/>
          </a:p>
        </p:txBody>
      </p:sp>
      <p:sp>
        <p:nvSpPr>
          <p:cNvPr id="26629" name="Slide Number Placeholder 6"/>
          <p:cNvSpPr>
            <a:spLocks noGrp="1"/>
          </p:cNvSpPr>
          <p:nvPr>
            <p:ph type="sldNum" sz="quarter" idx="11"/>
          </p:nvPr>
        </p:nvSpPr>
        <p:spPr>
          <a:noFill/>
        </p:spPr>
        <p:txBody>
          <a:bodyPr/>
          <a:lstStyle/>
          <a:p>
            <a:fld id="{7D41BBF4-EE21-4BEF-ACF1-976610B7993F}" type="slidenum">
              <a:rPr lang="en-US" smtClean="0"/>
              <a:pPr/>
              <a:t>24</a:t>
            </a:fld>
            <a:endParaRPr lang="en-US" smtClean="0"/>
          </a:p>
        </p:txBody>
      </p:sp>
      <p:pic>
        <p:nvPicPr>
          <p:cNvPr id="26630"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2"/>
          </p:nvPr>
        </p:nvSpPr>
        <p:spPr>
          <a:noFill/>
        </p:spPr>
        <p:txBody>
          <a:bodyPr/>
          <a:lstStyle/>
          <a:p>
            <a:r>
              <a:rPr lang="en-US"/>
              <a:t>Copyright © 2011 AIHE</a:t>
            </a:r>
          </a:p>
        </p:txBody>
      </p:sp>
      <p:sp>
        <p:nvSpPr>
          <p:cNvPr id="57346" name="Rectangle 2"/>
          <p:cNvSpPr>
            <a:spLocks noGrp="1" noRot="1" noChangeArrowheads="1"/>
          </p:cNvSpPr>
          <p:nvPr>
            <p:ph type="title" idx="4294967295"/>
          </p:nvPr>
        </p:nvSpPr>
        <p:spPr>
          <a:xfrm>
            <a:off x="0" y="277813"/>
            <a:ext cx="8229600" cy="1139825"/>
          </a:xfrm>
        </p:spPr>
        <p:txBody>
          <a:bodyPr/>
          <a:lstStyle/>
          <a:p>
            <a:pPr eaLnBrk="1" hangingPunct="1">
              <a:defRPr/>
            </a:pPr>
            <a:r>
              <a:rPr lang="en-US" sz="4000" b="0" smtClean="0">
                <a:solidFill>
                  <a:srgbClr val="3366FF"/>
                </a:solidFill>
              </a:rPr>
              <a:t>   GENESIS 1:28</a:t>
            </a:r>
            <a:r>
              <a:rPr lang="en-US" sz="4000" smtClean="0">
                <a:solidFill>
                  <a:srgbClr val="3366FF"/>
                </a:solidFill>
              </a:rPr>
              <a:t> </a:t>
            </a:r>
            <a:br>
              <a:rPr lang="en-US" sz="4000" smtClean="0">
                <a:solidFill>
                  <a:srgbClr val="3366FF"/>
                </a:solidFill>
              </a:rPr>
            </a:br>
            <a:endParaRPr lang="en-US" sz="4000" smtClean="0">
              <a:solidFill>
                <a:srgbClr val="3366FF"/>
              </a:solidFill>
            </a:endParaRPr>
          </a:p>
        </p:txBody>
      </p:sp>
      <p:sp>
        <p:nvSpPr>
          <p:cNvPr id="57347" name="Rectangle 3"/>
          <p:cNvSpPr>
            <a:spLocks noGrp="1" noChangeArrowheads="1"/>
          </p:cNvSpPr>
          <p:nvPr>
            <p:ph type="body" idx="4294967295"/>
          </p:nvPr>
        </p:nvSpPr>
        <p:spPr>
          <a:xfrm>
            <a:off x="0" y="1600200"/>
            <a:ext cx="8229600" cy="4530725"/>
          </a:xfrm>
        </p:spPr>
        <p:txBody>
          <a:bodyPr/>
          <a:lstStyle/>
          <a:p>
            <a:pPr algn="ctr" eaLnBrk="1" hangingPunct="1">
              <a:defRPr/>
            </a:pPr>
            <a:r>
              <a:rPr lang="en-US" smtClean="0"/>
              <a:t>CHRISTIANS and JEWS</a:t>
            </a:r>
          </a:p>
          <a:p>
            <a:pPr algn="ctr" eaLnBrk="1" hangingPunct="1">
              <a:buFont typeface="Wingdings" pitchFamily="2" charset="2"/>
              <a:buNone/>
              <a:defRPr/>
            </a:pPr>
            <a:r>
              <a:rPr lang="en-US" i="1" smtClean="0"/>
              <a:t>Be fruitful and multiply and replenish the Earth . . .</a:t>
            </a:r>
          </a:p>
          <a:p>
            <a:pPr algn="ctr" eaLnBrk="1" hangingPunct="1">
              <a:buFont typeface="Wingdings" pitchFamily="2" charset="2"/>
              <a:buNone/>
              <a:defRPr/>
            </a:pPr>
            <a:endParaRPr lang="en-US" i="1" smtClean="0"/>
          </a:p>
          <a:p>
            <a:pPr algn="ctr" eaLnBrk="1" hangingPunct="1">
              <a:defRPr/>
            </a:pPr>
            <a:r>
              <a:rPr lang="en-US" smtClean="0"/>
              <a:t>BACON and LOCKE</a:t>
            </a:r>
          </a:p>
          <a:p>
            <a:pPr algn="ctr" eaLnBrk="1" hangingPunct="1">
              <a:buFont typeface="Wingdings" pitchFamily="2" charset="2"/>
              <a:buNone/>
              <a:defRPr/>
            </a:pPr>
            <a:r>
              <a:rPr lang="en-US" i="1" smtClean="0"/>
              <a:t>. . . and subdue it.</a:t>
            </a:r>
          </a:p>
          <a:p>
            <a:pPr algn="ctr" eaLnBrk="1" hangingPunct="1">
              <a:buFont typeface="Wingdings" pitchFamily="2" charset="2"/>
              <a:buNone/>
              <a:defRPr/>
            </a:pPr>
            <a:endParaRPr lang="en-US" smtClean="0"/>
          </a:p>
          <a:p>
            <a:pPr algn="ctr" eaLnBrk="1" hangingPunct="1">
              <a:defRPr/>
            </a:pPr>
            <a:endParaRPr lang="en-US" smtClean="0"/>
          </a:p>
        </p:txBody>
      </p:sp>
      <p:sp>
        <p:nvSpPr>
          <p:cNvPr id="27653" name="Slide Number Placeholder 6"/>
          <p:cNvSpPr>
            <a:spLocks noGrp="1"/>
          </p:cNvSpPr>
          <p:nvPr>
            <p:ph type="sldNum" sz="quarter" idx="11"/>
          </p:nvPr>
        </p:nvSpPr>
        <p:spPr>
          <a:noFill/>
        </p:spPr>
        <p:txBody>
          <a:bodyPr/>
          <a:lstStyle/>
          <a:p>
            <a:fld id="{362B3F73-9E8F-48D9-BE07-27ABB32967B8}" type="slidenum">
              <a:rPr lang="en-US" smtClean="0"/>
              <a:pPr/>
              <a:t>25</a:t>
            </a:fld>
            <a:endParaRPr lang="en-US" smtClean="0"/>
          </a:p>
        </p:txBody>
      </p:sp>
      <p:pic>
        <p:nvPicPr>
          <p:cNvPr id="2765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5"/>
          <p:cNvSpPr>
            <a:spLocks noGrp="1"/>
          </p:cNvSpPr>
          <p:nvPr>
            <p:ph type="ftr" sz="quarter" idx="12"/>
          </p:nvPr>
        </p:nvSpPr>
        <p:spPr>
          <a:noFill/>
        </p:spPr>
        <p:txBody>
          <a:bodyPr/>
          <a:lstStyle/>
          <a:p>
            <a:r>
              <a:rPr lang="en-US"/>
              <a:t>Copyright © 2011 AIHE</a:t>
            </a:r>
          </a:p>
        </p:txBody>
      </p:sp>
      <p:sp>
        <p:nvSpPr>
          <p:cNvPr id="59394" name="Rectangle 2"/>
          <p:cNvSpPr>
            <a:spLocks noGrp="1" noRot="1" noChangeArrowheads="1"/>
          </p:cNvSpPr>
          <p:nvPr>
            <p:ph type="title"/>
          </p:nvPr>
        </p:nvSpPr>
        <p:spPr/>
        <p:txBody>
          <a:bodyPr/>
          <a:lstStyle/>
          <a:p>
            <a:pPr eaLnBrk="1" hangingPunct="1">
              <a:defRPr/>
            </a:pPr>
            <a:r>
              <a:rPr lang="en-US" sz="4000" smtClean="0">
                <a:solidFill>
                  <a:srgbClr val="FFFF00"/>
                </a:solidFill>
              </a:rPr>
              <a:t>In America, Lockean Thought</a:t>
            </a:r>
          </a:p>
        </p:txBody>
      </p:sp>
      <p:sp>
        <p:nvSpPr>
          <p:cNvPr id="59395" name="Rectangle 3"/>
          <p:cNvSpPr>
            <a:spLocks noGrp="1" noChangeArrowheads="1"/>
          </p:cNvSpPr>
          <p:nvPr>
            <p:ph type="body" idx="1"/>
          </p:nvPr>
        </p:nvSpPr>
        <p:spPr/>
        <p:txBody>
          <a:bodyPr/>
          <a:lstStyle/>
          <a:p>
            <a:pPr eaLnBrk="1" hangingPunct="1">
              <a:defRPr/>
            </a:pPr>
            <a:r>
              <a:rPr lang="en-US" smtClean="0">
                <a:solidFill>
                  <a:schemeClr val="accent2"/>
                </a:solidFill>
              </a:rPr>
              <a:t>Justifies colonization</a:t>
            </a:r>
          </a:p>
          <a:p>
            <a:pPr eaLnBrk="1" hangingPunct="1">
              <a:defRPr/>
            </a:pPr>
            <a:r>
              <a:rPr lang="en-US" smtClean="0">
                <a:solidFill>
                  <a:schemeClr val="accent2"/>
                </a:solidFill>
              </a:rPr>
              <a:t>Justifies taking Indian land</a:t>
            </a:r>
          </a:p>
          <a:p>
            <a:pPr eaLnBrk="1" hangingPunct="1">
              <a:defRPr/>
            </a:pPr>
            <a:r>
              <a:rPr lang="en-US" smtClean="0">
                <a:solidFill>
                  <a:schemeClr val="accent2"/>
                </a:solidFill>
              </a:rPr>
              <a:t>Justifies homesteads and settlements</a:t>
            </a:r>
          </a:p>
        </p:txBody>
      </p:sp>
      <p:sp>
        <p:nvSpPr>
          <p:cNvPr id="28677" name="Slide Number Placeholder 6"/>
          <p:cNvSpPr>
            <a:spLocks noGrp="1"/>
          </p:cNvSpPr>
          <p:nvPr>
            <p:ph type="sldNum" sz="quarter" idx="11"/>
          </p:nvPr>
        </p:nvSpPr>
        <p:spPr>
          <a:noFill/>
        </p:spPr>
        <p:txBody>
          <a:bodyPr/>
          <a:lstStyle/>
          <a:p>
            <a:fld id="{9FC6112A-795D-4C21-A04E-5C9B425EE08B}" type="slidenum">
              <a:rPr lang="en-US" smtClean="0"/>
              <a:pPr/>
              <a:t>26</a:t>
            </a:fld>
            <a:endParaRPr lang="en-US" smtClean="0"/>
          </a:p>
        </p:txBody>
      </p:sp>
      <p:pic>
        <p:nvPicPr>
          <p:cNvPr id="28678"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5"/>
          <p:cNvSpPr>
            <a:spLocks noGrp="1"/>
          </p:cNvSpPr>
          <p:nvPr>
            <p:ph type="ftr" sz="quarter" idx="12"/>
          </p:nvPr>
        </p:nvSpPr>
        <p:spPr>
          <a:noFill/>
        </p:spPr>
        <p:txBody>
          <a:bodyPr/>
          <a:lstStyle/>
          <a:p>
            <a:r>
              <a:rPr lang="en-US"/>
              <a:t>Copyright © 2011 AIHE</a:t>
            </a:r>
          </a:p>
        </p:txBody>
      </p:sp>
      <p:sp>
        <p:nvSpPr>
          <p:cNvPr id="61442" name="Rectangle 2"/>
          <p:cNvSpPr>
            <a:spLocks noGrp="1" noRot="1" noChangeArrowheads="1"/>
          </p:cNvSpPr>
          <p:nvPr>
            <p:ph type="title"/>
          </p:nvPr>
        </p:nvSpPr>
        <p:spPr/>
        <p:txBody>
          <a:bodyPr/>
          <a:lstStyle/>
          <a:p>
            <a:pPr eaLnBrk="1" hangingPunct="1">
              <a:defRPr/>
            </a:pPr>
            <a:r>
              <a:rPr lang="en-US" smtClean="0"/>
              <a:t>Thomas Jefferson </a:t>
            </a:r>
            <a:r>
              <a:rPr lang="en-US" sz="2800" smtClean="0"/>
              <a:t>(1743–1826)</a:t>
            </a:r>
          </a:p>
        </p:txBody>
      </p:sp>
      <p:sp>
        <p:nvSpPr>
          <p:cNvPr id="61443" name="Rectangle 3"/>
          <p:cNvSpPr>
            <a:spLocks noGrp="1" noChangeArrowheads="1"/>
          </p:cNvSpPr>
          <p:nvPr>
            <p:ph type="body" idx="1"/>
          </p:nvPr>
        </p:nvSpPr>
        <p:spPr/>
        <p:txBody>
          <a:bodyPr/>
          <a:lstStyle/>
          <a:p>
            <a:pPr eaLnBrk="1" hangingPunct="1">
              <a:defRPr/>
            </a:pPr>
            <a:r>
              <a:rPr lang="en-US" smtClean="0">
                <a:solidFill>
                  <a:srgbClr val="00CC00"/>
                </a:solidFill>
              </a:rPr>
              <a:t>LIFE</a:t>
            </a:r>
          </a:p>
          <a:p>
            <a:pPr eaLnBrk="1" hangingPunct="1">
              <a:defRPr/>
            </a:pPr>
            <a:r>
              <a:rPr lang="en-US" smtClean="0">
                <a:solidFill>
                  <a:srgbClr val="00CC00"/>
                </a:solidFill>
              </a:rPr>
              <a:t>LIBERTY</a:t>
            </a:r>
          </a:p>
          <a:p>
            <a:pPr eaLnBrk="1" hangingPunct="1">
              <a:defRPr/>
            </a:pPr>
            <a:r>
              <a:rPr lang="en-US" smtClean="0">
                <a:solidFill>
                  <a:srgbClr val="00CC00"/>
                </a:solidFill>
              </a:rPr>
              <a:t>PROPERTY</a:t>
            </a:r>
          </a:p>
          <a:p>
            <a:pPr lvl="1" eaLnBrk="1" hangingPunct="1">
              <a:defRPr/>
            </a:pPr>
            <a:r>
              <a:rPr lang="en-US" sz="1800" b="1" smtClean="0">
                <a:solidFill>
                  <a:srgbClr val="FFFF00"/>
                </a:solidFill>
              </a:rPr>
              <a:t>Pursuit of happiness</a:t>
            </a:r>
          </a:p>
        </p:txBody>
      </p:sp>
      <p:pic>
        <p:nvPicPr>
          <p:cNvPr id="29701" name="Picture 4" descr="See full size image">
            <a:hlinkClick r:id="rId3"/>
          </p:cNvPr>
          <p:cNvPicPr>
            <a:picLocks noChangeAspect="1" noChangeArrowheads="1"/>
          </p:cNvPicPr>
          <p:nvPr/>
        </p:nvPicPr>
        <p:blipFill>
          <a:blip r:embed="rId4" cstate="print"/>
          <a:srcRect/>
          <a:stretch>
            <a:fillRect/>
          </a:stretch>
        </p:blipFill>
        <p:spPr bwMode="auto">
          <a:xfrm>
            <a:off x="4157663" y="2557463"/>
            <a:ext cx="3614737" cy="3324225"/>
          </a:xfrm>
          <a:prstGeom prst="rect">
            <a:avLst/>
          </a:prstGeom>
          <a:noFill/>
          <a:ln w="9525">
            <a:noFill/>
            <a:miter lim="800000"/>
            <a:headEnd/>
            <a:tailEnd/>
          </a:ln>
        </p:spPr>
      </p:pic>
      <p:sp>
        <p:nvSpPr>
          <p:cNvPr id="29702" name="Slide Number Placeholder 7"/>
          <p:cNvSpPr>
            <a:spLocks noGrp="1"/>
          </p:cNvSpPr>
          <p:nvPr>
            <p:ph type="sldNum" sz="quarter" idx="11"/>
          </p:nvPr>
        </p:nvSpPr>
        <p:spPr>
          <a:noFill/>
        </p:spPr>
        <p:txBody>
          <a:bodyPr/>
          <a:lstStyle/>
          <a:p>
            <a:fld id="{FDECE3D3-0967-4DE2-97BA-6C969C72D49F}" type="slidenum">
              <a:rPr lang="en-US" smtClean="0"/>
              <a:pPr/>
              <a:t>27</a:t>
            </a:fld>
            <a:endParaRPr lang="en-US" smtClean="0"/>
          </a:p>
        </p:txBody>
      </p:sp>
      <p:pic>
        <p:nvPicPr>
          <p:cNvPr id="29703"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3"/>
          <p:cNvSpPr>
            <a:spLocks noGrp="1"/>
          </p:cNvSpPr>
          <p:nvPr>
            <p:ph type="ftr" sz="quarter" idx="12"/>
          </p:nvPr>
        </p:nvSpPr>
        <p:spPr>
          <a:noFill/>
        </p:spPr>
        <p:txBody>
          <a:bodyPr/>
          <a:lstStyle/>
          <a:p>
            <a:r>
              <a:rPr lang="en-US"/>
              <a:t>Copyright © 2011 AIHE</a:t>
            </a:r>
          </a:p>
        </p:txBody>
      </p:sp>
      <p:sp>
        <p:nvSpPr>
          <p:cNvPr id="30723" name="Rectangle 2"/>
          <p:cNvSpPr>
            <a:spLocks noChangeArrowheads="1"/>
          </p:cNvSpPr>
          <p:nvPr/>
        </p:nvSpPr>
        <p:spPr bwMode="auto">
          <a:xfrm>
            <a:off x="609600" y="1676400"/>
            <a:ext cx="8001000" cy="3622675"/>
          </a:xfrm>
          <a:prstGeom prst="rect">
            <a:avLst/>
          </a:prstGeom>
          <a:noFill/>
          <a:ln w="9525">
            <a:noFill/>
            <a:miter lim="800000"/>
            <a:headEnd/>
            <a:tailEnd/>
          </a:ln>
        </p:spPr>
        <p:txBody>
          <a:bodyPr>
            <a:spAutoFit/>
          </a:bodyPr>
          <a:lstStyle/>
          <a:p>
            <a:endParaRPr lang="en-US" sz="3200">
              <a:latin typeface="Constantia" pitchFamily="18" charset="0"/>
            </a:endParaRPr>
          </a:p>
          <a:p>
            <a:endParaRPr lang="en-US" sz="3200">
              <a:latin typeface="Constantia" pitchFamily="18" charset="0"/>
            </a:endParaRPr>
          </a:p>
          <a:p>
            <a:r>
              <a:rPr lang="en-US" sz="2400">
                <a:latin typeface="Constantia" pitchFamily="18" charset="0"/>
              </a:rPr>
              <a:t>Jefferson borrowed Thomas Reid’s idea of  “self-evident truths” for the U.S. Declaration of Independence.</a:t>
            </a:r>
          </a:p>
          <a:p>
            <a:endParaRPr lang="en-US" sz="2400">
              <a:latin typeface="Constantia" pitchFamily="18" charset="0"/>
            </a:endParaRPr>
          </a:p>
          <a:p>
            <a:r>
              <a:rPr lang="en-US" sz="2400">
                <a:latin typeface="Constantia" pitchFamily="18" charset="0"/>
              </a:rPr>
              <a:t>Jefferson was also influenced by Francis Hutcheson (1694–1746), who saw the ultimate goal of liberty as happiness, prompting him to add “the pursuit of happiness” to his list of the inalienable rights of man.</a:t>
            </a:r>
          </a:p>
        </p:txBody>
      </p:sp>
      <p:pic>
        <p:nvPicPr>
          <p:cNvPr id="30724" name="Picture 3" descr="200px-ThomasReid">
            <a:hlinkClick r:id="rId3"/>
          </p:cNvPr>
          <p:cNvPicPr>
            <a:picLocks noChangeAspect="1" noChangeArrowheads="1"/>
          </p:cNvPicPr>
          <p:nvPr/>
        </p:nvPicPr>
        <p:blipFill>
          <a:blip r:embed="rId4" cstate="print"/>
          <a:srcRect/>
          <a:stretch>
            <a:fillRect/>
          </a:stretch>
        </p:blipFill>
        <p:spPr bwMode="auto">
          <a:xfrm>
            <a:off x="0" y="0"/>
            <a:ext cx="1905000" cy="2295525"/>
          </a:xfrm>
          <a:prstGeom prst="rect">
            <a:avLst/>
          </a:prstGeom>
          <a:noFill/>
          <a:ln w="9525">
            <a:noFill/>
            <a:miter lim="800000"/>
            <a:headEnd/>
            <a:tailEnd/>
          </a:ln>
        </p:spPr>
      </p:pic>
      <p:pic>
        <p:nvPicPr>
          <p:cNvPr id="30725" name="Picture 4" descr="UGSP00166_m"/>
          <p:cNvPicPr>
            <a:picLocks noChangeAspect="1" noChangeArrowheads="1"/>
          </p:cNvPicPr>
          <p:nvPr/>
        </p:nvPicPr>
        <p:blipFill>
          <a:blip r:embed="rId5" cstate="print"/>
          <a:srcRect/>
          <a:stretch>
            <a:fillRect/>
          </a:stretch>
        </p:blipFill>
        <p:spPr bwMode="auto">
          <a:xfrm>
            <a:off x="7300913" y="0"/>
            <a:ext cx="1843087" cy="2286000"/>
          </a:xfrm>
          <a:prstGeom prst="rect">
            <a:avLst/>
          </a:prstGeom>
          <a:noFill/>
          <a:ln w="9525">
            <a:noFill/>
            <a:miter lim="800000"/>
            <a:headEnd/>
            <a:tailEnd/>
          </a:ln>
        </p:spPr>
      </p:pic>
      <p:sp>
        <p:nvSpPr>
          <p:cNvPr id="69637" name="Text Box 5"/>
          <p:cNvSpPr txBox="1">
            <a:spLocks noChangeArrowheads="1"/>
          </p:cNvSpPr>
          <p:nvPr/>
        </p:nvSpPr>
        <p:spPr bwMode="auto">
          <a:xfrm>
            <a:off x="2590800" y="1039813"/>
            <a:ext cx="3886200" cy="946150"/>
          </a:xfrm>
          <a:prstGeom prst="rect">
            <a:avLst/>
          </a:prstGeom>
          <a:noFill/>
          <a:ln w="9525">
            <a:noFill/>
            <a:miter lim="800000"/>
            <a:headEnd/>
            <a:tailEnd/>
          </a:ln>
          <a:effectLst/>
        </p:spPr>
        <p:txBody>
          <a:bodyPr>
            <a:spAutoFit/>
          </a:bodyPr>
          <a:lstStyle/>
          <a:p>
            <a:pPr algn="ctr">
              <a:defRPr/>
            </a:pPr>
            <a:r>
              <a:rPr lang="en-US" sz="2800" b="1">
                <a:solidFill>
                  <a:schemeClr val="hlink"/>
                </a:solidFill>
                <a:effectLst>
                  <a:outerShdw blurRad="38100" dist="38100" dir="2700000" algn="tl">
                    <a:srgbClr val="000000"/>
                  </a:outerShdw>
                </a:effectLst>
              </a:rPr>
              <a:t>Borrowing from the Scots</a:t>
            </a:r>
          </a:p>
        </p:txBody>
      </p:sp>
      <p:sp>
        <p:nvSpPr>
          <p:cNvPr id="30727" name="Slide Number Placeholder 7"/>
          <p:cNvSpPr>
            <a:spLocks noGrp="1"/>
          </p:cNvSpPr>
          <p:nvPr>
            <p:ph type="sldNum" sz="quarter" idx="11"/>
          </p:nvPr>
        </p:nvSpPr>
        <p:spPr>
          <a:noFill/>
        </p:spPr>
        <p:txBody>
          <a:bodyPr/>
          <a:lstStyle/>
          <a:p>
            <a:fld id="{28227462-6306-4B70-ADAC-E8CA0998E074}" type="slidenum">
              <a:rPr lang="en-US" smtClean="0"/>
              <a:pPr/>
              <a:t>28</a:t>
            </a:fld>
            <a:endParaRPr lang="en-US" smtClean="0"/>
          </a:p>
        </p:txBody>
      </p:sp>
      <p:pic>
        <p:nvPicPr>
          <p:cNvPr id="30728" name="Picture 2" descr="C:\Users\psommers\Desktop\AIHE_long.jpg"/>
          <p:cNvPicPr>
            <a:picLocks noChangeAspect="1" noChangeArrowheads="1"/>
          </p:cNvPicPr>
          <p:nvPr/>
        </p:nvPicPr>
        <p:blipFill>
          <a:blip r:embed="rId6"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Footer Placeholder 5"/>
          <p:cNvSpPr>
            <a:spLocks noGrp="1"/>
          </p:cNvSpPr>
          <p:nvPr>
            <p:ph type="ftr" sz="quarter" idx="12"/>
          </p:nvPr>
        </p:nvSpPr>
        <p:spPr>
          <a:noFill/>
        </p:spPr>
        <p:txBody>
          <a:bodyPr/>
          <a:lstStyle/>
          <a:p>
            <a:r>
              <a:rPr lang="en-US"/>
              <a:t>Copyright © 2011 AIHE</a:t>
            </a:r>
          </a:p>
        </p:txBody>
      </p:sp>
      <p:sp>
        <p:nvSpPr>
          <p:cNvPr id="63490" name="Rectangle 2"/>
          <p:cNvSpPr>
            <a:spLocks noGrp="1" noRot="1" noChangeArrowheads="1"/>
          </p:cNvSpPr>
          <p:nvPr>
            <p:ph type="title"/>
          </p:nvPr>
        </p:nvSpPr>
        <p:spPr/>
        <p:txBody>
          <a:bodyPr/>
          <a:lstStyle/>
          <a:p>
            <a:pPr eaLnBrk="1" hangingPunct="1">
              <a:defRPr/>
            </a:pPr>
            <a:r>
              <a:rPr lang="en-US" smtClean="0">
                <a:solidFill>
                  <a:srgbClr val="36D23D"/>
                </a:solidFill>
              </a:rPr>
              <a:t>Are these inalienable rights?</a:t>
            </a:r>
          </a:p>
        </p:txBody>
      </p:sp>
      <p:sp>
        <p:nvSpPr>
          <p:cNvPr id="63491" name="Rectangle 3"/>
          <p:cNvSpPr>
            <a:spLocks noGrp="1" noChangeArrowheads="1"/>
          </p:cNvSpPr>
          <p:nvPr>
            <p:ph type="body" idx="1"/>
          </p:nvPr>
        </p:nvSpPr>
        <p:spPr/>
        <p:txBody>
          <a:bodyPr/>
          <a:lstStyle/>
          <a:p>
            <a:pPr eaLnBrk="1" hangingPunct="1">
              <a:defRPr/>
            </a:pPr>
            <a:r>
              <a:rPr lang="en-US" smtClean="0"/>
              <a:t>Where do they come from?</a:t>
            </a:r>
          </a:p>
          <a:p>
            <a:pPr eaLnBrk="1" hangingPunct="1">
              <a:defRPr/>
            </a:pPr>
            <a:r>
              <a:rPr lang="en-US" smtClean="0"/>
              <a:t>Is the purpose of government to protect them?</a:t>
            </a:r>
          </a:p>
          <a:p>
            <a:pPr eaLnBrk="1" hangingPunct="1">
              <a:defRPr/>
            </a:pPr>
            <a:r>
              <a:rPr lang="en-US" smtClean="0"/>
              <a:t>Life</a:t>
            </a:r>
          </a:p>
          <a:p>
            <a:pPr eaLnBrk="1" hangingPunct="1">
              <a:defRPr/>
            </a:pPr>
            <a:r>
              <a:rPr lang="en-US" smtClean="0"/>
              <a:t>Liberty</a:t>
            </a:r>
          </a:p>
          <a:p>
            <a:pPr eaLnBrk="1" hangingPunct="1">
              <a:defRPr/>
            </a:pPr>
            <a:r>
              <a:rPr lang="en-US" smtClean="0"/>
              <a:t>Pursuit of Happiness</a:t>
            </a:r>
          </a:p>
        </p:txBody>
      </p:sp>
      <p:sp>
        <p:nvSpPr>
          <p:cNvPr id="31749" name="Slide Number Placeholder 5"/>
          <p:cNvSpPr>
            <a:spLocks noGrp="1"/>
          </p:cNvSpPr>
          <p:nvPr>
            <p:ph type="sldNum" sz="quarter" idx="11"/>
          </p:nvPr>
        </p:nvSpPr>
        <p:spPr>
          <a:noFill/>
        </p:spPr>
        <p:txBody>
          <a:bodyPr/>
          <a:lstStyle/>
          <a:p>
            <a:fld id="{1AACF503-C76F-444C-9CE7-2CCF1C61DD22}" type="slidenum">
              <a:rPr lang="en-US" smtClean="0"/>
              <a:pPr/>
              <a:t>29</a:t>
            </a:fld>
            <a:endParaRPr lang="en-US" smtClean="0"/>
          </a:p>
        </p:txBody>
      </p:sp>
      <p:pic>
        <p:nvPicPr>
          <p:cNvPr id="31750"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p:cTn id="7" dur="2000" fill="hold"/>
                                        <p:tgtEl>
                                          <p:spTgt spid="63490"/>
                                        </p:tgtEl>
                                        <p:attrNameLst>
                                          <p:attrName>ppt_w</p:attrName>
                                        </p:attrNameLst>
                                      </p:cBhvr>
                                      <p:tavLst>
                                        <p:tav tm="0">
                                          <p:val>
                                            <p:strVal val="#ppt_w"/>
                                          </p:val>
                                        </p:tav>
                                        <p:tav tm="100000">
                                          <p:val>
                                            <p:strVal val="#ppt_w"/>
                                          </p:val>
                                        </p:tav>
                                      </p:tavLst>
                                    </p:anim>
                                    <p:anim calcmode="lin" valueType="num">
                                      <p:cBhvr>
                                        <p:cTn id="8" dur="2000" fill="hold"/>
                                        <p:tgtEl>
                                          <p:spTgt spid="6349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63490"/>
                                        </p:tgtEl>
                                        <p:attrNameLst>
                                          <p:attrName>ppt_x</p:attrName>
                                        </p:attrNameLst>
                                      </p:cBhvr>
                                      <p:tavLst>
                                        <p:tav tm="0">
                                          <p:val>
                                            <p:strVal val="#ppt_x-.4"/>
                                          </p:val>
                                        </p:tav>
                                        <p:tav tm="100000">
                                          <p:val>
                                            <p:strVal val="#ppt_x"/>
                                          </p:val>
                                        </p:tav>
                                      </p:tavLst>
                                    </p:anim>
                                    <p:anim calcmode="lin" valueType="num">
                                      <p:cBhvr>
                                        <p:cTn id="10" dur="2000" fill="hold"/>
                                        <p:tgtEl>
                                          <p:spTgt spid="6349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63491">
                                            <p:txEl>
                                              <p:pRg st="0" end="0"/>
                                            </p:txEl>
                                          </p:spTgt>
                                        </p:tgtEl>
                                        <p:attrNameLst>
                                          <p:attrName>style.visibility</p:attrName>
                                        </p:attrNameLst>
                                      </p:cBhvr>
                                      <p:to>
                                        <p:strVal val="visible"/>
                                      </p:to>
                                    </p:set>
                                    <p:animEffect transition="in" filter="fade">
                                      <p:cBhvr>
                                        <p:cTn id="15" dur="500">
                                          <p:stCondLst>
                                            <p:cond delay="0"/>
                                          </p:stCondLst>
                                        </p:cTn>
                                        <p:tgtEl>
                                          <p:spTgt spid="63491">
                                            <p:txEl>
                                              <p:pRg st="0" end="0"/>
                                            </p:txEl>
                                          </p:spTgt>
                                        </p:tgtEl>
                                      </p:cBhvr>
                                    </p:animEffect>
                                    <p:anim calcmode="lin" valueType="num">
                                      <p:cBhvr>
                                        <p:cTn id="16" dur="500" fill="hold">
                                          <p:stCondLst>
                                            <p:cond delay="0"/>
                                          </p:stCondLst>
                                        </p:cTn>
                                        <p:tgtEl>
                                          <p:spTgt spid="6349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63491">
                                            <p:txEl>
                                              <p:pRg st="1" end="1"/>
                                            </p:txEl>
                                          </p:spTgt>
                                        </p:tgtEl>
                                        <p:attrNameLst>
                                          <p:attrName>style.visibility</p:attrName>
                                        </p:attrNameLst>
                                      </p:cBhvr>
                                      <p:to>
                                        <p:strVal val="visible"/>
                                      </p:to>
                                    </p:set>
                                    <p:animEffect transition="in" filter="fade">
                                      <p:cBhvr>
                                        <p:cTn id="22" dur="500">
                                          <p:stCondLst>
                                            <p:cond delay="0"/>
                                          </p:stCondLst>
                                        </p:cTn>
                                        <p:tgtEl>
                                          <p:spTgt spid="63491">
                                            <p:txEl>
                                              <p:pRg st="1" end="1"/>
                                            </p:txEl>
                                          </p:spTgt>
                                        </p:tgtEl>
                                      </p:cBhvr>
                                    </p:animEffect>
                                    <p:anim calcmode="lin" valueType="num">
                                      <p:cBhvr>
                                        <p:cTn id="23" dur="500" fill="hold">
                                          <p:stCondLst>
                                            <p:cond delay="0"/>
                                          </p:stCondLst>
                                        </p:cTn>
                                        <p:tgtEl>
                                          <p:spTgt spid="63491">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63491">
                                            <p:txEl>
                                              <p:pRg st="2" end="2"/>
                                            </p:txEl>
                                          </p:spTgt>
                                        </p:tgtEl>
                                        <p:attrNameLst>
                                          <p:attrName>style.visibility</p:attrName>
                                        </p:attrNameLst>
                                      </p:cBhvr>
                                      <p:to>
                                        <p:strVal val="visible"/>
                                      </p:to>
                                    </p:set>
                                    <p:animEffect transition="in" filter="fade">
                                      <p:cBhvr>
                                        <p:cTn id="29" dur="500">
                                          <p:stCondLst>
                                            <p:cond delay="0"/>
                                          </p:stCondLst>
                                        </p:cTn>
                                        <p:tgtEl>
                                          <p:spTgt spid="63491">
                                            <p:txEl>
                                              <p:pRg st="2" end="2"/>
                                            </p:txEl>
                                          </p:spTgt>
                                        </p:tgtEl>
                                      </p:cBhvr>
                                    </p:animEffect>
                                    <p:anim calcmode="lin" valueType="num">
                                      <p:cBhvr>
                                        <p:cTn id="30" dur="500" fill="hold">
                                          <p:stCondLst>
                                            <p:cond delay="0"/>
                                          </p:stCondLst>
                                        </p:cTn>
                                        <p:tgtEl>
                                          <p:spTgt spid="63491">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63491">
                                            <p:txEl>
                                              <p:pRg st="3" end="3"/>
                                            </p:txEl>
                                          </p:spTgt>
                                        </p:tgtEl>
                                        <p:attrNameLst>
                                          <p:attrName>style.visibility</p:attrName>
                                        </p:attrNameLst>
                                      </p:cBhvr>
                                      <p:to>
                                        <p:strVal val="visible"/>
                                      </p:to>
                                    </p:set>
                                    <p:animEffect transition="in" filter="fade">
                                      <p:cBhvr>
                                        <p:cTn id="36" dur="500">
                                          <p:stCondLst>
                                            <p:cond delay="0"/>
                                          </p:stCondLst>
                                        </p:cTn>
                                        <p:tgtEl>
                                          <p:spTgt spid="63491">
                                            <p:txEl>
                                              <p:pRg st="3" end="3"/>
                                            </p:txEl>
                                          </p:spTgt>
                                        </p:tgtEl>
                                      </p:cBhvr>
                                    </p:animEffect>
                                    <p:anim calcmode="lin" valueType="num">
                                      <p:cBhvr>
                                        <p:cTn id="37" dur="500" fill="hold">
                                          <p:stCondLst>
                                            <p:cond delay="0"/>
                                          </p:stCondLst>
                                        </p:cTn>
                                        <p:tgtEl>
                                          <p:spTgt spid="63491">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63491">
                                            <p:txEl>
                                              <p:pRg st="4" end="4"/>
                                            </p:txEl>
                                          </p:spTgt>
                                        </p:tgtEl>
                                        <p:attrNameLst>
                                          <p:attrName>style.visibility</p:attrName>
                                        </p:attrNameLst>
                                      </p:cBhvr>
                                      <p:to>
                                        <p:strVal val="visible"/>
                                      </p:to>
                                    </p:set>
                                    <p:animEffect transition="in" filter="fade">
                                      <p:cBhvr>
                                        <p:cTn id="43" dur="500">
                                          <p:stCondLst>
                                            <p:cond delay="0"/>
                                          </p:stCondLst>
                                        </p:cTn>
                                        <p:tgtEl>
                                          <p:spTgt spid="63491">
                                            <p:txEl>
                                              <p:pRg st="4" end="4"/>
                                            </p:txEl>
                                          </p:spTgt>
                                        </p:tgtEl>
                                      </p:cBhvr>
                                    </p:animEffect>
                                    <p:anim calcmode="lin" valueType="num">
                                      <p:cBhvr>
                                        <p:cTn id="44" dur="500" fill="hold">
                                          <p:stCondLst>
                                            <p:cond delay="0"/>
                                          </p:stCondLst>
                                        </p:cTn>
                                        <p:tgtEl>
                                          <p:spTgt spid="63491">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5"/>
          <p:cNvSpPr>
            <a:spLocks noGrp="1"/>
          </p:cNvSpPr>
          <p:nvPr>
            <p:ph type="ftr" sz="quarter" idx="12"/>
          </p:nvPr>
        </p:nvSpPr>
        <p:spPr>
          <a:noFill/>
        </p:spPr>
        <p:txBody>
          <a:bodyPr/>
          <a:lstStyle/>
          <a:p>
            <a:r>
              <a:rPr lang="en-US"/>
              <a:t>Copyright © 2011 AIHE</a:t>
            </a:r>
          </a:p>
        </p:txBody>
      </p:sp>
      <p:sp>
        <p:nvSpPr>
          <p:cNvPr id="5123" name="Slide Number Placeholder 5"/>
          <p:cNvSpPr>
            <a:spLocks noGrp="1"/>
          </p:cNvSpPr>
          <p:nvPr>
            <p:ph type="sldNum" sz="quarter" idx="11"/>
          </p:nvPr>
        </p:nvSpPr>
        <p:spPr>
          <a:noFill/>
        </p:spPr>
        <p:txBody>
          <a:bodyPr/>
          <a:lstStyle/>
          <a:p>
            <a:fld id="{A0186AB5-C374-491E-9DB3-49D917055587}" type="slidenum">
              <a:rPr lang="en-US" smtClean="0"/>
              <a:pPr/>
              <a:t>3</a:t>
            </a:fld>
            <a:endParaRPr lang="en-US" smtClean="0"/>
          </a:p>
        </p:txBody>
      </p:sp>
      <p:pic>
        <p:nvPicPr>
          <p:cNvPr id="512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
        <p:nvSpPr>
          <p:cNvPr id="10" name="Rectangle 2"/>
          <p:cNvSpPr>
            <a:spLocks noGrp="1" noRot="1" noChangeArrowheads="1"/>
          </p:cNvSpPr>
          <p:nvPr>
            <p:ph type="title"/>
          </p:nvPr>
        </p:nvSpPr>
        <p:spPr/>
        <p:txBody>
          <a:bodyPr/>
          <a:lstStyle/>
          <a:p>
            <a:pPr eaLnBrk="1" hangingPunct="1">
              <a:defRPr/>
            </a:pPr>
            <a:r>
              <a:rPr lang="en-US" sz="4000" dirty="0" smtClean="0">
                <a:solidFill>
                  <a:srgbClr val="FF3300"/>
                </a:solidFill>
              </a:rPr>
              <a:t>Pennsylvania Academic Standards for History</a:t>
            </a:r>
          </a:p>
        </p:txBody>
      </p:sp>
      <p:sp>
        <p:nvSpPr>
          <p:cNvPr id="12" name="Rectangle 3"/>
          <p:cNvSpPr>
            <a:spLocks noGrp="1" noChangeArrowheads="1"/>
          </p:cNvSpPr>
          <p:nvPr>
            <p:ph idx="1"/>
          </p:nvPr>
        </p:nvSpPr>
        <p:spPr/>
        <p:txBody>
          <a:bodyPr/>
          <a:lstStyle/>
          <a:p>
            <a:pPr eaLnBrk="1" hangingPunct="1">
              <a:lnSpc>
                <a:spcPct val="90000"/>
              </a:lnSpc>
              <a:defRPr/>
            </a:pPr>
            <a:r>
              <a:rPr lang="en-US" dirty="0" smtClean="0"/>
              <a:t>Grade Six - History</a:t>
            </a:r>
          </a:p>
          <a:p>
            <a:pPr lvl="1" eaLnBrk="1" hangingPunct="1">
              <a:lnSpc>
                <a:spcPct val="90000"/>
              </a:lnSpc>
              <a:defRPr/>
            </a:pPr>
            <a:r>
              <a:rPr lang="en-US" sz="2400" dirty="0" smtClean="0">
                <a:solidFill>
                  <a:schemeClr val="bg2"/>
                </a:solidFill>
              </a:rPr>
              <a:t>8.3.6.B.</a:t>
            </a:r>
            <a:r>
              <a:rPr lang="en-US" sz="2400" dirty="0" smtClean="0">
                <a:solidFill>
                  <a:srgbClr val="FFFF00"/>
                </a:solidFill>
              </a:rPr>
              <a:t> B. Identify and explain primary documents, material artifacts and historic sites important in United States history from Beginnings to 1824. </a:t>
            </a:r>
          </a:p>
          <a:p>
            <a:pPr lvl="2" eaLnBrk="1" hangingPunct="1">
              <a:lnSpc>
                <a:spcPct val="90000"/>
              </a:lnSpc>
              <a:defRPr/>
            </a:pPr>
            <a:r>
              <a:rPr lang="en-US" sz="2000" dirty="0" smtClean="0">
                <a:solidFill>
                  <a:srgbClr val="FFFF00"/>
                </a:solidFill>
              </a:rPr>
              <a:t>Documents (e.g., Mayflower Compact, Northwest Ordinance, Washington’s Farewell Address) </a:t>
            </a:r>
          </a:p>
          <a:p>
            <a:pPr lvl="2" eaLnBrk="1" hangingPunct="1">
              <a:lnSpc>
                <a:spcPct val="90000"/>
              </a:lnSpc>
              <a:defRPr/>
            </a:pPr>
            <a:r>
              <a:rPr lang="en-US" sz="2000" dirty="0" smtClean="0">
                <a:solidFill>
                  <a:srgbClr val="FFFF00"/>
                </a:solidFill>
              </a:rPr>
              <a:t>18</a:t>
            </a:r>
            <a:r>
              <a:rPr lang="en-US" sz="2000" baseline="30000" dirty="0" smtClean="0">
                <a:solidFill>
                  <a:srgbClr val="FFFF00"/>
                </a:solidFill>
              </a:rPr>
              <a:t>th</a:t>
            </a:r>
            <a:r>
              <a:rPr lang="en-US" sz="2000" dirty="0" smtClean="0">
                <a:solidFill>
                  <a:srgbClr val="FFFF00"/>
                </a:solidFill>
              </a:rPr>
              <a:t> Century Writings and Communications (e.g., Paine’s Common Sense; Franklin’s “Join, or die,” Henry’s “Give me liberty or give me death”) </a:t>
            </a:r>
          </a:p>
          <a:p>
            <a:pPr eaLnBrk="1" hangingPunct="1">
              <a:lnSpc>
                <a:spcPct val="90000"/>
              </a:lnSpc>
              <a:buFont typeface="Wingdings" pitchFamily="2" charset="2"/>
              <a:buNone/>
              <a:defRPr/>
            </a:pPr>
            <a:endParaRPr lang="en-US" dirty="0" smtClean="0"/>
          </a:p>
          <a:p>
            <a:pPr eaLnBrk="1" hangingPunct="1">
              <a:lnSpc>
                <a:spcPct val="90000"/>
              </a:lnSpc>
              <a:defRPr/>
            </a:pPr>
            <a:endParaRPr lang="en-US" dirty="0" smtClean="0"/>
          </a:p>
          <a:p>
            <a:pPr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5"/>
          <p:cNvSpPr>
            <a:spLocks noGrp="1"/>
          </p:cNvSpPr>
          <p:nvPr>
            <p:ph type="ftr" sz="quarter" idx="12"/>
          </p:nvPr>
        </p:nvSpPr>
        <p:spPr>
          <a:noFill/>
        </p:spPr>
        <p:txBody>
          <a:bodyPr/>
          <a:lstStyle/>
          <a:p>
            <a:r>
              <a:rPr lang="en-US"/>
              <a:t>Copyright © 2011 AIHE</a:t>
            </a:r>
          </a:p>
        </p:txBody>
      </p:sp>
      <p:sp>
        <p:nvSpPr>
          <p:cNvPr id="65538" name="Rectangle 2"/>
          <p:cNvSpPr>
            <a:spLocks noGrp="1" noRot="1" noChangeArrowheads="1"/>
          </p:cNvSpPr>
          <p:nvPr>
            <p:ph type="title"/>
          </p:nvPr>
        </p:nvSpPr>
        <p:spPr/>
        <p:txBody>
          <a:bodyPr/>
          <a:lstStyle/>
          <a:p>
            <a:pPr eaLnBrk="1" hangingPunct="1">
              <a:defRPr/>
            </a:pPr>
            <a:r>
              <a:rPr lang="en-US" smtClean="0">
                <a:solidFill>
                  <a:srgbClr val="36D23D"/>
                </a:solidFill>
              </a:rPr>
              <a:t>All Men Are Created Equal</a:t>
            </a:r>
          </a:p>
        </p:txBody>
      </p:sp>
      <p:sp>
        <p:nvSpPr>
          <p:cNvPr id="65539" name="Rectangle 3"/>
          <p:cNvSpPr>
            <a:spLocks noGrp="1" noChangeArrowheads="1"/>
          </p:cNvSpPr>
          <p:nvPr>
            <p:ph type="body" idx="1"/>
          </p:nvPr>
        </p:nvSpPr>
        <p:spPr/>
        <p:txBody>
          <a:bodyPr/>
          <a:lstStyle/>
          <a:p>
            <a:pPr eaLnBrk="1" hangingPunct="1">
              <a:defRPr/>
            </a:pPr>
            <a:r>
              <a:rPr lang="en-US" smtClean="0"/>
              <a:t>Did Jefferson miss the boat?</a:t>
            </a:r>
          </a:p>
          <a:p>
            <a:pPr eaLnBrk="1" hangingPunct="1">
              <a:defRPr/>
            </a:pPr>
            <a:r>
              <a:rPr lang="en-US" smtClean="0"/>
              <a:t>What should he have included in the Declaration?</a:t>
            </a:r>
          </a:p>
          <a:p>
            <a:pPr eaLnBrk="1" hangingPunct="1">
              <a:defRPr/>
            </a:pPr>
            <a:r>
              <a:rPr lang="en-US" smtClean="0"/>
              <a:t>What would have happened if he had changed the words?</a:t>
            </a:r>
          </a:p>
        </p:txBody>
      </p:sp>
      <p:sp>
        <p:nvSpPr>
          <p:cNvPr id="32773" name="Slide Number Placeholder 5"/>
          <p:cNvSpPr>
            <a:spLocks noGrp="1"/>
          </p:cNvSpPr>
          <p:nvPr>
            <p:ph type="sldNum" sz="quarter" idx="11"/>
          </p:nvPr>
        </p:nvSpPr>
        <p:spPr>
          <a:noFill/>
        </p:spPr>
        <p:txBody>
          <a:bodyPr/>
          <a:lstStyle/>
          <a:p>
            <a:fld id="{9390AC66-80D9-4EA9-A175-F7F312D27F79}" type="slidenum">
              <a:rPr lang="en-US" smtClean="0"/>
              <a:pPr/>
              <a:t>30</a:t>
            </a:fld>
            <a:endParaRPr lang="en-US" smtClean="0"/>
          </a:p>
        </p:txBody>
      </p:sp>
      <p:pic>
        <p:nvPicPr>
          <p:cNvPr id="3277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5"/>
          <p:cNvSpPr>
            <a:spLocks noGrp="1"/>
          </p:cNvSpPr>
          <p:nvPr>
            <p:ph type="ftr" sz="quarter" idx="12"/>
          </p:nvPr>
        </p:nvSpPr>
        <p:spPr>
          <a:noFill/>
        </p:spPr>
        <p:txBody>
          <a:bodyPr/>
          <a:lstStyle/>
          <a:p>
            <a:r>
              <a:rPr lang="en-US"/>
              <a:t>Copyright © 2011 AIHE</a:t>
            </a:r>
          </a:p>
        </p:txBody>
      </p:sp>
      <p:sp>
        <p:nvSpPr>
          <p:cNvPr id="71682" name="Rectangle 2"/>
          <p:cNvSpPr>
            <a:spLocks noGrp="1" noRot="1" noChangeArrowheads="1"/>
          </p:cNvSpPr>
          <p:nvPr>
            <p:ph type="title"/>
          </p:nvPr>
        </p:nvSpPr>
        <p:spPr/>
        <p:txBody>
          <a:bodyPr/>
          <a:lstStyle/>
          <a:p>
            <a:pPr eaLnBrk="1" hangingPunct="1">
              <a:defRPr/>
            </a:pPr>
            <a:r>
              <a:rPr lang="en-US" smtClean="0">
                <a:solidFill>
                  <a:srgbClr val="36D23D"/>
                </a:solidFill>
              </a:rPr>
              <a:t>EQUALITY</a:t>
            </a:r>
          </a:p>
        </p:txBody>
      </p:sp>
      <p:sp>
        <p:nvSpPr>
          <p:cNvPr id="71683" name="Rectangle 3"/>
          <p:cNvSpPr>
            <a:spLocks noGrp="1" noChangeArrowheads="1"/>
          </p:cNvSpPr>
          <p:nvPr>
            <p:ph type="body" idx="1"/>
          </p:nvPr>
        </p:nvSpPr>
        <p:spPr/>
        <p:txBody>
          <a:bodyPr/>
          <a:lstStyle/>
          <a:p>
            <a:pPr eaLnBrk="1" hangingPunct="1">
              <a:defRPr/>
            </a:pPr>
            <a:r>
              <a:rPr lang="en-US" smtClean="0"/>
              <a:t>Did Jefferson invent it?</a:t>
            </a:r>
          </a:p>
          <a:p>
            <a:pPr eaLnBrk="1" hangingPunct="1">
              <a:defRPr/>
            </a:pPr>
            <a:r>
              <a:rPr lang="en-US" smtClean="0"/>
              <a:t>Where did it come from?</a:t>
            </a:r>
          </a:p>
        </p:txBody>
      </p:sp>
      <p:pic>
        <p:nvPicPr>
          <p:cNvPr id="33797" name="Picture 7" descr="sex-symbol-equality-thumb593165"/>
          <p:cNvPicPr>
            <a:picLocks noChangeAspect="1" noChangeArrowheads="1"/>
          </p:cNvPicPr>
          <p:nvPr/>
        </p:nvPicPr>
        <p:blipFill>
          <a:blip r:embed="rId3" cstate="print"/>
          <a:srcRect/>
          <a:stretch>
            <a:fillRect/>
          </a:stretch>
        </p:blipFill>
        <p:spPr bwMode="auto">
          <a:xfrm>
            <a:off x="3124200" y="3048000"/>
            <a:ext cx="2857500" cy="2857500"/>
          </a:xfrm>
          <a:prstGeom prst="rect">
            <a:avLst/>
          </a:prstGeom>
          <a:noFill/>
          <a:ln w="9525">
            <a:noFill/>
            <a:miter lim="800000"/>
            <a:headEnd/>
            <a:tailEnd/>
          </a:ln>
        </p:spPr>
      </p:pic>
      <p:sp>
        <p:nvSpPr>
          <p:cNvPr id="33798" name="Slide Number Placeholder 6"/>
          <p:cNvSpPr>
            <a:spLocks noGrp="1"/>
          </p:cNvSpPr>
          <p:nvPr>
            <p:ph type="sldNum" sz="quarter" idx="11"/>
          </p:nvPr>
        </p:nvSpPr>
        <p:spPr>
          <a:noFill/>
        </p:spPr>
        <p:txBody>
          <a:bodyPr/>
          <a:lstStyle/>
          <a:p>
            <a:fld id="{93C755BA-DF8D-4F20-8386-3479FCC8E7AD}" type="slidenum">
              <a:rPr lang="en-US" smtClean="0"/>
              <a:pPr/>
              <a:t>31</a:t>
            </a:fld>
            <a:endParaRPr lang="en-US" smtClean="0"/>
          </a:p>
        </p:txBody>
      </p:sp>
      <p:pic>
        <p:nvPicPr>
          <p:cNvPr id="33799"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6"/>
          <p:cNvSpPr>
            <a:spLocks noGrp="1"/>
          </p:cNvSpPr>
          <p:nvPr>
            <p:ph type="ftr" sz="quarter" idx="12"/>
          </p:nvPr>
        </p:nvSpPr>
        <p:spPr>
          <a:noFill/>
        </p:spPr>
        <p:txBody>
          <a:bodyPr/>
          <a:lstStyle/>
          <a:p>
            <a:r>
              <a:rPr lang="en-US"/>
              <a:t>Copyright © 2011 AIHE</a:t>
            </a:r>
          </a:p>
        </p:txBody>
      </p:sp>
      <p:sp>
        <p:nvSpPr>
          <p:cNvPr id="73730" name="Rectangle 2"/>
          <p:cNvSpPr>
            <a:spLocks noGrp="1" noRot="1" noChangeArrowheads="1"/>
          </p:cNvSpPr>
          <p:nvPr>
            <p:ph type="title"/>
          </p:nvPr>
        </p:nvSpPr>
        <p:spPr/>
        <p:txBody>
          <a:bodyPr/>
          <a:lstStyle/>
          <a:p>
            <a:pPr eaLnBrk="1" hangingPunct="1">
              <a:defRPr/>
            </a:pPr>
            <a:r>
              <a:rPr lang="en-US" dirty="0" smtClean="0">
                <a:solidFill>
                  <a:srgbClr val="36D23D"/>
                </a:solidFill>
              </a:rPr>
              <a:t>Paul of Tarsus</a:t>
            </a:r>
            <a:r>
              <a:rPr lang="en-US" dirty="0" smtClean="0"/>
              <a:t> </a:t>
            </a:r>
            <a:r>
              <a:rPr lang="en-US" sz="3200" dirty="0" smtClean="0"/>
              <a:t>d. circa 67 A.D.</a:t>
            </a:r>
          </a:p>
        </p:txBody>
      </p:sp>
      <p:sp>
        <p:nvSpPr>
          <p:cNvPr id="73738" name="Rectangle 10"/>
          <p:cNvSpPr>
            <a:spLocks noGrp="1" noChangeArrowheads="1"/>
          </p:cNvSpPr>
          <p:nvPr>
            <p:ph sz="half" idx="1"/>
          </p:nvPr>
        </p:nvSpPr>
        <p:spPr>
          <a:xfrm>
            <a:off x="381000" y="1600200"/>
            <a:ext cx="3962400" cy="4525963"/>
          </a:xfrm>
        </p:spPr>
        <p:txBody>
          <a:bodyPr/>
          <a:lstStyle/>
          <a:p>
            <a:pPr eaLnBrk="1" hangingPunct="1">
              <a:defRPr/>
            </a:pPr>
            <a:endParaRPr lang="en-US" sz="2800" smtClean="0"/>
          </a:p>
        </p:txBody>
      </p:sp>
      <p:sp>
        <p:nvSpPr>
          <p:cNvPr id="73739" name="Rectangle 11"/>
          <p:cNvSpPr>
            <a:spLocks noGrp="1" noChangeArrowheads="1"/>
          </p:cNvSpPr>
          <p:nvPr>
            <p:ph type="body" sz="half" idx="2"/>
          </p:nvPr>
        </p:nvSpPr>
        <p:spPr/>
        <p:txBody>
          <a:bodyPr/>
          <a:lstStyle/>
          <a:p>
            <a:pPr eaLnBrk="1" hangingPunct="1">
              <a:defRPr/>
            </a:pPr>
            <a:r>
              <a:rPr lang="en-US" sz="2800" smtClean="0"/>
              <a:t>There is neither Jew nor Greek, slave nor free, male nor female, for you are all one in Christ Jesus. </a:t>
            </a:r>
          </a:p>
          <a:p>
            <a:pPr eaLnBrk="1" hangingPunct="1">
              <a:defRPr/>
            </a:pPr>
            <a:r>
              <a:rPr lang="en-US" sz="2800" smtClean="0"/>
              <a:t>Was equality a common Jewish belief at the time?</a:t>
            </a:r>
          </a:p>
        </p:txBody>
      </p:sp>
      <p:pic>
        <p:nvPicPr>
          <p:cNvPr id="34822" name="Picture 7" descr="stpaul"/>
          <p:cNvPicPr>
            <a:picLocks noChangeAspect="1" noChangeArrowheads="1"/>
          </p:cNvPicPr>
          <p:nvPr/>
        </p:nvPicPr>
        <p:blipFill>
          <a:blip r:embed="rId3" cstate="print"/>
          <a:srcRect/>
          <a:stretch>
            <a:fillRect/>
          </a:stretch>
        </p:blipFill>
        <p:spPr bwMode="auto">
          <a:xfrm>
            <a:off x="381000" y="1447800"/>
            <a:ext cx="4006850" cy="4800600"/>
          </a:xfrm>
          <a:prstGeom prst="rect">
            <a:avLst/>
          </a:prstGeom>
          <a:noFill/>
          <a:ln w="9525">
            <a:noFill/>
            <a:miter lim="800000"/>
            <a:headEnd/>
            <a:tailEnd/>
          </a:ln>
        </p:spPr>
      </p:pic>
      <p:sp>
        <p:nvSpPr>
          <p:cNvPr id="34823" name="Slide Number Placeholder 7"/>
          <p:cNvSpPr>
            <a:spLocks noGrp="1"/>
          </p:cNvSpPr>
          <p:nvPr>
            <p:ph type="sldNum" sz="quarter" idx="11"/>
          </p:nvPr>
        </p:nvSpPr>
        <p:spPr>
          <a:noFill/>
        </p:spPr>
        <p:txBody>
          <a:bodyPr/>
          <a:lstStyle/>
          <a:p>
            <a:fld id="{2EC50B91-C976-465E-8D31-989C6F552F0D}" type="slidenum">
              <a:rPr lang="en-US" smtClean="0"/>
              <a:pPr/>
              <a:t>32</a:t>
            </a:fld>
            <a:endParaRPr lang="en-US" smtClean="0"/>
          </a:p>
        </p:txBody>
      </p:sp>
      <p:pic>
        <p:nvPicPr>
          <p:cNvPr id="34824"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6"/>
          <p:cNvSpPr>
            <a:spLocks noGrp="1"/>
          </p:cNvSpPr>
          <p:nvPr>
            <p:ph type="ftr" sz="quarter" idx="12"/>
          </p:nvPr>
        </p:nvSpPr>
        <p:spPr>
          <a:noFill/>
        </p:spPr>
        <p:txBody>
          <a:bodyPr/>
          <a:lstStyle/>
          <a:p>
            <a:r>
              <a:rPr lang="en-US"/>
              <a:t>Copyright © 2011 AIHE</a:t>
            </a:r>
          </a:p>
        </p:txBody>
      </p:sp>
      <p:sp>
        <p:nvSpPr>
          <p:cNvPr id="75780" name="Rectangle 4"/>
          <p:cNvSpPr>
            <a:spLocks noGrp="1" noRot="1" noChangeArrowheads="1"/>
          </p:cNvSpPr>
          <p:nvPr>
            <p:ph type="title"/>
          </p:nvPr>
        </p:nvSpPr>
        <p:spPr/>
        <p:txBody>
          <a:bodyPr/>
          <a:lstStyle/>
          <a:p>
            <a:pPr eaLnBrk="1" hangingPunct="1">
              <a:defRPr/>
            </a:pPr>
            <a:r>
              <a:rPr lang="en-US" smtClean="0">
                <a:solidFill>
                  <a:schemeClr val="accent2"/>
                </a:solidFill>
              </a:rPr>
              <a:t>The Stoics</a:t>
            </a:r>
          </a:p>
        </p:txBody>
      </p:sp>
      <p:sp>
        <p:nvSpPr>
          <p:cNvPr id="75781" name="Rectangle 5"/>
          <p:cNvSpPr>
            <a:spLocks noGrp="1" noChangeArrowheads="1"/>
          </p:cNvSpPr>
          <p:nvPr>
            <p:ph sz="half" idx="1"/>
          </p:nvPr>
        </p:nvSpPr>
        <p:spPr>
          <a:xfrm>
            <a:off x="1143000" y="1447800"/>
            <a:ext cx="3124200" cy="4343400"/>
          </a:xfrm>
        </p:spPr>
        <p:txBody>
          <a:bodyPr/>
          <a:lstStyle/>
          <a:p>
            <a:pPr eaLnBrk="1" hangingPunct="1">
              <a:defRPr/>
            </a:pPr>
            <a:endParaRPr lang="en-US" sz="2800" smtClean="0"/>
          </a:p>
        </p:txBody>
      </p:sp>
      <p:sp>
        <p:nvSpPr>
          <p:cNvPr id="75782" name="Rectangle 6"/>
          <p:cNvSpPr>
            <a:spLocks noGrp="1" noChangeArrowheads="1"/>
          </p:cNvSpPr>
          <p:nvPr>
            <p:ph type="body" sz="half" idx="2"/>
          </p:nvPr>
        </p:nvSpPr>
        <p:spPr/>
        <p:txBody>
          <a:bodyPr/>
          <a:lstStyle/>
          <a:p>
            <a:pPr eaLnBrk="1" hangingPunct="1">
              <a:defRPr/>
            </a:pPr>
            <a:r>
              <a:rPr lang="en-US" sz="2800" smtClean="0"/>
              <a:t>Stoics advocated the brotherhood of humanity and the natural equality of all human beings </a:t>
            </a:r>
          </a:p>
        </p:txBody>
      </p:sp>
      <p:pic>
        <p:nvPicPr>
          <p:cNvPr id="35846" name="Picture 8" descr="180px-Zeno_of_Citium_pushkin">
            <a:hlinkClick r:id="rId3"/>
          </p:cNvPr>
          <p:cNvPicPr>
            <a:picLocks noChangeAspect="1" noChangeArrowheads="1"/>
          </p:cNvPicPr>
          <p:nvPr/>
        </p:nvPicPr>
        <p:blipFill>
          <a:blip r:embed="rId4" cstate="print"/>
          <a:srcRect/>
          <a:stretch>
            <a:fillRect/>
          </a:stretch>
        </p:blipFill>
        <p:spPr bwMode="auto">
          <a:xfrm>
            <a:off x="1066800" y="1447800"/>
            <a:ext cx="3276600" cy="4429125"/>
          </a:xfrm>
          <a:prstGeom prst="rect">
            <a:avLst/>
          </a:prstGeom>
          <a:noFill/>
          <a:ln w="9525">
            <a:noFill/>
            <a:miter lim="800000"/>
            <a:headEnd/>
            <a:tailEnd/>
          </a:ln>
        </p:spPr>
      </p:pic>
      <p:sp>
        <p:nvSpPr>
          <p:cNvPr id="35847" name="Text Box 9"/>
          <p:cNvSpPr txBox="1">
            <a:spLocks noChangeArrowheads="1"/>
          </p:cNvSpPr>
          <p:nvPr/>
        </p:nvSpPr>
        <p:spPr bwMode="auto">
          <a:xfrm>
            <a:off x="1143000" y="5943600"/>
            <a:ext cx="3200400" cy="366713"/>
          </a:xfrm>
          <a:prstGeom prst="rect">
            <a:avLst/>
          </a:prstGeom>
          <a:noFill/>
          <a:ln w="9525">
            <a:noFill/>
            <a:miter lim="800000"/>
            <a:headEnd/>
            <a:tailEnd/>
          </a:ln>
        </p:spPr>
        <p:txBody>
          <a:bodyPr>
            <a:spAutoFit/>
          </a:bodyPr>
          <a:lstStyle/>
          <a:p>
            <a:pPr>
              <a:spcBef>
                <a:spcPct val="50000"/>
              </a:spcBef>
            </a:pPr>
            <a:r>
              <a:rPr lang="en-US" b="1">
                <a:solidFill>
                  <a:schemeClr val="hlink"/>
                </a:solidFill>
              </a:rPr>
              <a:t>Zeno of Citium, 344-262 B.C.</a:t>
            </a:r>
          </a:p>
        </p:txBody>
      </p:sp>
      <p:sp>
        <p:nvSpPr>
          <p:cNvPr id="35848" name="Slide Number Placeholder 8"/>
          <p:cNvSpPr>
            <a:spLocks noGrp="1"/>
          </p:cNvSpPr>
          <p:nvPr>
            <p:ph type="sldNum" sz="quarter" idx="11"/>
          </p:nvPr>
        </p:nvSpPr>
        <p:spPr>
          <a:noFill/>
        </p:spPr>
        <p:txBody>
          <a:bodyPr/>
          <a:lstStyle/>
          <a:p>
            <a:fld id="{47D30768-FCA7-4CBA-A388-BAB2C1C8D954}" type="slidenum">
              <a:rPr lang="en-US" smtClean="0"/>
              <a:pPr/>
              <a:t>33</a:t>
            </a:fld>
            <a:endParaRPr lang="en-US" smtClean="0"/>
          </a:p>
        </p:txBody>
      </p:sp>
      <p:pic>
        <p:nvPicPr>
          <p:cNvPr id="35849"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a:spLocks noGrp="1"/>
          </p:cNvSpPr>
          <p:nvPr>
            <p:ph type="ftr" sz="quarter" idx="12"/>
          </p:nvPr>
        </p:nvSpPr>
        <p:spPr>
          <a:noFill/>
        </p:spPr>
        <p:txBody>
          <a:bodyPr/>
          <a:lstStyle/>
          <a:p>
            <a:r>
              <a:rPr lang="en-US"/>
              <a:t>Copyright © 2011 AIHE</a:t>
            </a:r>
          </a:p>
        </p:txBody>
      </p:sp>
      <p:sp>
        <p:nvSpPr>
          <p:cNvPr id="77826" name="Rectangle 2"/>
          <p:cNvSpPr>
            <a:spLocks noGrp="1" noRot="1" noChangeArrowheads="1"/>
          </p:cNvSpPr>
          <p:nvPr>
            <p:ph type="title"/>
          </p:nvPr>
        </p:nvSpPr>
        <p:spPr/>
        <p:txBody>
          <a:bodyPr/>
          <a:lstStyle/>
          <a:p>
            <a:pPr eaLnBrk="1" hangingPunct="1">
              <a:defRPr/>
            </a:pPr>
            <a:r>
              <a:rPr lang="en-US" dirty="0" err="1" smtClean="0">
                <a:solidFill>
                  <a:srgbClr val="F52E13"/>
                </a:solidFill>
              </a:rPr>
              <a:t>Domitius</a:t>
            </a:r>
            <a:r>
              <a:rPr lang="en-US" dirty="0" smtClean="0">
                <a:solidFill>
                  <a:srgbClr val="F52E13"/>
                </a:solidFill>
              </a:rPr>
              <a:t> </a:t>
            </a:r>
            <a:r>
              <a:rPr lang="en-US" dirty="0" err="1" smtClean="0">
                <a:solidFill>
                  <a:srgbClr val="F52E13"/>
                </a:solidFill>
              </a:rPr>
              <a:t>Ulpianus</a:t>
            </a:r>
            <a:r>
              <a:rPr lang="en-US" dirty="0" smtClean="0"/>
              <a:t> </a:t>
            </a:r>
            <a:r>
              <a:rPr lang="en-US" sz="3600" dirty="0" smtClean="0"/>
              <a:t>(170–228 A.D.)</a:t>
            </a:r>
            <a:r>
              <a:rPr lang="en-US" dirty="0" smtClean="0"/>
              <a:t> </a:t>
            </a:r>
          </a:p>
        </p:txBody>
      </p:sp>
      <p:sp>
        <p:nvSpPr>
          <p:cNvPr id="77827" name="Rectangle 3"/>
          <p:cNvSpPr>
            <a:spLocks noGrp="1" noChangeArrowheads="1"/>
          </p:cNvSpPr>
          <p:nvPr>
            <p:ph type="body" idx="1"/>
          </p:nvPr>
        </p:nvSpPr>
        <p:spPr/>
        <p:txBody>
          <a:bodyPr/>
          <a:lstStyle/>
          <a:p>
            <a:pPr eaLnBrk="1" hangingPunct="1">
              <a:defRPr/>
            </a:pPr>
            <a:r>
              <a:rPr lang="en-US" smtClean="0"/>
              <a:t>Men by Nature are equal</a:t>
            </a:r>
          </a:p>
        </p:txBody>
      </p:sp>
      <p:pic>
        <p:nvPicPr>
          <p:cNvPr id="36869" name="Picture 7" descr="Ulpianus"/>
          <p:cNvPicPr>
            <a:picLocks noChangeAspect="1" noChangeArrowheads="1"/>
          </p:cNvPicPr>
          <p:nvPr/>
        </p:nvPicPr>
        <p:blipFill>
          <a:blip r:embed="rId3" cstate="print"/>
          <a:srcRect/>
          <a:stretch>
            <a:fillRect/>
          </a:stretch>
        </p:blipFill>
        <p:spPr bwMode="auto">
          <a:xfrm>
            <a:off x="533400" y="2514600"/>
            <a:ext cx="1657350" cy="2419350"/>
          </a:xfrm>
          <a:prstGeom prst="rect">
            <a:avLst/>
          </a:prstGeom>
          <a:noFill/>
          <a:ln w="9525">
            <a:noFill/>
            <a:miter lim="800000"/>
            <a:headEnd/>
            <a:tailEnd/>
          </a:ln>
        </p:spPr>
      </p:pic>
      <p:pic>
        <p:nvPicPr>
          <p:cNvPr id="36870" name="Picture 9" descr="13602_fall_of_the_roman_empire_screen_5"/>
          <p:cNvPicPr>
            <a:picLocks noChangeAspect="1" noChangeArrowheads="1"/>
          </p:cNvPicPr>
          <p:nvPr/>
        </p:nvPicPr>
        <p:blipFill>
          <a:blip r:embed="rId4" cstate="print"/>
          <a:srcRect/>
          <a:stretch>
            <a:fillRect/>
          </a:stretch>
        </p:blipFill>
        <p:spPr bwMode="auto">
          <a:xfrm>
            <a:off x="2895600" y="3124200"/>
            <a:ext cx="4457700" cy="2957513"/>
          </a:xfrm>
          <a:prstGeom prst="rect">
            <a:avLst/>
          </a:prstGeom>
          <a:noFill/>
          <a:ln w="9525">
            <a:noFill/>
            <a:miter lim="800000"/>
            <a:headEnd/>
            <a:tailEnd/>
          </a:ln>
        </p:spPr>
      </p:pic>
      <p:sp>
        <p:nvSpPr>
          <p:cNvPr id="36871" name="Slide Number Placeholder 7"/>
          <p:cNvSpPr>
            <a:spLocks noGrp="1"/>
          </p:cNvSpPr>
          <p:nvPr>
            <p:ph type="sldNum" sz="quarter" idx="11"/>
          </p:nvPr>
        </p:nvSpPr>
        <p:spPr>
          <a:noFill/>
        </p:spPr>
        <p:txBody>
          <a:bodyPr/>
          <a:lstStyle/>
          <a:p>
            <a:fld id="{691AB4DE-DE39-48B4-9ABA-3DB5E3FAA82F}" type="slidenum">
              <a:rPr lang="en-US" smtClean="0"/>
              <a:pPr/>
              <a:t>34</a:t>
            </a:fld>
            <a:endParaRPr lang="en-US" smtClean="0"/>
          </a:p>
        </p:txBody>
      </p:sp>
      <p:pic>
        <p:nvPicPr>
          <p:cNvPr id="36872"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5"/>
          <p:cNvSpPr>
            <a:spLocks noGrp="1"/>
          </p:cNvSpPr>
          <p:nvPr>
            <p:ph type="ftr" sz="quarter" idx="12"/>
          </p:nvPr>
        </p:nvSpPr>
        <p:spPr>
          <a:noFill/>
        </p:spPr>
        <p:txBody>
          <a:bodyPr/>
          <a:lstStyle/>
          <a:p>
            <a:r>
              <a:rPr lang="en-US"/>
              <a:t>Copyright © 2011 AIHE</a:t>
            </a:r>
          </a:p>
        </p:txBody>
      </p:sp>
      <p:sp>
        <p:nvSpPr>
          <p:cNvPr id="89090" name="Rectangle 2"/>
          <p:cNvSpPr>
            <a:spLocks noGrp="1" noRot="1" noChangeArrowheads="1"/>
          </p:cNvSpPr>
          <p:nvPr>
            <p:ph type="title"/>
          </p:nvPr>
        </p:nvSpPr>
        <p:spPr/>
        <p:txBody>
          <a:bodyPr/>
          <a:lstStyle/>
          <a:p>
            <a:pPr eaLnBrk="1" hangingPunct="1">
              <a:defRPr/>
            </a:pPr>
            <a:r>
              <a:rPr lang="en-US" sz="4000" smtClean="0">
                <a:solidFill>
                  <a:srgbClr val="FFFF00"/>
                </a:solidFill>
              </a:rPr>
              <a:t>Thomas Hobbes </a:t>
            </a:r>
            <a:r>
              <a:rPr lang="en-US" sz="2400" smtClean="0">
                <a:solidFill>
                  <a:srgbClr val="FFFF00"/>
                </a:solidFill>
              </a:rPr>
              <a:t>1588–1679</a:t>
            </a:r>
            <a:br>
              <a:rPr lang="en-US" sz="2400" smtClean="0">
                <a:solidFill>
                  <a:srgbClr val="FFFF00"/>
                </a:solidFill>
              </a:rPr>
            </a:br>
            <a:r>
              <a:rPr lang="en-US" sz="2800" i="1" smtClean="0">
                <a:solidFill>
                  <a:schemeClr val="hlink"/>
                </a:solidFill>
              </a:rPr>
              <a:t>Leviathan</a:t>
            </a:r>
            <a:r>
              <a:rPr lang="en-US" sz="2800" smtClean="0">
                <a:solidFill>
                  <a:schemeClr val="hlink"/>
                </a:solidFill>
              </a:rPr>
              <a:t> 1651</a:t>
            </a:r>
          </a:p>
        </p:txBody>
      </p:sp>
      <p:sp>
        <p:nvSpPr>
          <p:cNvPr id="89091" name="Rectangle 3"/>
          <p:cNvSpPr>
            <a:spLocks noGrp="1" noChangeArrowheads="1"/>
          </p:cNvSpPr>
          <p:nvPr>
            <p:ph type="body" idx="1"/>
          </p:nvPr>
        </p:nvSpPr>
        <p:spPr/>
        <p:txBody>
          <a:bodyPr/>
          <a:lstStyle/>
          <a:p>
            <a:pPr eaLnBrk="1" hangingPunct="1">
              <a:lnSpc>
                <a:spcPct val="90000"/>
              </a:lnSpc>
              <a:defRPr/>
            </a:pPr>
            <a:r>
              <a:rPr lang="en-US" sz="2800" dirty="0" smtClean="0"/>
              <a:t>Nature hath made men so equal in the faculties of body and mind as that, though there be found one man sometimes manifestly stronger in body or of quicker mind than another, yet when all is reckoned together the difference between man and man is not so considerable as that one man can thereupon claim to himself any benefit to which another may not pretend as well as he. For as to the strength of body, the weakest has strength enough to kill the strongest, either by secret machination or by confederacy with others that are in the same danger with himself. </a:t>
            </a:r>
          </a:p>
        </p:txBody>
      </p:sp>
      <p:sp>
        <p:nvSpPr>
          <p:cNvPr id="37893" name="Slide Number Placeholder 5"/>
          <p:cNvSpPr>
            <a:spLocks noGrp="1"/>
          </p:cNvSpPr>
          <p:nvPr>
            <p:ph type="sldNum" sz="quarter" idx="11"/>
          </p:nvPr>
        </p:nvSpPr>
        <p:spPr>
          <a:noFill/>
        </p:spPr>
        <p:txBody>
          <a:bodyPr/>
          <a:lstStyle/>
          <a:p>
            <a:fld id="{055898AE-7D59-49F8-BC80-785C50CE872D}" type="slidenum">
              <a:rPr lang="en-US" smtClean="0"/>
              <a:pPr/>
              <a:t>35</a:t>
            </a:fld>
            <a:endParaRPr lang="en-US" smtClean="0"/>
          </a:p>
        </p:txBody>
      </p:sp>
      <p:pic>
        <p:nvPicPr>
          <p:cNvPr id="37894"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a:spLocks noGrp="1"/>
          </p:cNvSpPr>
          <p:nvPr>
            <p:ph type="ftr" sz="quarter" idx="12"/>
          </p:nvPr>
        </p:nvSpPr>
        <p:spPr>
          <a:noFill/>
        </p:spPr>
        <p:txBody>
          <a:bodyPr/>
          <a:lstStyle/>
          <a:p>
            <a:r>
              <a:rPr lang="en-US"/>
              <a:t>Copyright © 2011 AIHE</a:t>
            </a:r>
          </a:p>
        </p:txBody>
      </p:sp>
      <p:sp>
        <p:nvSpPr>
          <p:cNvPr id="79874" name="Rectangle 2"/>
          <p:cNvSpPr>
            <a:spLocks noGrp="1" noRot="1" noChangeArrowheads="1"/>
          </p:cNvSpPr>
          <p:nvPr>
            <p:ph type="title"/>
          </p:nvPr>
        </p:nvSpPr>
        <p:spPr/>
        <p:txBody>
          <a:bodyPr/>
          <a:lstStyle/>
          <a:p>
            <a:pPr eaLnBrk="1" hangingPunct="1">
              <a:defRPr/>
            </a:pPr>
            <a:r>
              <a:rPr lang="en-US" sz="5400" b="0" smtClean="0">
                <a:solidFill>
                  <a:srgbClr val="00CC00"/>
                </a:solidFill>
              </a:rPr>
              <a:t>Algernon Sidney</a:t>
            </a:r>
            <a:r>
              <a:rPr lang="en-US" sz="5400" b="0" smtClean="0"/>
              <a:t> </a:t>
            </a:r>
            <a:r>
              <a:rPr lang="en-US" sz="4100" b="0" smtClean="0"/>
              <a:t>1623–1683</a:t>
            </a:r>
          </a:p>
        </p:txBody>
      </p:sp>
      <p:sp>
        <p:nvSpPr>
          <p:cNvPr id="79875" name="Rectangle 3"/>
          <p:cNvSpPr>
            <a:spLocks noGrp="1" noChangeArrowheads="1"/>
          </p:cNvSpPr>
          <p:nvPr>
            <p:ph type="body" idx="1"/>
          </p:nvPr>
        </p:nvSpPr>
        <p:spPr/>
        <p:txBody>
          <a:bodyPr/>
          <a:lstStyle/>
          <a:p>
            <a:pPr eaLnBrk="1" hangingPunct="1">
              <a:defRPr/>
            </a:pPr>
            <a:r>
              <a:rPr lang="en-US" smtClean="0"/>
              <a:t>“That Hayward, Blackwood, Barclay, and others who have bravely vindicated the rights of kings in this point, do with one consent admit, as an unquestionable truth, and assent unto the natural liberty and equality of mankind. . . . ” </a:t>
            </a:r>
            <a:r>
              <a:rPr lang="en-US" b="1" smtClean="0">
                <a:solidFill>
                  <a:srgbClr val="F52E13"/>
                </a:solidFill>
              </a:rPr>
              <a:t>1698</a:t>
            </a:r>
          </a:p>
        </p:txBody>
      </p:sp>
      <p:pic>
        <p:nvPicPr>
          <p:cNvPr id="38917" name="Picture 5" descr="200px-AlgernonSydneyColour"/>
          <p:cNvPicPr>
            <a:picLocks noChangeAspect="1" noChangeArrowheads="1"/>
          </p:cNvPicPr>
          <p:nvPr/>
        </p:nvPicPr>
        <p:blipFill>
          <a:blip r:embed="rId3" cstate="print"/>
          <a:srcRect/>
          <a:stretch>
            <a:fillRect/>
          </a:stretch>
        </p:blipFill>
        <p:spPr bwMode="auto">
          <a:xfrm>
            <a:off x="3733800" y="4191000"/>
            <a:ext cx="1598613" cy="2286000"/>
          </a:xfrm>
          <a:prstGeom prst="rect">
            <a:avLst/>
          </a:prstGeom>
          <a:noFill/>
          <a:ln w="9525">
            <a:noFill/>
            <a:miter lim="800000"/>
            <a:headEnd/>
            <a:tailEnd/>
          </a:ln>
        </p:spPr>
      </p:pic>
      <p:sp>
        <p:nvSpPr>
          <p:cNvPr id="38918" name="Slide Number Placeholder 6"/>
          <p:cNvSpPr>
            <a:spLocks noGrp="1"/>
          </p:cNvSpPr>
          <p:nvPr>
            <p:ph type="sldNum" sz="quarter" idx="11"/>
          </p:nvPr>
        </p:nvSpPr>
        <p:spPr>
          <a:noFill/>
        </p:spPr>
        <p:txBody>
          <a:bodyPr/>
          <a:lstStyle/>
          <a:p>
            <a:fld id="{EB4DA26A-3F7B-438A-94E1-BE7F3490BFCE}" type="slidenum">
              <a:rPr lang="en-US" smtClean="0"/>
              <a:pPr/>
              <a:t>36</a:t>
            </a:fld>
            <a:endParaRPr lang="en-US" smtClean="0"/>
          </a:p>
        </p:txBody>
      </p:sp>
      <p:pic>
        <p:nvPicPr>
          <p:cNvPr id="38919"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5"/>
          <p:cNvSpPr>
            <a:spLocks noGrp="1"/>
          </p:cNvSpPr>
          <p:nvPr>
            <p:ph type="ftr" sz="quarter" idx="12"/>
          </p:nvPr>
        </p:nvSpPr>
        <p:spPr>
          <a:noFill/>
        </p:spPr>
        <p:txBody>
          <a:bodyPr/>
          <a:lstStyle/>
          <a:p>
            <a:r>
              <a:rPr lang="en-US"/>
              <a:t>Copyright © 2011 AIHE</a:t>
            </a:r>
          </a:p>
        </p:txBody>
      </p:sp>
      <p:sp>
        <p:nvSpPr>
          <p:cNvPr id="84994" name="Rectangle 2"/>
          <p:cNvSpPr>
            <a:spLocks noGrp="1" noRot="1" noChangeArrowheads="1"/>
          </p:cNvSpPr>
          <p:nvPr>
            <p:ph type="title"/>
          </p:nvPr>
        </p:nvSpPr>
        <p:spPr/>
        <p:txBody>
          <a:bodyPr/>
          <a:lstStyle/>
          <a:p>
            <a:pPr eaLnBrk="1" hangingPunct="1">
              <a:defRPr/>
            </a:pPr>
            <a:r>
              <a:rPr lang="en-US" sz="4000" smtClean="0"/>
              <a:t>Filippo Mazzie </a:t>
            </a:r>
            <a:r>
              <a:rPr lang="en-US" sz="2000" smtClean="0"/>
              <a:t>1730–1816</a:t>
            </a:r>
            <a:br>
              <a:rPr lang="en-US" sz="2000" smtClean="0"/>
            </a:br>
            <a:r>
              <a:rPr lang="en-US" sz="2800" i="1" smtClean="0"/>
              <a:t>Virginia Gazette 1775</a:t>
            </a:r>
          </a:p>
        </p:txBody>
      </p:sp>
      <p:sp>
        <p:nvSpPr>
          <p:cNvPr id="84995" name="Rectangle 3"/>
          <p:cNvSpPr>
            <a:spLocks noGrp="1" noChangeArrowheads="1"/>
          </p:cNvSpPr>
          <p:nvPr>
            <p:ph type="body" idx="1"/>
          </p:nvPr>
        </p:nvSpPr>
        <p:spPr>
          <a:xfrm>
            <a:off x="457200" y="1600200"/>
            <a:ext cx="8305800" cy="4525963"/>
          </a:xfrm>
        </p:spPr>
        <p:txBody>
          <a:bodyPr/>
          <a:lstStyle/>
          <a:p>
            <a:pPr eaLnBrk="1" hangingPunct="1">
              <a:defRPr/>
            </a:pPr>
            <a:r>
              <a:rPr lang="en-US" b="1" smtClean="0">
                <a:solidFill>
                  <a:srgbClr val="00CC00"/>
                </a:solidFill>
              </a:rPr>
              <a:t>All men are by nature equally free and independent. </a:t>
            </a:r>
            <a:r>
              <a:rPr lang="en-US" b="1" smtClean="0">
                <a:solidFill>
                  <a:srgbClr val="00CC00"/>
                </a:solidFill>
                <a:effectLst/>
              </a:rPr>
              <a:t>Such equality is necessary in order to create a free government. All men must be equal to each other in natural law </a:t>
            </a:r>
            <a:r>
              <a:rPr lang="en-US" b="1" smtClean="0">
                <a:solidFill>
                  <a:srgbClr val="00CC00"/>
                </a:solidFill>
              </a:rPr>
              <a:t>…</a:t>
            </a:r>
            <a:endParaRPr lang="en-US" smtClean="0"/>
          </a:p>
        </p:txBody>
      </p:sp>
      <p:pic>
        <p:nvPicPr>
          <p:cNvPr id="39941" name="Picture 5" descr="TemplateStilepisano_clip_image001"/>
          <p:cNvPicPr>
            <a:picLocks noChangeAspect="1" noChangeArrowheads="1"/>
          </p:cNvPicPr>
          <p:nvPr/>
        </p:nvPicPr>
        <p:blipFill>
          <a:blip r:embed="rId3" cstate="print"/>
          <a:srcRect/>
          <a:stretch>
            <a:fillRect/>
          </a:stretch>
        </p:blipFill>
        <p:spPr bwMode="auto">
          <a:xfrm>
            <a:off x="3886200" y="3962400"/>
            <a:ext cx="1714500" cy="2352675"/>
          </a:xfrm>
          <a:prstGeom prst="rect">
            <a:avLst/>
          </a:prstGeom>
          <a:noFill/>
          <a:ln w="9525">
            <a:noFill/>
            <a:miter lim="800000"/>
            <a:headEnd/>
            <a:tailEnd/>
          </a:ln>
        </p:spPr>
      </p:pic>
      <p:sp>
        <p:nvSpPr>
          <p:cNvPr id="39942" name="Slide Number Placeholder 6"/>
          <p:cNvSpPr>
            <a:spLocks noGrp="1"/>
          </p:cNvSpPr>
          <p:nvPr>
            <p:ph type="sldNum" sz="quarter" idx="11"/>
          </p:nvPr>
        </p:nvSpPr>
        <p:spPr>
          <a:noFill/>
        </p:spPr>
        <p:txBody>
          <a:bodyPr/>
          <a:lstStyle/>
          <a:p>
            <a:fld id="{A5CA79FC-9266-4F67-A8B8-A49B33F090A7}" type="slidenum">
              <a:rPr lang="en-US" smtClean="0"/>
              <a:pPr/>
              <a:t>37</a:t>
            </a:fld>
            <a:endParaRPr lang="en-US" smtClean="0"/>
          </a:p>
        </p:txBody>
      </p:sp>
      <p:pic>
        <p:nvPicPr>
          <p:cNvPr id="39943"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5"/>
          <p:cNvSpPr>
            <a:spLocks noGrp="1"/>
          </p:cNvSpPr>
          <p:nvPr>
            <p:ph type="ftr" sz="quarter" idx="12"/>
          </p:nvPr>
        </p:nvSpPr>
        <p:spPr>
          <a:noFill/>
        </p:spPr>
        <p:txBody>
          <a:bodyPr/>
          <a:lstStyle/>
          <a:p>
            <a:r>
              <a:rPr lang="en-US"/>
              <a:t>Copyright © 2011 AIHE</a:t>
            </a:r>
          </a:p>
        </p:txBody>
      </p:sp>
      <p:sp>
        <p:nvSpPr>
          <p:cNvPr id="87042" name="Rectangle 2"/>
          <p:cNvSpPr>
            <a:spLocks noGrp="1" noRot="1" noChangeArrowheads="1"/>
          </p:cNvSpPr>
          <p:nvPr>
            <p:ph type="title"/>
          </p:nvPr>
        </p:nvSpPr>
        <p:spPr/>
        <p:txBody>
          <a:bodyPr/>
          <a:lstStyle/>
          <a:p>
            <a:pPr eaLnBrk="1" hangingPunct="1">
              <a:defRPr/>
            </a:pPr>
            <a:r>
              <a:rPr lang="en-US" smtClean="0">
                <a:solidFill>
                  <a:srgbClr val="F52E13"/>
                </a:solidFill>
              </a:rPr>
              <a:t>George Mason </a:t>
            </a:r>
            <a:r>
              <a:rPr lang="en-US" sz="2800" smtClean="0">
                <a:solidFill>
                  <a:srgbClr val="F52E13"/>
                </a:solidFill>
              </a:rPr>
              <a:t>1725-1792</a:t>
            </a:r>
            <a:r>
              <a:rPr lang="en-US" smtClean="0">
                <a:solidFill>
                  <a:srgbClr val="F52E13"/>
                </a:solidFill>
              </a:rPr>
              <a:t/>
            </a:r>
            <a:br>
              <a:rPr lang="en-US" smtClean="0">
                <a:solidFill>
                  <a:srgbClr val="F52E13"/>
                </a:solidFill>
              </a:rPr>
            </a:br>
            <a:r>
              <a:rPr lang="en-US" sz="2400" smtClean="0"/>
              <a:t>Virginia Declaration of Rights, June 1776</a:t>
            </a:r>
          </a:p>
        </p:txBody>
      </p:sp>
      <p:sp>
        <p:nvSpPr>
          <p:cNvPr id="87043" name="Rectangle 3"/>
          <p:cNvSpPr>
            <a:spLocks noGrp="1" noChangeArrowheads="1"/>
          </p:cNvSpPr>
          <p:nvPr>
            <p:ph type="body" idx="1"/>
          </p:nvPr>
        </p:nvSpPr>
        <p:spPr>
          <a:xfrm>
            <a:off x="381000" y="1447800"/>
            <a:ext cx="8229600" cy="4525963"/>
          </a:xfrm>
        </p:spPr>
        <p:txBody>
          <a:bodyPr/>
          <a:lstStyle/>
          <a:p>
            <a:pPr eaLnBrk="1" hangingPunct="1">
              <a:defRPr/>
            </a:pPr>
            <a:r>
              <a:rPr lang="en-US" sz="4000" i="1" smtClean="0"/>
              <a:t>That all men are by nature equally free and independent, and have certain inherent rights, of which, when they enter into a state of society, they cannot, by any compact, deprive or divest their posterity; namely, the enjoyment of life and liberty, with the means of acquiring and possessing property, and pursuing and obtaining happiness and safety.</a:t>
            </a:r>
            <a:r>
              <a:rPr lang="en-US" sz="4000" smtClean="0"/>
              <a:t> </a:t>
            </a:r>
          </a:p>
        </p:txBody>
      </p:sp>
      <p:sp>
        <p:nvSpPr>
          <p:cNvPr id="40965" name="Slide Number Placeholder 5"/>
          <p:cNvSpPr>
            <a:spLocks noGrp="1"/>
          </p:cNvSpPr>
          <p:nvPr>
            <p:ph type="sldNum" sz="quarter" idx="11"/>
          </p:nvPr>
        </p:nvSpPr>
        <p:spPr>
          <a:noFill/>
        </p:spPr>
        <p:txBody>
          <a:bodyPr/>
          <a:lstStyle/>
          <a:p>
            <a:fld id="{3B926B3A-3CEB-48B9-B8D0-37AF46A88CE7}" type="slidenum">
              <a:rPr lang="en-US" smtClean="0"/>
              <a:pPr/>
              <a:t>38</a:t>
            </a:fld>
            <a:endParaRPr lang="en-US" smtClean="0"/>
          </a:p>
        </p:txBody>
      </p:sp>
      <p:pic>
        <p:nvPicPr>
          <p:cNvPr id="40966"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Footer Placeholder 5"/>
          <p:cNvSpPr>
            <a:spLocks noGrp="1"/>
          </p:cNvSpPr>
          <p:nvPr>
            <p:ph type="ftr" sz="quarter" idx="12"/>
          </p:nvPr>
        </p:nvSpPr>
        <p:spPr>
          <a:noFill/>
        </p:spPr>
        <p:txBody>
          <a:bodyPr/>
          <a:lstStyle/>
          <a:p>
            <a:r>
              <a:rPr lang="en-US"/>
              <a:t>Copyright © 2011 AIHE</a:t>
            </a:r>
          </a:p>
        </p:txBody>
      </p:sp>
      <p:sp>
        <p:nvSpPr>
          <p:cNvPr id="91138" name="Rectangle 2"/>
          <p:cNvSpPr>
            <a:spLocks noGrp="1" noRot="1" noChangeArrowheads="1"/>
          </p:cNvSpPr>
          <p:nvPr>
            <p:ph type="title"/>
          </p:nvPr>
        </p:nvSpPr>
        <p:spPr/>
        <p:txBody>
          <a:bodyPr/>
          <a:lstStyle/>
          <a:p>
            <a:pPr eaLnBrk="1" hangingPunct="1">
              <a:defRPr/>
            </a:pPr>
            <a:r>
              <a:rPr lang="en-US" sz="4000" smtClean="0"/>
              <a:t>What Does Equality Mean Today?</a:t>
            </a:r>
          </a:p>
        </p:txBody>
      </p:sp>
      <p:sp>
        <p:nvSpPr>
          <p:cNvPr id="91139" name="Rectangle 3"/>
          <p:cNvSpPr>
            <a:spLocks noGrp="1" noChangeArrowheads="1"/>
          </p:cNvSpPr>
          <p:nvPr>
            <p:ph type="body" idx="1"/>
          </p:nvPr>
        </p:nvSpPr>
        <p:spPr/>
        <p:txBody>
          <a:bodyPr/>
          <a:lstStyle/>
          <a:p>
            <a:pPr eaLnBrk="1" hangingPunct="1">
              <a:defRPr/>
            </a:pPr>
            <a:r>
              <a:rPr lang="en-US" smtClean="0"/>
              <a:t>Equality under the law?</a:t>
            </a:r>
          </a:p>
          <a:p>
            <a:pPr eaLnBrk="1" hangingPunct="1">
              <a:defRPr/>
            </a:pPr>
            <a:r>
              <a:rPr lang="en-US" smtClean="0"/>
              <a:t>Equality of opportunity?</a:t>
            </a:r>
          </a:p>
          <a:p>
            <a:pPr lvl="1" eaLnBrk="1" hangingPunct="1">
              <a:defRPr/>
            </a:pPr>
            <a:r>
              <a:rPr lang="en-US" smtClean="0"/>
              <a:t>To what extent?</a:t>
            </a:r>
          </a:p>
          <a:p>
            <a:pPr eaLnBrk="1" hangingPunct="1">
              <a:defRPr/>
            </a:pPr>
            <a:r>
              <a:rPr lang="en-US" smtClean="0"/>
              <a:t>Equality of result?</a:t>
            </a:r>
          </a:p>
          <a:p>
            <a:pPr lvl="1" eaLnBrk="1" hangingPunct="1">
              <a:defRPr/>
            </a:pPr>
            <a:r>
              <a:rPr lang="en-US" smtClean="0"/>
              <a:t>To what extent?</a:t>
            </a:r>
          </a:p>
        </p:txBody>
      </p:sp>
      <p:pic>
        <p:nvPicPr>
          <p:cNvPr id="41989" name="Picture 4" descr="sexual-equality-thumb5001876">
            <a:hlinkClick r:id="rId3"/>
          </p:cNvPr>
          <p:cNvPicPr>
            <a:picLocks noChangeAspect="1" noChangeArrowheads="1"/>
          </p:cNvPicPr>
          <p:nvPr/>
        </p:nvPicPr>
        <p:blipFill>
          <a:blip r:embed="rId4" cstate="print"/>
          <a:srcRect/>
          <a:stretch>
            <a:fillRect/>
          </a:stretch>
        </p:blipFill>
        <p:spPr bwMode="auto">
          <a:xfrm>
            <a:off x="5181600" y="2362200"/>
            <a:ext cx="3101975" cy="3386138"/>
          </a:xfrm>
          <a:prstGeom prst="rect">
            <a:avLst/>
          </a:prstGeom>
          <a:noFill/>
          <a:ln w="9525">
            <a:noFill/>
            <a:miter lim="800000"/>
            <a:headEnd/>
            <a:tailEnd/>
          </a:ln>
        </p:spPr>
      </p:pic>
      <p:sp>
        <p:nvSpPr>
          <p:cNvPr id="41990" name="Slide Number Placeholder 6"/>
          <p:cNvSpPr>
            <a:spLocks noGrp="1"/>
          </p:cNvSpPr>
          <p:nvPr>
            <p:ph type="sldNum" sz="quarter" idx="11"/>
          </p:nvPr>
        </p:nvSpPr>
        <p:spPr>
          <a:noFill/>
        </p:spPr>
        <p:txBody>
          <a:bodyPr/>
          <a:lstStyle/>
          <a:p>
            <a:fld id="{1CBE1DCB-9807-4BFA-9E33-FB8228FF2E0B}" type="slidenum">
              <a:rPr lang="en-US" smtClean="0"/>
              <a:pPr/>
              <a:t>39</a:t>
            </a:fld>
            <a:endParaRPr lang="en-US" smtClean="0"/>
          </a:p>
        </p:txBody>
      </p:sp>
      <p:pic>
        <p:nvPicPr>
          <p:cNvPr id="41991"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ppt_x</p:attrName>
                                        </p:attrNameLst>
                                      </p:cBhvr>
                                      <p:tavLst>
                                        <p:tav tm="0">
                                          <p:val>
                                            <p:strVal val="#ppt_x-.2"/>
                                          </p:val>
                                        </p:tav>
                                        <p:tav tm="100000">
                                          <p:val>
                                            <p:strVal val="#ppt_x"/>
                                          </p:val>
                                        </p:tav>
                                      </p:tavLst>
                                    </p:anim>
                                    <p:anim calcmode="lin" valueType="num">
                                      <p:cBhvr>
                                        <p:cTn id="8" dur="1000" fill="hold"/>
                                        <p:tgtEl>
                                          <p:spTgt spid="911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1139">
                                            <p:txEl>
                                              <p:pRg st="0" end="0"/>
                                            </p:txEl>
                                          </p:spTgt>
                                        </p:tgtEl>
                                        <p:attrNameLst>
                                          <p:attrName>style.visibility</p:attrName>
                                        </p:attrNameLst>
                                      </p:cBhvr>
                                      <p:to>
                                        <p:strVal val="visible"/>
                                      </p:to>
                                    </p:set>
                                    <p:animEffect transition="in" filter="fade">
                                      <p:cBhvr>
                                        <p:cTn id="14" dur="500"/>
                                        <p:tgtEl>
                                          <p:spTgt spid="91139">
                                            <p:txEl>
                                              <p:pRg st="0" end="0"/>
                                            </p:txEl>
                                          </p:spTgt>
                                        </p:tgtEl>
                                      </p:cBhvr>
                                    </p:animEffect>
                                    <p:anim calcmode="lin" valueType="num">
                                      <p:cBhvr>
                                        <p:cTn id="15"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11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1139">
                                            <p:txEl>
                                              <p:pRg st="1" end="1"/>
                                            </p:txEl>
                                          </p:spTgt>
                                        </p:tgtEl>
                                        <p:attrNameLst>
                                          <p:attrName>style.visibility</p:attrName>
                                        </p:attrNameLst>
                                      </p:cBhvr>
                                      <p:to>
                                        <p:strVal val="visible"/>
                                      </p:to>
                                    </p:set>
                                    <p:animEffect transition="in" filter="fade">
                                      <p:cBhvr>
                                        <p:cTn id="21" dur="500"/>
                                        <p:tgtEl>
                                          <p:spTgt spid="91139">
                                            <p:txEl>
                                              <p:pRg st="1" end="1"/>
                                            </p:txEl>
                                          </p:spTgt>
                                        </p:tgtEl>
                                      </p:cBhvr>
                                    </p:animEffect>
                                    <p:anim calcmode="lin" valueType="num">
                                      <p:cBhvr>
                                        <p:cTn id="22"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1139">
                                            <p:txEl>
                                              <p:pRg st="1" end="1"/>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91139">
                                            <p:txEl>
                                              <p:pRg st="2" end="2"/>
                                            </p:txEl>
                                          </p:spTgt>
                                        </p:tgtEl>
                                        <p:attrNameLst>
                                          <p:attrName>style.visibility</p:attrName>
                                        </p:attrNameLst>
                                      </p:cBhvr>
                                      <p:to>
                                        <p:strVal val="visible"/>
                                      </p:to>
                                    </p:set>
                                    <p:animEffect transition="in" filter="fade">
                                      <p:cBhvr>
                                        <p:cTn id="26" dur="500"/>
                                        <p:tgtEl>
                                          <p:spTgt spid="91139">
                                            <p:txEl>
                                              <p:pRg st="2" end="2"/>
                                            </p:txEl>
                                          </p:spTgt>
                                        </p:tgtEl>
                                      </p:cBhvr>
                                    </p:animEffect>
                                    <p:anim calcmode="lin" valueType="num">
                                      <p:cBhvr>
                                        <p:cTn id="27"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911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91139">
                                            <p:txEl>
                                              <p:pRg st="3" end="3"/>
                                            </p:txEl>
                                          </p:spTgt>
                                        </p:tgtEl>
                                        <p:attrNameLst>
                                          <p:attrName>style.visibility</p:attrName>
                                        </p:attrNameLst>
                                      </p:cBhvr>
                                      <p:to>
                                        <p:strVal val="visible"/>
                                      </p:to>
                                    </p:set>
                                    <p:animEffect transition="in" filter="fade">
                                      <p:cBhvr>
                                        <p:cTn id="33" dur="500"/>
                                        <p:tgtEl>
                                          <p:spTgt spid="91139">
                                            <p:txEl>
                                              <p:pRg st="3" end="3"/>
                                            </p:txEl>
                                          </p:spTgt>
                                        </p:tgtEl>
                                      </p:cBhvr>
                                    </p:animEffect>
                                    <p:anim calcmode="lin" valueType="num">
                                      <p:cBhvr>
                                        <p:cTn id="34"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91139">
                                            <p:txEl>
                                              <p:pRg st="3" end="3"/>
                                            </p:txEl>
                                          </p:spTgt>
                                        </p:tgtEl>
                                        <p:attrNameLst>
                                          <p:attrName>ppt_y</p:attrName>
                                        </p:attrNameLst>
                                      </p:cBhvr>
                                      <p:tavLst>
                                        <p:tav tm="0">
                                          <p:val>
                                            <p:strVal val="#ppt_y+.05"/>
                                          </p:val>
                                        </p:tav>
                                        <p:tav tm="100000">
                                          <p:val>
                                            <p:strVal val="#ppt_y"/>
                                          </p:val>
                                        </p:tav>
                                      </p:tavLst>
                                    </p:anim>
                                  </p:childTnLst>
                                </p:cTn>
                              </p:par>
                              <p:par>
                                <p:cTn id="36" presetID="44" presetClass="entr" presetSubtype="0" fill="hold" grpId="0" nodeType="withEffect">
                                  <p:stCondLst>
                                    <p:cond delay="0"/>
                                  </p:stCondLst>
                                  <p:childTnLst>
                                    <p:set>
                                      <p:cBhvr>
                                        <p:cTn id="37" dur="1" fill="hold">
                                          <p:stCondLst>
                                            <p:cond delay="0"/>
                                          </p:stCondLst>
                                        </p:cTn>
                                        <p:tgtEl>
                                          <p:spTgt spid="91139">
                                            <p:txEl>
                                              <p:pRg st="4" end="4"/>
                                            </p:txEl>
                                          </p:spTgt>
                                        </p:tgtEl>
                                        <p:attrNameLst>
                                          <p:attrName>style.visibility</p:attrName>
                                        </p:attrNameLst>
                                      </p:cBhvr>
                                      <p:to>
                                        <p:strVal val="visible"/>
                                      </p:to>
                                    </p:set>
                                    <p:animEffect transition="in" filter="fade">
                                      <p:cBhvr>
                                        <p:cTn id="38" dur="500"/>
                                        <p:tgtEl>
                                          <p:spTgt spid="91139">
                                            <p:txEl>
                                              <p:pRg st="4" end="4"/>
                                            </p:txEl>
                                          </p:spTgt>
                                        </p:tgtEl>
                                      </p:cBhvr>
                                    </p:animEffect>
                                    <p:anim calcmode="lin" valueType="num">
                                      <p:cBhvr>
                                        <p:cTn id="39"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91139">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5"/>
          <p:cNvSpPr>
            <a:spLocks noGrp="1"/>
          </p:cNvSpPr>
          <p:nvPr>
            <p:ph type="ftr" sz="quarter" idx="12"/>
          </p:nvPr>
        </p:nvSpPr>
        <p:spPr>
          <a:noFill/>
        </p:spPr>
        <p:txBody>
          <a:bodyPr/>
          <a:lstStyle/>
          <a:p>
            <a:r>
              <a:rPr lang="en-US"/>
              <a:t>Copyright © 2011 AIHE</a:t>
            </a:r>
          </a:p>
        </p:txBody>
      </p:sp>
      <p:sp>
        <p:nvSpPr>
          <p:cNvPr id="9218" name="Rectangle 2"/>
          <p:cNvSpPr>
            <a:spLocks noGrp="1" noRot="1" noChangeArrowheads="1"/>
          </p:cNvSpPr>
          <p:nvPr>
            <p:ph type="title"/>
          </p:nvPr>
        </p:nvSpPr>
        <p:spPr/>
        <p:txBody>
          <a:bodyPr/>
          <a:lstStyle/>
          <a:p>
            <a:pPr eaLnBrk="1" hangingPunct="1">
              <a:defRPr/>
            </a:pPr>
            <a:r>
              <a:rPr lang="en-US" sz="4000" smtClean="0">
                <a:solidFill>
                  <a:srgbClr val="F52E13"/>
                </a:solidFill>
              </a:rPr>
              <a:t>A Practical Document</a:t>
            </a:r>
            <a:br>
              <a:rPr lang="en-US" sz="4000" smtClean="0">
                <a:solidFill>
                  <a:srgbClr val="F52E13"/>
                </a:solidFill>
              </a:rPr>
            </a:br>
            <a:r>
              <a:rPr lang="en-US" sz="4000" smtClean="0">
                <a:solidFill>
                  <a:srgbClr val="F52E13"/>
                </a:solidFill>
              </a:rPr>
              <a:t>with Three Purposes</a:t>
            </a:r>
          </a:p>
        </p:txBody>
      </p:sp>
      <p:sp>
        <p:nvSpPr>
          <p:cNvPr id="9219" name="Rectangle 3"/>
          <p:cNvSpPr>
            <a:spLocks noGrp="1" noChangeArrowheads="1"/>
          </p:cNvSpPr>
          <p:nvPr>
            <p:ph type="body" idx="1"/>
          </p:nvPr>
        </p:nvSpPr>
        <p:spPr/>
        <p:txBody>
          <a:bodyPr/>
          <a:lstStyle/>
          <a:p>
            <a:pPr eaLnBrk="1" hangingPunct="1">
              <a:buFont typeface="Wingdings" pitchFamily="2" charset="2"/>
              <a:buNone/>
              <a:defRPr/>
            </a:pPr>
            <a:endParaRPr lang="en-US" smtClean="0"/>
          </a:p>
          <a:p>
            <a:pPr eaLnBrk="1" hangingPunct="1">
              <a:defRPr/>
            </a:pPr>
            <a:r>
              <a:rPr lang="en-US" smtClean="0"/>
              <a:t>State Reason for Independence </a:t>
            </a:r>
          </a:p>
          <a:p>
            <a:pPr eaLnBrk="1" hangingPunct="1">
              <a:defRPr/>
            </a:pPr>
            <a:r>
              <a:rPr lang="en-US" smtClean="0"/>
              <a:t>Theory of Government</a:t>
            </a:r>
          </a:p>
          <a:p>
            <a:pPr eaLnBrk="1" hangingPunct="1">
              <a:defRPr/>
            </a:pPr>
            <a:r>
              <a:rPr lang="en-US" smtClean="0"/>
              <a:t>Declaration of War</a:t>
            </a:r>
          </a:p>
        </p:txBody>
      </p:sp>
      <p:pic>
        <p:nvPicPr>
          <p:cNvPr id="6149" name="Picture 6" descr="0000047347_20080314180009">
            <a:hlinkClick r:id="rId3"/>
          </p:cNvPr>
          <p:cNvPicPr>
            <a:picLocks noChangeAspect="1" noChangeArrowheads="1"/>
          </p:cNvPicPr>
          <p:nvPr/>
        </p:nvPicPr>
        <p:blipFill>
          <a:blip r:embed="rId4" cstate="print"/>
          <a:srcRect/>
          <a:stretch>
            <a:fillRect/>
          </a:stretch>
        </p:blipFill>
        <p:spPr bwMode="auto">
          <a:xfrm>
            <a:off x="6019800" y="2819400"/>
            <a:ext cx="2692400" cy="4038600"/>
          </a:xfrm>
          <a:prstGeom prst="rect">
            <a:avLst/>
          </a:prstGeom>
          <a:noFill/>
          <a:ln w="9525">
            <a:noFill/>
            <a:miter lim="800000"/>
            <a:headEnd/>
            <a:tailEnd/>
          </a:ln>
        </p:spPr>
      </p:pic>
      <p:sp>
        <p:nvSpPr>
          <p:cNvPr id="6150" name="Slide Number Placeholder 7"/>
          <p:cNvSpPr>
            <a:spLocks noGrp="1"/>
          </p:cNvSpPr>
          <p:nvPr>
            <p:ph type="sldNum" sz="quarter" idx="11"/>
          </p:nvPr>
        </p:nvSpPr>
        <p:spPr>
          <a:noFill/>
        </p:spPr>
        <p:txBody>
          <a:bodyPr/>
          <a:lstStyle/>
          <a:p>
            <a:fld id="{00AF4AEB-B6A1-46DA-826C-F03EB64D4243}" type="slidenum">
              <a:rPr lang="en-US" smtClean="0"/>
              <a:pPr/>
              <a:t>4</a:t>
            </a:fld>
            <a:endParaRPr lang="en-US" smtClean="0"/>
          </a:p>
        </p:txBody>
      </p:sp>
      <p:pic>
        <p:nvPicPr>
          <p:cNvPr id="6151"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5"/>
          <p:cNvSpPr>
            <a:spLocks noGrp="1"/>
          </p:cNvSpPr>
          <p:nvPr>
            <p:ph type="ftr" sz="quarter" idx="12"/>
          </p:nvPr>
        </p:nvSpPr>
        <p:spPr>
          <a:noFill/>
        </p:spPr>
        <p:txBody>
          <a:bodyPr/>
          <a:lstStyle/>
          <a:p>
            <a:r>
              <a:rPr lang="en-US"/>
              <a:t>Copyright © 2011 AIHE</a:t>
            </a:r>
          </a:p>
        </p:txBody>
      </p:sp>
      <p:sp>
        <p:nvSpPr>
          <p:cNvPr id="11266" name="Rectangle 2"/>
          <p:cNvSpPr>
            <a:spLocks noGrp="1" noRot="1" noChangeArrowheads="1"/>
          </p:cNvSpPr>
          <p:nvPr>
            <p:ph type="title"/>
          </p:nvPr>
        </p:nvSpPr>
        <p:spPr/>
        <p:txBody>
          <a:bodyPr/>
          <a:lstStyle/>
          <a:p>
            <a:pPr eaLnBrk="1" hangingPunct="1">
              <a:defRPr/>
            </a:pPr>
            <a:r>
              <a:rPr lang="en-US" sz="4000" smtClean="0">
                <a:solidFill>
                  <a:srgbClr val="F52E13"/>
                </a:solidFill>
              </a:rPr>
              <a:t>State Reason for Independence </a:t>
            </a:r>
            <a:br>
              <a:rPr lang="en-US" sz="4000" smtClean="0">
                <a:solidFill>
                  <a:srgbClr val="F52E13"/>
                </a:solidFill>
              </a:rPr>
            </a:br>
            <a:endParaRPr lang="en-US" sz="4000" smtClean="0">
              <a:solidFill>
                <a:srgbClr val="F52E13"/>
              </a:solidFill>
            </a:endParaRPr>
          </a:p>
        </p:txBody>
      </p:sp>
      <p:sp>
        <p:nvSpPr>
          <p:cNvPr id="11267" name="Rectangle 3"/>
          <p:cNvSpPr>
            <a:spLocks noGrp="1" noChangeArrowheads="1"/>
          </p:cNvSpPr>
          <p:nvPr>
            <p:ph type="body" idx="1"/>
          </p:nvPr>
        </p:nvSpPr>
        <p:spPr/>
        <p:txBody>
          <a:bodyPr/>
          <a:lstStyle/>
          <a:p>
            <a:pPr eaLnBrk="1" hangingPunct="1">
              <a:defRPr/>
            </a:pPr>
            <a:r>
              <a:rPr lang="en-US" smtClean="0"/>
              <a:t>Twenty-seven reasons</a:t>
            </a:r>
          </a:p>
          <a:p>
            <a:pPr eaLnBrk="1" hangingPunct="1">
              <a:defRPr/>
            </a:pPr>
            <a:r>
              <a:rPr lang="en-US" smtClean="0"/>
              <a:t>British had violated the natural rights of man</a:t>
            </a:r>
          </a:p>
          <a:p>
            <a:pPr eaLnBrk="1" hangingPunct="1">
              <a:defRPr/>
            </a:pPr>
            <a:r>
              <a:rPr lang="en-US" smtClean="0"/>
              <a:t>It pictures King George III as a tyrant</a:t>
            </a:r>
          </a:p>
          <a:p>
            <a:pPr eaLnBrk="1" hangingPunct="1">
              <a:defRPr/>
            </a:pPr>
            <a:r>
              <a:rPr lang="en-US" smtClean="0"/>
              <a:t>Colonists had been patient and long suffering</a:t>
            </a:r>
          </a:p>
        </p:txBody>
      </p:sp>
      <p:pic>
        <p:nvPicPr>
          <p:cNvPr id="7173" name="Picture 5" descr="800px-Independence_Hall_Assembly_Room"/>
          <p:cNvPicPr>
            <a:picLocks noChangeAspect="1" noChangeArrowheads="1"/>
          </p:cNvPicPr>
          <p:nvPr/>
        </p:nvPicPr>
        <p:blipFill>
          <a:blip r:embed="rId3" cstate="print"/>
          <a:srcRect/>
          <a:stretch>
            <a:fillRect/>
          </a:stretch>
        </p:blipFill>
        <p:spPr bwMode="auto">
          <a:xfrm>
            <a:off x="2971800" y="4038600"/>
            <a:ext cx="3352800" cy="2230438"/>
          </a:xfrm>
          <a:prstGeom prst="rect">
            <a:avLst/>
          </a:prstGeom>
          <a:noFill/>
          <a:ln w="9525">
            <a:noFill/>
            <a:miter lim="800000"/>
            <a:headEnd/>
            <a:tailEnd/>
          </a:ln>
        </p:spPr>
      </p:pic>
      <p:sp>
        <p:nvSpPr>
          <p:cNvPr id="7174" name="Slide Number Placeholder 6"/>
          <p:cNvSpPr>
            <a:spLocks noGrp="1"/>
          </p:cNvSpPr>
          <p:nvPr>
            <p:ph type="sldNum" sz="quarter" idx="11"/>
          </p:nvPr>
        </p:nvSpPr>
        <p:spPr>
          <a:noFill/>
        </p:spPr>
        <p:txBody>
          <a:bodyPr/>
          <a:lstStyle/>
          <a:p>
            <a:fld id="{4CAC2ED6-C934-435D-8310-4FEBC3774B02}" type="slidenum">
              <a:rPr lang="en-US" smtClean="0"/>
              <a:pPr/>
              <a:t>5</a:t>
            </a:fld>
            <a:endParaRPr lang="en-US" smtClean="0"/>
          </a:p>
        </p:txBody>
      </p:sp>
      <p:pic>
        <p:nvPicPr>
          <p:cNvPr id="7175"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2"/>
          </p:nvPr>
        </p:nvSpPr>
        <p:spPr>
          <a:noFill/>
        </p:spPr>
        <p:txBody>
          <a:bodyPr/>
          <a:lstStyle/>
          <a:p>
            <a:r>
              <a:rPr lang="en-US"/>
              <a:t>Copyright © 2011 AIHE</a:t>
            </a:r>
          </a:p>
        </p:txBody>
      </p:sp>
      <p:sp>
        <p:nvSpPr>
          <p:cNvPr id="13314" name="Rectangle 2"/>
          <p:cNvSpPr>
            <a:spLocks noGrp="1" noRot="1" noChangeArrowheads="1"/>
          </p:cNvSpPr>
          <p:nvPr>
            <p:ph type="title" idx="4294967295"/>
          </p:nvPr>
        </p:nvSpPr>
        <p:spPr>
          <a:xfrm>
            <a:off x="0" y="274638"/>
            <a:ext cx="9144000" cy="1143000"/>
          </a:xfrm>
        </p:spPr>
        <p:txBody>
          <a:bodyPr/>
          <a:lstStyle/>
          <a:p>
            <a:pPr eaLnBrk="1" hangingPunct="1">
              <a:defRPr/>
            </a:pPr>
            <a:r>
              <a:rPr lang="en-US" sz="4000" smtClean="0">
                <a:solidFill>
                  <a:srgbClr val="F52E13"/>
                </a:solidFill>
              </a:rPr>
              <a:t>Theory of Government</a:t>
            </a:r>
            <a:br>
              <a:rPr lang="en-US" sz="4000" smtClean="0">
                <a:solidFill>
                  <a:srgbClr val="F52E13"/>
                </a:solidFill>
              </a:rPr>
            </a:br>
            <a:endParaRPr lang="en-US" sz="4000" smtClean="0">
              <a:solidFill>
                <a:srgbClr val="F52E13"/>
              </a:solidFill>
            </a:endParaRPr>
          </a:p>
        </p:txBody>
      </p:sp>
      <p:sp>
        <p:nvSpPr>
          <p:cNvPr id="13315" name="Rectangle 3"/>
          <p:cNvSpPr>
            <a:spLocks noGrp="1" noChangeArrowheads="1"/>
          </p:cNvSpPr>
          <p:nvPr>
            <p:ph type="body" idx="4294967295"/>
          </p:nvPr>
        </p:nvSpPr>
        <p:spPr>
          <a:xfrm>
            <a:off x="0" y="1600200"/>
            <a:ext cx="8229600" cy="4525963"/>
          </a:xfrm>
        </p:spPr>
        <p:txBody>
          <a:bodyPr/>
          <a:lstStyle/>
          <a:p>
            <a:pPr eaLnBrk="1" hangingPunct="1">
              <a:defRPr/>
            </a:pPr>
            <a:r>
              <a:rPr lang="en-US" smtClean="0"/>
              <a:t>Democracy</a:t>
            </a:r>
          </a:p>
          <a:p>
            <a:pPr lvl="1" eaLnBrk="1" hangingPunct="1">
              <a:defRPr/>
            </a:pPr>
            <a:r>
              <a:rPr lang="en-US" smtClean="0"/>
              <a:t>All men are created equal</a:t>
            </a:r>
          </a:p>
          <a:p>
            <a:pPr lvl="1" eaLnBrk="1" hangingPunct="1">
              <a:defRPr/>
            </a:pPr>
            <a:r>
              <a:rPr lang="en-US" smtClean="0"/>
              <a:t>Unalienable rights</a:t>
            </a:r>
          </a:p>
          <a:p>
            <a:pPr lvl="1" eaLnBrk="1" hangingPunct="1">
              <a:defRPr/>
            </a:pPr>
            <a:r>
              <a:rPr lang="en-US" smtClean="0"/>
              <a:t>Government exists to secure </a:t>
            </a:r>
          </a:p>
          <a:p>
            <a:pPr lvl="1" eaLnBrk="1" hangingPunct="1">
              <a:buFont typeface="Wingdings" pitchFamily="2" charset="2"/>
              <a:buNone/>
              <a:defRPr/>
            </a:pPr>
            <a:r>
              <a:rPr lang="en-US" smtClean="0"/>
              <a:t>     those rights</a:t>
            </a:r>
          </a:p>
          <a:p>
            <a:pPr lvl="1" eaLnBrk="1" hangingPunct="1">
              <a:defRPr/>
            </a:pPr>
            <a:r>
              <a:rPr lang="en-US" smtClean="0"/>
              <a:t>Power comes from the consent of the governed</a:t>
            </a:r>
          </a:p>
          <a:p>
            <a:pPr lvl="1" eaLnBrk="1" hangingPunct="1">
              <a:defRPr/>
            </a:pPr>
            <a:r>
              <a:rPr lang="en-US" smtClean="0"/>
              <a:t>It is the people’s natural right to overthrow a tyrannical government</a:t>
            </a:r>
            <a:endParaRPr lang="en-US" i="1" smtClean="0"/>
          </a:p>
          <a:p>
            <a:pPr eaLnBrk="1" hangingPunct="1">
              <a:defRPr/>
            </a:pPr>
            <a:endParaRPr lang="en-US" i="1" smtClean="0"/>
          </a:p>
        </p:txBody>
      </p:sp>
      <p:pic>
        <p:nvPicPr>
          <p:cNvPr id="8197" name="Picture 5" descr="jefferson-adams">
            <a:hlinkClick r:id="rId3"/>
          </p:cNvPr>
          <p:cNvPicPr>
            <a:picLocks noChangeAspect="1" noChangeArrowheads="1"/>
          </p:cNvPicPr>
          <p:nvPr/>
        </p:nvPicPr>
        <p:blipFill>
          <a:blip r:embed="rId4" cstate="print"/>
          <a:srcRect/>
          <a:stretch>
            <a:fillRect/>
          </a:stretch>
        </p:blipFill>
        <p:spPr bwMode="auto">
          <a:xfrm>
            <a:off x="6324600" y="1066800"/>
            <a:ext cx="2341563" cy="2895600"/>
          </a:xfrm>
          <a:prstGeom prst="rect">
            <a:avLst/>
          </a:prstGeom>
          <a:noFill/>
          <a:ln w="9525">
            <a:noFill/>
            <a:miter lim="800000"/>
            <a:headEnd/>
            <a:tailEnd/>
          </a:ln>
        </p:spPr>
      </p:pic>
      <p:sp>
        <p:nvSpPr>
          <p:cNvPr id="8198" name="Slide Number Placeholder 6"/>
          <p:cNvSpPr>
            <a:spLocks noGrp="1"/>
          </p:cNvSpPr>
          <p:nvPr>
            <p:ph type="sldNum" sz="quarter" idx="11"/>
          </p:nvPr>
        </p:nvSpPr>
        <p:spPr>
          <a:noFill/>
        </p:spPr>
        <p:txBody>
          <a:bodyPr/>
          <a:lstStyle/>
          <a:p>
            <a:fld id="{A9C6D3AC-E48B-4A90-AAA3-96D7279E7697}" type="slidenum">
              <a:rPr lang="en-US" smtClean="0"/>
              <a:pPr/>
              <a:t>6</a:t>
            </a:fld>
            <a:endParaRPr lang="en-US" smtClean="0"/>
          </a:p>
        </p:txBody>
      </p:sp>
      <p:pic>
        <p:nvPicPr>
          <p:cNvPr id="8199"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5"/>
          <p:cNvSpPr>
            <a:spLocks noGrp="1"/>
          </p:cNvSpPr>
          <p:nvPr>
            <p:ph type="ftr" sz="quarter" idx="12"/>
          </p:nvPr>
        </p:nvSpPr>
        <p:spPr>
          <a:noFill/>
        </p:spPr>
        <p:txBody>
          <a:bodyPr/>
          <a:lstStyle/>
          <a:p>
            <a:r>
              <a:rPr lang="en-US"/>
              <a:t>Copyright © 2011 AIHE</a:t>
            </a:r>
          </a:p>
        </p:txBody>
      </p:sp>
      <p:sp>
        <p:nvSpPr>
          <p:cNvPr id="15362" name="Rectangle 2"/>
          <p:cNvSpPr>
            <a:spLocks noGrp="1" noRot="1" noChangeArrowheads="1"/>
          </p:cNvSpPr>
          <p:nvPr>
            <p:ph type="title"/>
          </p:nvPr>
        </p:nvSpPr>
        <p:spPr/>
        <p:txBody>
          <a:bodyPr/>
          <a:lstStyle/>
          <a:p>
            <a:pPr eaLnBrk="1" hangingPunct="1">
              <a:defRPr/>
            </a:pPr>
            <a:r>
              <a:rPr lang="en-US" smtClean="0">
                <a:solidFill>
                  <a:srgbClr val="F52E13"/>
                </a:solidFill>
              </a:rPr>
              <a:t>Declaration of War</a:t>
            </a:r>
          </a:p>
        </p:txBody>
      </p:sp>
      <p:sp>
        <p:nvSpPr>
          <p:cNvPr id="15363" name="Rectangle 3"/>
          <p:cNvSpPr>
            <a:spLocks noGrp="1" noChangeArrowheads="1"/>
          </p:cNvSpPr>
          <p:nvPr>
            <p:ph type="body" idx="1"/>
          </p:nvPr>
        </p:nvSpPr>
        <p:spPr>
          <a:xfrm>
            <a:off x="457200" y="1371600"/>
            <a:ext cx="8229600" cy="4525963"/>
          </a:xfrm>
        </p:spPr>
        <p:txBody>
          <a:bodyPr/>
          <a:lstStyle/>
          <a:p>
            <a:pPr eaLnBrk="1" hangingPunct="1">
              <a:defRPr/>
            </a:pPr>
            <a:r>
              <a:rPr lang="en-US" smtClean="0"/>
              <a:t>Announces that war exists</a:t>
            </a:r>
          </a:p>
          <a:p>
            <a:pPr eaLnBrk="1" hangingPunct="1">
              <a:defRPr/>
            </a:pPr>
            <a:r>
              <a:rPr lang="en-US" smtClean="0"/>
              <a:t>If patriots lost, they would be tried as traitors </a:t>
            </a:r>
          </a:p>
          <a:p>
            <a:pPr eaLnBrk="1" hangingPunct="1">
              <a:defRPr/>
            </a:pPr>
            <a:r>
              <a:rPr lang="en-US" smtClean="0"/>
              <a:t>They risked everything</a:t>
            </a:r>
          </a:p>
        </p:txBody>
      </p:sp>
      <p:pic>
        <p:nvPicPr>
          <p:cNvPr id="9221" name="Picture 5" descr="20090705002350_bluecoats"/>
          <p:cNvPicPr>
            <a:picLocks noChangeAspect="1" noChangeArrowheads="1"/>
          </p:cNvPicPr>
          <p:nvPr/>
        </p:nvPicPr>
        <p:blipFill>
          <a:blip r:embed="rId3" cstate="print"/>
          <a:srcRect/>
          <a:stretch>
            <a:fillRect/>
          </a:stretch>
        </p:blipFill>
        <p:spPr bwMode="auto">
          <a:xfrm>
            <a:off x="2438400" y="3200400"/>
            <a:ext cx="4410075" cy="2940050"/>
          </a:xfrm>
          <a:prstGeom prst="rect">
            <a:avLst/>
          </a:prstGeom>
          <a:noFill/>
          <a:ln w="9525">
            <a:noFill/>
            <a:miter lim="800000"/>
            <a:headEnd/>
            <a:tailEnd/>
          </a:ln>
        </p:spPr>
      </p:pic>
      <p:sp>
        <p:nvSpPr>
          <p:cNvPr id="9222" name="Slide Number Placeholder 6"/>
          <p:cNvSpPr>
            <a:spLocks noGrp="1"/>
          </p:cNvSpPr>
          <p:nvPr>
            <p:ph type="sldNum" sz="quarter" idx="11"/>
          </p:nvPr>
        </p:nvSpPr>
        <p:spPr>
          <a:noFill/>
        </p:spPr>
        <p:txBody>
          <a:bodyPr/>
          <a:lstStyle/>
          <a:p>
            <a:fld id="{ED8DC560-3401-48A7-953E-68D191800B28}" type="slidenum">
              <a:rPr lang="en-US" smtClean="0"/>
              <a:pPr/>
              <a:t>7</a:t>
            </a:fld>
            <a:endParaRPr lang="en-US" smtClean="0"/>
          </a:p>
        </p:txBody>
      </p:sp>
      <p:pic>
        <p:nvPicPr>
          <p:cNvPr id="9223" name="Picture 2" descr="C:\Users\psommers\Desktop\AIHE_long.jpg"/>
          <p:cNvPicPr>
            <a:picLocks noChangeAspect="1" noChangeArrowheads="1"/>
          </p:cNvPicPr>
          <p:nvPr/>
        </p:nvPicPr>
        <p:blipFill>
          <a:blip r:embed="rId4"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2"/>
          </p:nvPr>
        </p:nvSpPr>
        <p:spPr>
          <a:noFill/>
        </p:spPr>
        <p:txBody>
          <a:bodyPr/>
          <a:lstStyle/>
          <a:p>
            <a:r>
              <a:rPr lang="en-US"/>
              <a:t>Copyright © 2011 AIHE</a:t>
            </a:r>
          </a:p>
        </p:txBody>
      </p:sp>
      <p:sp>
        <p:nvSpPr>
          <p:cNvPr id="10243" name="Rectangle 5"/>
          <p:cNvSpPr>
            <a:spLocks noChangeArrowheads="1"/>
          </p:cNvSpPr>
          <p:nvPr/>
        </p:nvSpPr>
        <p:spPr bwMode="auto">
          <a:xfrm>
            <a:off x="609600" y="1252538"/>
            <a:ext cx="8001000" cy="4359275"/>
          </a:xfrm>
          <a:prstGeom prst="rect">
            <a:avLst/>
          </a:prstGeom>
          <a:noFill/>
          <a:ln w="9525">
            <a:noFill/>
            <a:miter lim="800000"/>
            <a:headEnd/>
            <a:tailEnd/>
          </a:ln>
        </p:spPr>
        <p:txBody>
          <a:bodyPr anchor="ctr">
            <a:spAutoFit/>
          </a:bodyPr>
          <a:lstStyle/>
          <a:p>
            <a:pPr algn="ctr" eaLnBrk="1" hangingPunct="1"/>
            <a:r>
              <a:rPr lang="en-US" sz="4000" b="1">
                <a:solidFill>
                  <a:srgbClr val="FFFF00"/>
                </a:solidFill>
              </a:rPr>
              <a:t>We hold these truths to be self-evident, that all men are created equal, that they are endowed by their Creator with certain unalienable Rights, that among these are Life, Liberty and the pursuit of Happiness. </a:t>
            </a:r>
          </a:p>
        </p:txBody>
      </p:sp>
      <p:sp>
        <p:nvSpPr>
          <p:cNvPr id="10244" name="Slide Number Placeholder 4"/>
          <p:cNvSpPr>
            <a:spLocks noGrp="1"/>
          </p:cNvSpPr>
          <p:nvPr>
            <p:ph type="sldNum" sz="quarter" idx="11"/>
          </p:nvPr>
        </p:nvSpPr>
        <p:spPr>
          <a:noFill/>
        </p:spPr>
        <p:txBody>
          <a:bodyPr/>
          <a:lstStyle/>
          <a:p>
            <a:fld id="{4347CE95-9BF0-42E1-B605-D250767BB444}" type="slidenum">
              <a:rPr lang="en-US" smtClean="0"/>
              <a:pPr/>
              <a:t>8</a:t>
            </a:fld>
            <a:endParaRPr lang="en-US" smtClean="0"/>
          </a:p>
        </p:txBody>
      </p:sp>
      <p:pic>
        <p:nvPicPr>
          <p:cNvPr id="10245" name="Picture 2" descr="C:\Users\psommers\Desktop\AIHE_long.jpg"/>
          <p:cNvPicPr>
            <a:picLocks noChangeAspect="1" noChangeArrowheads="1"/>
          </p:cNvPicPr>
          <p:nvPr/>
        </p:nvPicPr>
        <p:blipFill>
          <a:blip r:embed="rId3"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5"/>
          <p:cNvSpPr>
            <a:spLocks noGrp="1"/>
          </p:cNvSpPr>
          <p:nvPr>
            <p:ph type="ftr" sz="quarter" idx="12"/>
          </p:nvPr>
        </p:nvSpPr>
        <p:spPr>
          <a:noFill/>
        </p:spPr>
        <p:txBody>
          <a:bodyPr/>
          <a:lstStyle/>
          <a:p>
            <a:r>
              <a:rPr lang="en-US"/>
              <a:t>Copyright © 2011 AIHE</a:t>
            </a:r>
          </a:p>
        </p:txBody>
      </p:sp>
      <p:sp>
        <p:nvSpPr>
          <p:cNvPr id="19458" name="Rectangle 2"/>
          <p:cNvSpPr>
            <a:spLocks noGrp="1" noRot="1" noChangeArrowheads="1"/>
          </p:cNvSpPr>
          <p:nvPr>
            <p:ph type="title"/>
          </p:nvPr>
        </p:nvSpPr>
        <p:spPr/>
        <p:txBody>
          <a:bodyPr/>
          <a:lstStyle/>
          <a:p>
            <a:pPr eaLnBrk="1" hangingPunct="1">
              <a:defRPr/>
            </a:pPr>
            <a:r>
              <a:rPr lang="en-US" smtClean="0"/>
              <a:t>Natural Rights?????</a:t>
            </a:r>
          </a:p>
        </p:txBody>
      </p:sp>
      <p:sp>
        <p:nvSpPr>
          <p:cNvPr id="19459" name="Rectangle 3"/>
          <p:cNvSpPr>
            <a:spLocks noGrp="1" noChangeArrowheads="1"/>
          </p:cNvSpPr>
          <p:nvPr>
            <p:ph type="body" idx="1"/>
          </p:nvPr>
        </p:nvSpPr>
        <p:spPr/>
        <p:txBody>
          <a:bodyPr/>
          <a:lstStyle/>
          <a:p>
            <a:pPr eaLnBrk="1" hangingPunct="1">
              <a:defRPr/>
            </a:pPr>
            <a:r>
              <a:rPr lang="en-US" smtClean="0"/>
              <a:t>What does that mean?</a:t>
            </a:r>
          </a:p>
        </p:txBody>
      </p:sp>
      <p:pic>
        <p:nvPicPr>
          <p:cNvPr id="11269" name="Picture 5" descr="The Thinker close.jpg">
            <a:hlinkClick r:id="rId3"/>
          </p:cNvPr>
          <p:cNvPicPr>
            <a:picLocks noChangeAspect="1" noChangeArrowheads="1"/>
          </p:cNvPicPr>
          <p:nvPr/>
        </p:nvPicPr>
        <p:blipFill>
          <a:blip r:embed="rId4" cstate="print"/>
          <a:srcRect/>
          <a:stretch>
            <a:fillRect/>
          </a:stretch>
        </p:blipFill>
        <p:spPr bwMode="auto">
          <a:xfrm>
            <a:off x="3352800" y="2895600"/>
            <a:ext cx="2381250" cy="3171825"/>
          </a:xfrm>
          <a:prstGeom prst="rect">
            <a:avLst/>
          </a:prstGeom>
          <a:noFill/>
          <a:ln w="9525">
            <a:noFill/>
            <a:miter lim="800000"/>
            <a:headEnd/>
            <a:tailEnd/>
          </a:ln>
        </p:spPr>
      </p:pic>
      <p:sp>
        <p:nvSpPr>
          <p:cNvPr id="11270" name="Slide Number Placeholder 6"/>
          <p:cNvSpPr>
            <a:spLocks noGrp="1"/>
          </p:cNvSpPr>
          <p:nvPr>
            <p:ph type="sldNum" sz="quarter" idx="11"/>
          </p:nvPr>
        </p:nvSpPr>
        <p:spPr>
          <a:noFill/>
        </p:spPr>
        <p:txBody>
          <a:bodyPr/>
          <a:lstStyle/>
          <a:p>
            <a:fld id="{7AA7C4D7-BE46-4B17-8F43-DF47367F0B0F}" type="slidenum">
              <a:rPr lang="en-US" smtClean="0"/>
              <a:pPr/>
              <a:t>9</a:t>
            </a:fld>
            <a:endParaRPr lang="en-US" smtClean="0"/>
          </a:p>
        </p:txBody>
      </p:sp>
      <p:pic>
        <p:nvPicPr>
          <p:cNvPr id="11271" name="Picture 2" descr="C:\Users\psommers\Desktop\AIHE_long.jpg"/>
          <p:cNvPicPr>
            <a:picLocks noChangeAspect="1" noChangeArrowheads="1"/>
          </p:cNvPicPr>
          <p:nvPr/>
        </p:nvPicPr>
        <p:blipFill>
          <a:blip r:embed="rId5" cstate="print"/>
          <a:srcRect/>
          <a:stretch>
            <a:fillRect/>
          </a:stretch>
        </p:blipFill>
        <p:spPr bwMode="auto">
          <a:xfrm>
            <a:off x="0" y="6419850"/>
            <a:ext cx="1619250"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10357</TotalTime>
  <Words>1556</Words>
  <Application>Microsoft Office PowerPoint</Application>
  <PresentationFormat>On-screen Show (4:3)</PresentationFormat>
  <Paragraphs>304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Stream</vt:lpstr>
      <vt:lpstr>The Declaration of Independence</vt:lpstr>
      <vt:lpstr>Pennsylvania Academic Standards for History</vt:lpstr>
      <vt:lpstr>Pennsylvania Academic Standards for History</vt:lpstr>
      <vt:lpstr>A Practical Document with Three Purposes</vt:lpstr>
      <vt:lpstr>State Reason for Independence  </vt:lpstr>
      <vt:lpstr>Theory of Government </vt:lpstr>
      <vt:lpstr>Declaration of War</vt:lpstr>
      <vt:lpstr>Slide 8</vt:lpstr>
      <vt:lpstr>Natural Rights?????</vt:lpstr>
      <vt:lpstr>Slide 10</vt:lpstr>
      <vt:lpstr>Slide 11</vt:lpstr>
      <vt:lpstr>   </vt:lpstr>
      <vt:lpstr>Slide 13</vt:lpstr>
      <vt:lpstr> </vt:lpstr>
      <vt:lpstr>Slide 15</vt:lpstr>
      <vt:lpstr>Slide 16</vt:lpstr>
      <vt:lpstr>Slide 17</vt:lpstr>
      <vt:lpstr>Slide 18</vt:lpstr>
      <vt:lpstr>John Locke 1632–1704</vt:lpstr>
      <vt:lpstr>Slide 20</vt:lpstr>
      <vt:lpstr>Natural Law moves from:</vt:lpstr>
      <vt:lpstr>John Locke</vt:lpstr>
      <vt:lpstr>ANCIENTS and CHRISTIANS</vt:lpstr>
      <vt:lpstr>Every Man Has Property in His Own Person</vt:lpstr>
      <vt:lpstr>   GENESIS 1:28  </vt:lpstr>
      <vt:lpstr>In America, Lockean Thought</vt:lpstr>
      <vt:lpstr>Thomas Jefferson (1743–1826)</vt:lpstr>
      <vt:lpstr>Slide 28</vt:lpstr>
      <vt:lpstr>Are these inalienable rights?</vt:lpstr>
      <vt:lpstr>All Men Are Created Equal</vt:lpstr>
      <vt:lpstr>EQUALITY</vt:lpstr>
      <vt:lpstr>Paul of Tarsus d. circa 67 A.D.</vt:lpstr>
      <vt:lpstr>The Stoics</vt:lpstr>
      <vt:lpstr>Domitius Ulpianus (170–228 A.D.) </vt:lpstr>
      <vt:lpstr>Thomas Hobbes 1588–1679 Leviathan 1651</vt:lpstr>
      <vt:lpstr>Algernon Sidney 1623–1683</vt:lpstr>
      <vt:lpstr>Filippo Mazzie 1730–1816 Virginia Gazette 1775</vt:lpstr>
      <vt:lpstr>George Mason 1725-1792 Virginia Declaration of Rights, June 1776</vt:lpstr>
      <vt:lpstr>What Does Equality Mean Today?</vt:lpstr>
    </vt:vector>
  </TitlesOfParts>
  <Company>AIHE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dc:title>
  <dc:creator>ktbrady</dc:creator>
  <cp:lastModifiedBy>Larry Potash</cp:lastModifiedBy>
  <cp:revision>31</cp:revision>
  <dcterms:created xsi:type="dcterms:W3CDTF">2009-10-22T16:05:07Z</dcterms:created>
  <dcterms:modified xsi:type="dcterms:W3CDTF">2011-03-28T15:32:25Z</dcterms:modified>
</cp:coreProperties>
</file>