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47.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Layouts/slideLayout15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Lst>
  <p:sldIdLst>
    <p:sldId id="256" r:id="rId15"/>
    <p:sldId id="294" r:id="rId16"/>
    <p:sldId id="257" r:id="rId17"/>
    <p:sldId id="258" r:id="rId18"/>
    <p:sldId id="259" r:id="rId19"/>
    <p:sldId id="260" r:id="rId20"/>
    <p:sldId id="261" r:id="rId21"/>
    <p:sldId id="280" r:id="rId22"/>
    <p:sldId id="262" r:id="rId23"/>
    <p:sldId id="284" r:id="rId24"/>
    <p:sldId id="285" r:id="rId25"/>
    <p:sldId id="286" r:id="rId26"/>
    <p:sldId id="263" r:id="rId27"/>
    <p:sldId id="283" r:id="rId28"/>
    <p:sldId id="279" r:id="rId29"/>
    <p:sldId id="292" r:id="rId30"/>
    <p:sldId id="264" r:id="rId31"/>
    <p:sldId id="273" r:id="rId32"/>
    <p:sldId id="274" r:id="rId33"/>
    <p:sldId id="293" r:id="rId34"/>
    <p:sldId id="265" r:id="rId35"/>
    <p:sldId id="275" r:id="rId36"/>
    <p:sldId id="266" r:id="rId37"/>
    <p:sldId id="276" r:id="rId38"/>
    <p:sldId id="281" r:id="rId39"/>
    <p:sldId id="269" r:id="rId40"/>
    <p:sldId id="271" r:id="rId41"/>
    <p:sldId id="270" r:id="rId42"/>
    <p:sldId id="272" r:id="rId43"/>
    <p:sldId id="282" r:id="rId44"/>
    <p:sldId id="278" r:id="rId45"/>
    <p:sldId id="268" r:id="rId46"/>
    <p:sldId id="277" r:id="rId47"/>
    <p:sldId id="287" r:id="rId48"/>
    <p:sldId id="288" r:id="rId49"/>
    <p:sldId id="289" r:id="rId50"/>
    <p:sldId id="290" r:id="rId51"/>
    <p:sldId id="291" r:id="rId52"/>
    <p:sldId id="267" r:id="rId53"/>
  </p:sldIdLst>
  <p:sldSz cx="13004800" cy="9753600"/>
  <p:notesSz cx="6858000" cy="9144000"/>
  <p:defaultTextStyle>
    <a:defPPr>
      <a:defRPr lang="en-US"/>
    </a:defPPr>
    <a:lvl1pPr algn="ctr" rtl="0" fontAlgn="base">
      <a:spcBef>
        <a:spcPct val="0"/>
      </a:spcBef>
      <a:spcAft>
        <a:spcPct val="0"/>
      </a:spcAft>
      <a:defRPr sz="3600" kern="1200">
        <a:solidFill>
          <a:srgbClr val="45433A"/>
        </a:solidFill>
        <a:latin typeface="Hoefler Text" charset="0"/>
        <a:ea typeface="ヒラギノ明朝 ProN W3" charset="0"/>
        <a:cs typeface="ヒラギノ明朝 ProN W3" charset="0"/>
        <a:sym typeface="Hoefler Text" charset="0"/>
      </a:defRPr>
    </a:lvl1pPr>
    <a:lvl2pPr marL="457200" algn="ctr" rtl="0" fontAlgn="base">
      <a:spcBef>
        <a:spcPct val="0"/>
      </a:spcBef>
      <a:spcAft>
        <a:spcPct val="0"/>
      </a:spcAft>
      <a:defRPr sz="3600" kern="1200">
        <a:solidFill>
          <a:srgbClr val="45433A"/>
        </a:solidFill>
        <a:latin typeface="Hoefler Text" charset="0"/>
        <a:ea typeface="ヒラギノ明朝 ProN W3" charset="0"/>
        <a:cs typeface="ヒラギノ明朝 ProN W3" charset="0"/>
        <a:sym typeface="Hoefler Text" charset="0"/>
      </a:defRPr>
    </a:lvl2pPr>
    <a:lvl3pPr marL="914400" algn="ctr" rtl="0" fontAlgn="base">
      <a:spcBef>
        <a:spcPct val="0"/>
      </a:spcBef>
      <a:spcAft>
        <a:spcPct val="0"/>
      </a:spcAft>
      <a:defRPr sz="3600" kern="1200">
        <a:solidFill>
          <a:srgbClr val="45433A"/>
        </a:solidFill>
        <a:latin typeface="Hoefler Text" charset="0"/>
        <a:ea typeface="ヒラギノ明朝 ProN W3" charset="0"/>
        <a:cs typeface="ヒラギノ明朝 ProN W3" charset="0"/>
        <a:sym typeface="Hoefler Text" charset="0"/>
      </a:defRPr>
    </a:lvl3pPr>
    <a:lvl4pPr marL="1371600" algn="ctr" rtl="0" fontAlgn="base">
      <a:spcBef>
        <a:spcPct val="0"/>
      </a:spcBef>
      <a:spcAft>
        <a:spcPct val="0"/>
      </a:spcAft>
      <a:defRPr sz="3600" kern="1200">
        <a:solidFill>
          <a:srgbClr val="45433A"/>
        </a:solidFill>
        <a:latin typeface="Hoefler Text" charset="0"/>
        <a:ea typeface="ヒラギノ明朝 ProN W3" charset="0"/>
        <a:cs typeface="ヒラギノ明朝 ProN W3" charset="0"/>
        <a:sym typeface="Hoefler Text" charset="0"/>
      </a:defRPr>
    </a:lvl4pPr>
    <a:lvl5pPr marL="1828800" algn="ctr" rtl="0" fontAlgn="base">
      <a:spcBef>
        <a:spcPct val="0"/>
      </a:spcBef>
      <a:spcAft>
        <a:spcPct val="0"/>
      </a:spcAft>
      <a:defRPr sz="3600" kern="1200">
        <a:solidFill>
          <a:srgbClr val="45433A"/>
        </a:solidFill>
        <a:latin typeface="Hoefler Text" charset="0"/>
        <a:ea typeface="ヒラギノ明朝 ProN W3" charset="0"/>
        <a:cs typeface="ヒラギノ明朝 ProN W3" charset="0"/>
        <a:sym typeface="Hoefler Text" charset="0"/>
      </a:defRPr>
    </a:lvl5pPr>
    <a:lvl6pPr marL="2286000" algn="l" defTabSz="914400" rtl="0" eaLnBrk="1" latinLnBrk="0" hangingPunct="1">
      <a:defRPr sz="3600" kern="1200">
        <a:solidFill>
          <a:srgbClr val="45433A"/>
        </a:solidFill>
        <a:latin typeface="Hoefler Text" charset="0"/>
        <a:ea typeface="ヒラギノ明朝 ProN W3" charset="0"/>
        <a:cs typeface="ヒラギノ明朝 ProN W3" charset="0"/>
        <a:sym typeface="Hoefler Text" charset="0"/>
      </a:defRPr>
    </a:lvl6pPr>
    <a:lvl7pPr marL="2743200" algn="l" defTabSz="914400" rtl="0" eaLnBrk="1" latinLnBrk="0" hangingPunct="1">
      <a:defRPr sz="3600" kern="1200">
        <a:solidFill>
          <a:srgbClr val="45433A"/>
        </a:solidFill>
        <a:latin typeface="Hoefler Text" charset="0"/>
        <a:ea typeface="ヒラギノ明朝 ProN W3" charset="0"/>
        <a:cs typeface="ヒラギノ明朝 ProN W3" charset="0"/>
        <a:sym typeface="Hoefler Text" charset="0"/>
      </a:defRPr>
    </a:lvl7pPr>
    <a:lvl8pPr marL="3200400" algn="l" defTabSz="914400" rtl="0" eaLnBrk="1" latinLnBrk="0" hangingPunct="1">
      <a:defRPr sz="3600" kern="1200">
        <a:solidFill>
          <a:srgbClr val="45433A"/>
        </a:solidFill>
        <a:latin typeface="Hoefler Text" charset="0"/>
        <a:ea typeface="ヒラギノ明朝 ProN W3" charset="0"/>
        <a:cs typeface="ヒラギノ明朝 ProN W3" charset="0"/>
        <a:sym typeface="Hoefler Text" charset="0"/>
      </a:defRPr>
    </a:lvl8pPr>
    <a:lvl9pPr marL="3657600" algn="l" defTabSz="914400" rtl="0" eaLnBrk="1" latinLnBrk="0" hangingPunct="1">
      <a:defRPr sz="3600" kern="1200">
        <a:solidFill>
          <a:srgbClr val="45433A"/>
        </a:solidFill>
        <a:latin typeface="Hoefler Text" charset="0"/>
        <a:ea typeface="ヒラギノ明朝 ProN W3" charset="0"/>
        <a:cs typeface="ヒラギノ明朝 ProN W3" charset="0"/>
        <a:sym typeface="Hoefler Tex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1026" y="-84"/>
      </p:cViewPr>
      <p:guideLst>
        <p:guide orient="horz" pos="3072"/>
        <p:guide pos="409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slow">
    <p:push/>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push/>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50900" y="838200"/>
            <a:ext cx="5575300" cy="807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838200"/>
            <a:ext cx="5575300" cy="807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cSld>
  <p:clrMapOvr>
    <a:masterClrMapping/>
  </p:clrMapOvr>
  <p:transition spd="slow">
    <p:push/>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push/>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push/>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push/>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4800" y="2463800"/>
            <a:ext cx="2692400" cy="3848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17600" y="2463800"/>
            <a:ext cx="7924800" cy="3848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5248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524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slow">
    <p:push/>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push/>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43700" y="2755900"/>
            <a:ext cx="2628900" cy="635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525000" y="2755900"/>
            <a:ext cx="2628900" cy="635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push/>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push/>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push/>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slow">
    <p:push/>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8150" y="838200"/>
            <a:ext cx="2825750" cy="826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0900" y="838200"/>
            <a:ext cx="8324850" cy="826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slow">
    <p:push/>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push/>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7600" y="5041900"/>
            <a:ext cx="24892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59200" y="5041900"/>
            <a:ext cx="24892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push/>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push/>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push/>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65700" y="914400"/>
            <a:ext cx="1282700" cy="7937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17600" y="914400"/>
            <a:ext cx="3695700" cy="7937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slow">
    <p:push/>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push/>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cSld>
  <p:clrMapOvr>
    <a:masterClrMapping/>
  </p:clrMapOvr>
  <p:transition spd="slow">
    <p:push/>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push/>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push/>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push/>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slow">
    <p:push/>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push/>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7600" y="2273300"/>
            <a:ext cx="5308600" cy="64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3300"/>
            <a:ext cx="5308600" cy="64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push/>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push/>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push/>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4800" y="838200"/>
            <a:ext cx="2692400" cy="2082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17600" y="838200"/>
            <a:ext cx="7924800" cy="208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slow">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0900" y="2755900"/>
            <a:ext cx="5575300" cy="635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55900"/>
            <a:ext cx="5575300" cy="635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push/>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pu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8150" y="838200"/>
            <a:ext cx="2825750" cy="826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0900" y="838200"/>
            <a:ext cx="8324850" cy="826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slow">
    <p:push/>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push/>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7600" y="5041900"/>
            <a:ext cx="5308600" cy="127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41900"/>
            <a:ext cx="5308600" cy="127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push/>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push/>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push/>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slow">
    <p:push/>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push/>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push/>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push/>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push/>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push/>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838200"/>
            <a:ext cx="2925762" cy="787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838200"/>
            <a:ext cx="8624888" cy="7874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slow">
    <p:push/>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push/>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push/>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cSld>
  <p:clrMapOvr>
    <a:masterClrMapping/>
  </p:clrMapOvr>
  <p:transition spd="slow">
    <p:push/>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push/>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push/>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push/>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slow">
    <p:push/>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push/>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0900" y="2755900"/>
            <a:ext cx="2628900" cy="635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32200" y="2755900"/>
            <a:ext cx="2628900" cy="635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push/>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push/>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push/>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push/>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8150" y="838200"/>
            <a:ext cx="2825750" cy="826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0900" y="838200"/>
            <a:ext cx="8324850" cy="826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slow">
    <p:push/>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push/>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push/>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0900" y="2755900"/>
            <a:ext cx="5575300" cy="635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55900"/>
            <a:ext cx="5575300" cy="635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push/>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push/>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push/>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push/>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8150" y="838200"/>
            <a:ext cx="2825750" cy="826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0900" y="838200"/>
            <a:ext cx="8324850" cy="826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push/>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push/>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0900" y="2755900"/>
            <a:ext cx="2628900" cy="635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32200" y="2755900"/>
            <a:ext cx="2628900" cy="635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push/>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push/>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push/>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push/>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8150" y="838200"/>
            <a:ext cx="2825750" cy="826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0900" y="838200"/>
            <a:ext cx="8324850" cy="826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5.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5.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2.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4.pn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3.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2.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2.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5.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5.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5.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117600" y="2463800"/>
            <a:ext cx="10769600" cy="2540000"/>
          </a:xfrm>
          <a:prstGeom prst="rect">
            <a:avLst/>
          </a:prstGeom>
          <a:noFill/>
          <a:ln w="12700">
            <a:noFill/>
            <a:miter lim="800000"/>
            <a:headEnd/>
            <a:tailEnd/>
          </a:ln>
          <a:effectLst/>
        </p:spPr>
        <p:txBody>
          <a:bodyPr vert="horz" wrap="square" lIns="50800" tIns="50800" rIns="50800" bIns="50800" numCol="1" anchor="b" anchorCtr="0" compatLnSpc="1">
            <a:prstTxWarp prst="textNoShape">
              <a:avLst/>
            </a:prstTxWarp>
          </a:bodyPr>
          <a:lstStyle/>
          <a:p>
            <a:pPr lvl="0"/>
            <a:r>
              <a:rPr lang="en-US" smtClean="0">
                <a:sym typeface="Academy Engraved LET" charset="0"/>
              </a:rPr>
              <a:t>Click to edit Master title style</a:t>
            </a:r>
          </a:p>
        </p:txBody>
      </p:sp>
      <p:sp>
        <p:nvSpPr>
          <p:cNvPr id="1026" name="Rectangle 2"/>
          <p:cNvSpPr>
            <a:spLocks noGrp="1" noChangeArrowheads="1"/>
          </p:cNvSpPr>
          <p:nvPr>
            <p:ph type="body" idx="1"/>
          </p:nvPr>
        </p:nvSpPr>
        <p:spPr bwMode="auto">
          <a:xfrm>
            <a:off x="1117600" y="5041900"/>
            <a:ext cx="10769600" cy="12700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Bodoni SvtyTwo SC ITC TT-Book" charset="0"/>
              </a:rPr>
              <a:t>Click to edit Master text styles</a:t>
            </a:r>
          </a:p>
          <a:p>
            <a:pPr lvl="1"/>
            <a:r>
              <a:rPr lang="en-US" smtClean="0">
                <a:sym typeface="Bodoni SvtyTwo SC ITC TT-Book" charset="0"/>
              </a:rPr>
              <a:t>Second level</a:t>
            </a:r>
          </a:p>
          <a:p>
            <a:pPr lvl="2"/>
            <a:r>
              <a:rPr lang="en-US" smtClean="0">
                <a:sym typeface="Bodoni SvtyTwo SC ITC TT-Book" charset="0"/>
              </a:rPr>
              <a:t>Third level</a:t>
            </a:r>
          </a:p>
          <a:p>
            <a:pPr lvl="3"/>
            <a:r>
              <a:rPr lang="en-US" smtClean="0">
                <a:sym typeface="Bodoni SvtyTwo SC ITC TT-Book" charset="0"/>
              </a:rPr>
              <a:t>Fourth level</a:t>
            </a:r>
          </a:p>
          <a:p>
            <a:pPr lvl="4"/>
            <a:r>
              <a:rPr lang="en-US" smtClean="0">
                <a:sym typeface="Bodoni SvtyTwo SC ITC TT-Book" charset="0"/>
              </a:rPr>
              <a:t>Fifth level</a:t>
            </a:r>
          </a:p>
        </p:txBody>
      </p:sp>
      <p:grpSp>
        <p:nvGrpSpPr>
          <p:cNvPr id="1027" name="Group 3"/>
          <p:cNvGrpSpPr>
            <a:grpSpLocks/>
          </p:cNvGrpSpPr>
          <p:nvPr/>
        </p:nvGrpSpPr>
        <p:grpSpPr bwMode="auto">
          <a:xfrm>
            <a:off x="1498600" y="4838700"/>
            <a:ext cx="10007600" cy="88900"/>
            <a:chOff x="0" y="0"/>
            <a:chExt cx="6304" cy="56"/>
          </a:xfrm>
        </p:grpSpPr>
        <p:pic>
          <p:nvPicPr>
            <p:cNvPr id="1028" name="Picture 4"/>
            <p:cNvPicPr>
              <a:picLocks noChangeArrowheads="1"/>
            </p:cNvPicPr>
            <p:nvPr/>
          </p:nvPicPr>
          <p:blipFill>
            <a:blip r:embed="rId14"/>
            <a:srcRect/>
            <a:stretch>
              <a:fillRect/>
            </a:stretch>
          </p:blipFill>
          <p:spPr bwMode="auto">
            <a:xfrm>
              <a:off x="0" y="24"/>
              <a:ext cx="3064" cy="8"/>
            </a:xfrm>
            <a:prstGeom prst="rect">
              <a:avLst/>
            </a:prstGeom>
            <a:noFill/>
            <a:ln w="12700" cap="flat">
              <a:noFill/>
              <a:miter lim="800000"/>
              <a:headEnd/>
              <a:tailEnd/>
            </a:ln>
          </p:spPr>
        </p:pic>
        <p:pic>
          <p:nvPicPr>
            <p:cNvPr id="1029" name="Picture 5"/>
            <p:cNvPicPr>
              <a:picLocks noChangeArrowheads="1"/>
            </p:cNvPicPr>
            <p:nvPr/>
          </p:nvPicPr>
          <p:blipFill>
            <a:blip r:embed="rId14"/>
            <a:srcRect/>
            <a:stretch>
              <a:fillRect/>
            </a:stretch>
          </p:blipFill>
          <p:spPr bwMode="auto">
            <a:xfrm rot="10800000">
              <a:off x="3240" y="24"/>
              <a:ext cx="3064" cy="8"/>
            </a:xfrm>
            <a:prstGeom prst="rect">
              <a:avLst/>
            </a:prstGeom>
            <a:noFill/>
            <a:ln w="12700" cap="flat">
              <a:noFill/>
              <a:miter lim="800000"/>
              <a:headEnd/>
              <a:tailEnd/>
            </a:ln>
          </p:spPr>
        </p:pic>
        <p:pic>
          <p:nvPicPr>
            <p:cNvPr id="1030" name="Picture 6"/>
            <p:cNvPicPr>
              <a:picLocks noChangeAspect="1" noChangeArrowheads="1"/>
            </p:cNvPicPr>
            <p:nvPr/>
          </p:nvPicPr>
          <p:blipFill>
            <a:blip r:embed="rId15" cstate="print"/>
            <a:srcRect/>
            <a:stretch>
              <a:fillRect/>
            </a:stretch>
          </p:blipFill>
          <p:spPr bwMode="auto">
            <a:xfrm>
              <a:off x="3056" y="0"/>
              <a:ext cx="192" cy="56"/>
            </a:xfrm>
            <a:prstGeom prst="rect">
              <a:avLst/>
            </a:prstGeom>
            <a:noFill/>
            <a:ln w="12700" cap="flat">
              <a:noFill/>
              <a:miter lim="800000"/>
              <a:headEnd/>
              <a:tailEnd/>
            </a:ln>
          </p:spPr>
        </p:pic>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spd="slow">
    <p:push/>
  </p:transition>
  <p:txStyles>
    <p:titleStyle>
      <a:lvl1pPr algn="ctr" rtl="0" fontAlgn="base">
        <a:lnSpc>
          <a:spcPct val="80000"/>
        </a:lnSpc>
        <a:spcBef>
          <a:spcPct val="0"/>
        </a:spcBef>
        <a:spcAft>
          <a:spcPct val="0"/>
        </a:spcAft>
        <a:defRPr sz="6700">
          <a:solidFill>
            <a:srgbClr val="000000"/>
          </a:solidFill>
          <a:latin typeface="+mj-lt"/>
          <a:ea typeface="+mj-ea"/>
          <a:cs typeface="+mj-cs"/>
          <a:sym typeface="Academy Engraved LET" charset="0"/>
        </a:defRPr>
      </a:lvl1pPr>
      <a:lvl2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2pPr>
      <a:lvl3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3pPr>
      <a:lvl4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4pPr>
      <a:lvl5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5pPr>
      <a:lvl6pPr marL="4572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6pPr>
      <a:lvl7pPr marL="9144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7pPr>
      <a:lvl8pPr marL="13716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8pPr>
      <a:lvl9pPr marL="18288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9pPr>
    </p:titleStyle>
    <p:bodyStyle>
      <a:lvl1pPr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1pPr>
      <a:lvl2pPr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2pPr>
      <a:lvl3pPr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3pPr>
      <a:lvl4pPr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4pPr>
      <a:lvl5pPr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5pPr>
      <a:lvl6pPr marL="457200"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6pPr>
      <a:lvl7pPr marL="914400"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7pPr>
      <a:lvl8pPr marL="1371600"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8pPr>
      <a:lvl9pPr marL="1828800"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body" idx="1"/>
          </p:nvPr>
        </p:nvSpPr>
        <p:spPr bwMode="auto">
          <a:xfrm>
            <a:off x="850900" y="838200"/>
            <a:ext cx="11303000" cy="80772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Hoefler Text" charset="0"/>
              </a:rPr>
              <a:t>Click to edit Master text styles</a:t>
            </a:r>
          </a:p>
          <a:p>
            <a:pPr lvl="1"/>
            <a:r>
              <a:rPr lang="en-US" smtClean="0">
                <a:sym typeface="Hoefler Text" charset="0"/>
              </a:rPr>
              <a:t>Second level</a:t>
            </a:r>
          </a:p>
          <a:p>
            <a:pPr lvl="2"/>
            <a:r>
              <a:rPr lang="en-US" smtClean="0">
                <a:sym typeface="Hoefler Text" charset="0"/>
              </a:rPr>
              <a:t>Third level</a:t>
            </a:r>
          </a:p>
          <a:p>
            <a:pPr lvl="3"/>
            <a:r>
              <a:rPr lang="en-US" smtClean="0">
                <a:sym typeface="Hoefler Text" charset="0"/>
              </a:rPr>
              <a:t>Fourth level</a:t>
            </a:r>
          </a:p>
          <a:p>
            <a:pPr lvl="4"/>
            <a:r>
              <a:rPr lang="en-US" smtClean="0">
                <a:sym typeface="Hoefler Text" charset="0"/>
              </a:rPr>
              <a:t>Fifth level</a:t>
            </a:r>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spd="slow">
    <p:push/>
  </p:transition>
  <p:txStyles>
    <p:titleStyle>
      <a:lvl1pPr algn="ctr" rtl="0" fontAlgn="base">
        <a:lnSpc>
          <a:spcPct val="80000"/>
        </a:lnSpc>
        <a:spcBef>
          <a:spcPct val="0"/>
        </a:spcBef>
        <a:spcAft>
          <a:spcPct val="0"/>
        </a:spcAft>
        <a:defRPr sz="6700">
          <a:solidFill>
            <a:srgbClr val="000000"/>
          </a:solidFill>
          <a:latin typeface="+mj-lt"/>
          <a:ea typeface="+mj-ea"/>
          <a:cs typeface="+mj-cs"/>
          <a:sym typeface="Academy Engraved LET" charset="0"/>
        </a:defRPr>
      </a:lvl1pPr>
      <a:lvl2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2pPr>
      <a:lvl3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3pPr>
      <a:lvl4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4pPr>
      <a:lvl5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5pPr>
      <a:lvl6pPr marL="4572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6pPr>
      <a:lvl7pPr marL="9144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7pPr>
      <a:lvl8pPr marL="13716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8pPr>
      <a:lvl9pPr marL="18288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9pPr>
    </p:titleStyle>
    <p:bodyStyle>
      <a:lvl1pPr marL="482600" indent="-482600" algn="l" rtl="0" fontAlgn="base">
        <a:lnSpc>
          <a:spcPct val="120000"/>
        </a:lnSpc>
        <a:spcBef>
          <a:spcPts val="5500"/>
        </a:spcBef>
        <a:spcAft>
          <a:spcPct val="0"/>
        </a:spcAft>
        <a:buSzPct val="94000"/>
        <a:buChar char="•"/>
        <a:defRPr sz="4500">
          <a:solidFill>
            <a:schemeClr val="tx1"/>
          </a:solidFill>
          <a:latin typeface="+mn-lt"/>
          <a:ea typeface="+mn-ea"/>
          <a:cs typeface="+mn-cs"/>
          <a:sym typeface="Hoefler Text" charset="0"/>
        </a:defRPr>
      </a:lvl1pPr>
      <a:lvl2pPr marL="876300" indent="-482600" algn="l" rtl="0" fontAlgn="base">
        <a:lnSpc>
          <a:spcPct val="120000"/>
        </a:lnSpc>
        <a:spcBef>
          <a:spcPts val="5500"/>
        </a:spcBef>
        <a:spcAft>
          <a:spcPct val="0"/>
        </a:spcAft>
        <a:buSzPct val="94000"/>
        <a:buChar char="•"/>
        <a:defRPr sz="4500">
          <a:solidFill>
            <a:schemeClr val="tx1"/>
          </a:solidFill>
          <a:latin typeface="+mn-lt"/>
          <a:ea typeface="+mn-ea"/>
          <a:cs typeface="+mn-cs"/>
          <a:sym typeface="Hoefler Text" charset="0"/>
        </a:defRPr>
      </a:lvl2pPr>
      <a:lvl3pPr marL="1320800" indent="-482600" algn="l" rtl="0" fontAlgn="base">
        <a:lnSpc>
          <a:spcPct val="120000"/>
        </a:lnSpc>
        <a:spcBef>
          <a:spcPts val="5500"/>
        </a:spcBef>
        <a:spcAft>
          <a:spcPct val="0"/>
        </a:spcAft>
        <a:buSzPct val="94000"/>
        <a:buChar char="•"/>
        <a:defRPr sz="4500">
          <a:solidFill>
            <a:schemeClr val="tx1"/>
          </a:solidFill>
          <a:latin typeface="+mn-lt"/>
          <a:ea typeface="+mn-ea"/>
          <a:cs typeface="+mn-cs"/>
          <a:sym typeface="Hoefler Text" charset="0"/>
        </a:defRPr>
      </a:lvl3pPr>
      <a:lvl4pPr marL="1765300" indent="-482600" algn="l" rtl="0" fontAlgn="base">
        <a:lnSpc>
          <a:spcPct val="120000"/>
        </a:lnSpc>
        <a:spcBef>
          <a:spcPts val="5500"/>
        </a:spcBef>
        <a:spcAft>
          <a:spcPct val="0"/>
        </a:spcAft>
        <a:buSzPct val="94000"/>
        <a:buChar char="•"/>
        <a:defRPr sz="4500">
          <a:solidFill>
            <a:schemeClr val="tx1"/>
          </a:solidFill>
          <a:latin typeface="+mn-lt"/>
          <a:ea typeface="+mn-ea"/>
          <a:cs typeface="+mn-cs"/>
          <a:sym typeface="Hoefler Text" charset="0"/>
        </a:defRPr>
      </a:lvl4pPr>
      <a:lvl5pPr marL="2209800" indent="-482600" algn="l" rtl="0" fontAlgn="base">
        <a:lnSpc>
          <a:spcPct val="120000"/>
        </a:lnSpc>
        <a:spcBef>
          <a:spcPts val="5500"/>
        </a:spcBef>
        <a:spcAft>
          <a:spcPct val="0"/>
        </a:spcAft>
        <a:buSzPct val="94000"/>
        <a:buChar char="•"/>
        <a:defRPr sz="4500">
          <a:solidFill>
            <a:schemeClr val="tx1"/>
          </a:solidFill>
          <a:latin typeface="+mn-lt"/>
          <a:ea typeface="+mn-ea"/>
          <a:cs typeface="+mn-cs"/>
          <a:sym typeface="Hoefler Text" charset="0"/>
        </a:defRPr>
      </a:lvl5pPr>
      <a:lvl6pPr marL="2667000" indent="-482600" algn="l" rtl="0" fontAlgn="base">
        <a:lnSpc>
          <a:spcPct val="120000"/>
        </a:lnSpc>
        <a:spcBef>
          <a:spcPts val="5500"/>
        </a:spcBef>
        <a:spcAft>
          <a:spcPct val="0"/>
        </a:spcAft>
        <a:buSzPct val="94000"/>
        <a:buChar char="•"/>
        <a:defRPr sz="4500">
          <a:solidFill>
            <a:schemeClr val="tx1"/>
          </a:solidFill>
          <a:latin typeface="+mn-lt"/>
          <a:ea typeface="+mn-ea"/>
          <a:cs typeface="+mn-cs"/>
          <a:sym typeface="Hoefler Text" charset="0"/>
        </a:defRPr>
      </a:lvl6pPr>
      <a:lvl7pPr marL="3124200" indent="-482600" algn="l" rtl="0" fontAlgn="base">
        <a:lnSpc>
          <a:spcPct val="120000"/>
        </a:lnSpc>
        <a:spcBef>
          <a:spcPts val="5500"/>
        </a:spcBef>
        <a:spcAft>
          <a:spcPct val="0"/>
        </a:spcAft>
        <a:buSzPct val="94000"/>
        <a:buChar char="•"/>
        <a:defRPr sz="4500">
          <a:solidFill>
            <a:schemeClr val="tx1"/>
          </a:solidFill>
          <a:latin typeface="+mn-lt"/>
          <a:ea typeface="+mn-ea"/>
          <a:cs typeface="+mn-cs"/>
          <a:sym typeface="Hoefler Text" charset="0"/>
        </a:defRPr>
      </a:lvl7pPr>
      <a:lvl8pPr marL="3581400" indent="-482600" algn="l" rtl="0" fontAlgn="base">
        <a:lnSpc>
          <a:spcPct val="120000"/>
        </a:lnSpc>
        <a:spcBef>
          <a:spcPts val="5500"/>
        </a:spcBef>
        <a:spcAft>
          <a:spcPct val="0"/>
        </a:spcAft>
        <a:buSzPct val="94000"/>
        <a:buChar char="•"/>
        <a:defRPr sz="4500">
          <a:solidFill>
            <a:schemeClr val="tx1"/>
          </a:solidFill>
          <a:latin typeface="+mn-lt"/>
          <a:ea typeface="+mn-ea"/>
          <a:cs typeface="+mn-cs"/>
          <a:sym typeface="Hoefler Text" charset="0"/>
        </a:defRPr>
      </a:lvl8pPr>
      <a:lvl9pPr marL="4038600" indent="-482600" algn="l" rtl="0" fontAlgn="base">
        <a:lnSpc>
          <a:spcPct val="120000"/>
        </a:lnSpc>
        <a:spcBef>
          <a:spcPts val="5500"/>
        </a:spcBef>
        <a:spcAft>
          <a:spcPct val="0"/>
        </a:spcAft>
        <a:buSzPct val="94000"/>
        <a:buChar char="•"/>
        <a:defRPr sz="4500">
          <a:solidFill>
            <a:schemeClr val="tx1"/>
          </a:solidFill>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850900" y="838200"/>
            <a:ext cx="11303000" cy="1270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Academy Engraved LET" charset="0"/>
              </a:rPr>
              <a:t>Click to edit Master title style</a:t>
            </a:r>
          </a:p>
        </p:txBody>
      </p:sp>
      <p:sp>
        <p:nvSpPr>
          <p:cNvPr id="11266" name="Rectangle 2"/>
          <p:cNvSpPr>
            <a:spLocks noGrp="1" noChangeArrowheads="1"/>
          </p:cNvSpPr>
          <p:nvPr>
            <p:ph type="body" idx="1"/>
          </p:nvPr>
        </p:nvSpPr>
        <p:spPr bwMode="auto">
          <a:xfrm>
            <a:off x="6743700" y="2755900"/>
            <a:ext cx="5410200" cy="6350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Hoefler Text" charset="0"/>
              </a:rPr>
              <a:t>Click to edit Master text styles</a:t>
            </a:r>
          </a:p>
          <a:p>
            <a:pPr lvl="1"/>
            <a:r>
              <a:rPr lang="en-US" smtClean="0">
                <a:sym typeface="Hoefler Text" charset="0"/>
              </a:rPr>
              <a:t>Second level</a:t>
            </a:r>
          </a:p>
          <a:p>
            <a:pPr lvl="2"/>
            <a:r>
              <a:rPr lang="en-US" smtClean="0">
                <a:sym typeface="Hoefler Text" charset="0"/>
              </a:rPr>
              <a:t>Third level</a:t>
            </a:r>
          </a:p>
          <a:p>
            <a:pPr lvl="3"/>
            <a:r>
              <a:rPr lang="en-US" smtClean="0">
                <a:sym typeface="Hoefler Text" charset="0"/>
              </a:rPr>
              <a:t>Fourth level</a:t>
            </a:r>
          </a:p>
          <a:p>
            <a:pPr lvl="4"/>
            <a:r>
              <a:rPr lang="en-US" smtClean="0">
                <a:sym typeface="Hoefler Text" charset="0"/>
              </a:rPr>
              <a:t>Fifth level</a:t>
            </a:r>
          </a:p>
        </p:txBody>
      </p:sp>
      <p:sp>
        <p:nvSpPr>
          <p:cNvPr id="11267" name="Line 3"/>
          <p:cNvSpPr>
            <a:spLocks noChangeShapeType="1"/>
          </p:cNvSpPr>
          <p:nvPr/>
        </p:nvSpPr>
        <p:spPr bwMode="auto">
          <a:xfrm>
            <a:off x="315913" y="2438400"/>
            <a:ext cx="12384087" cy="0"/>
          </a:xfrm>
          <a:prstGeom prst="line">
            <a:avLst/>
          </a:prstGeom>
          <a:noFill/>
          <a:ln w="12700" cap="flat">
            <a:solidFill>
              <a:srgbClr val="866C60">
                <a:alpha val="75000"/>
              </a:srgbClr>
            </a:solidFill>
            <a:prstDash val="solid"/>
            <a:miter lim="800000"/>
            <a:headEnd type="none" w="med" len="med"/>
            <a:tailEnd type="none" w="med" len="me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spd="slow">
    <p:push/>
  </p:transition>
  <p:txStyles>
    <p:titleStyle>
      <a:lvl1pPr algn="ctr" rtl="0" fontAlgn="base">
        <a:lnSpc>
          <a:spcPct val="80000"/>
        </a:lnSpc>
        <a:spcBef>
          <a:spcPct val="0"/>
        </a:spcBef>
        <a:spcAft>
          <a:spcPct val="0"/>
        </a:spcAft>
        <a:defRPr sz="6700">
          <a:solidFill>
            <a:srgbClr val="000000"/>
          </a:solidFill>
          <a:latin typeface="+mj-lt"/>
          <a:ea typeface="+mj-ea"/>
          <a:cs typeface="+mj-cs"/>
          <a:sym typeface="Academy Engraved LET" charset="0"/>
        </a:defRPr>
      </a:lvl1pPr>
      <a:lvl2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2pPr>
      <a:lvl3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3pPr>
      <a:lvl4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4pPr>
      <a:lvl5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5pPr>
      <a:lvl6pPr marL="4572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6pPr>
      <a:lvl7pPr marL="9144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7pPr>
      <a:lvl8pPr marL="13716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8pPr>
      <a:lvl9pPr marL="18288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9pPr>
    </p:titleStyle>
    <p:bodyStyle>
      <a:lvl1pPr marL="4826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1pPr>
      <a:lvl2pPr marL="8763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2pPr>
      <a:lvl3pPr marL="13208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3pPr>
      <a:lvl4pPr marL="17653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4pPr>
      <a:lvl5pPr marL="22098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5pPr>
      <a:lvl6pPr marL="26670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6pPr>
      <a:lvl7pPr marL="31242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7pPr>
      <a:lvl8pPr marL="35814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8pPr>
      <a:lvl9pPr marL="40386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bwMode="auto">
          <a:xfrm>
            <a:off x="1117600" y="914400"/>
            <a:ext cx="5130800" cy="4089400"/>
          </a:xfrm>
          <a:prstGeom prst="rect">
            <a:avLst/>
          </a:prstGeom>
          <a:noFill/>
          <a:ln w="12700">
            <a:noFill/>
            <a:miter lim="800000"/>
            <a:headEnd/>
            <a:tailEnd/>
          </a:ln>
          <a:effectLst/>
        </p:spPr>
        <p:txBody>
          <a:bodyPr vert="horz" wrap="square" lIns="50800" tIns="50800" rIns="50800" bIns="50800" numCol="1" anchor="b" anchorCtr="0" compatLnSpc="1">
            <a:prstTxWarp prst="textNoShape">
              <a:avLst/>
            </a:prstTxWarp>
          </a:bodyPr>
          <a:lstStyle/>
          <a:p>
            <a:pPr lvl="0"/>
            <a:r>
              <a:rPr lang="en-US" smtClean="0">
                <a:sym typeface="Academy Engraved LET" charset="0"/>
              </a:rPr>
              <a:t>Click to edit Master title style</a:t>
            </a:r>
          </a:p>
        </p:txBody>
      </p:sp>
      <p:sp>
        <p:nvSpPr>
          <p:cNvPr id="12290" name="Rectangle 2"/>
          <p:cNvSpPr>
            <a:spLocks noGrp="1" noChangeArrowheads="1"/>
          </p:cNvSpPr>
          <p:nvPr>
            <p:ph type="body" idx="1"/>
          </p:nvPr>
        </p:nvSpPr>
        <p:spPr bwMode="auto">
          <a:xfrm>
            <a:off x="1117600" y="5041900"/>
            <a:ext cx="5130800" cy="38100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Bodoni SvtyTwo SC ITC TT-Book" charset="0"/>
              </a:rPr>
              <a:t>Click to edit Master text styles</a:t>
            </a:r>
          </a:p>
          <a:p>
            <a:pPr lvl="1"/>
            <a:r>
              <a:rPr lang="en-US" smtClean="0">
                <a:sym typeface="Bodoni SvtyTwo SC ITC TT-Book" charset="0"/>
              </a:rPr>
              <a:t>Second level</a:t>
            </a:r>
          </a:p>
          <a:p>
            <a:pPr lvl="2"/>
            <a:r>
              <a:rPr lang="en-US" smtClean="0">
                <a:sym typeface="Bodoni SvtyTwo SC ITC TT-Book" charset="0"/>
              </a:rPr>
              <a:t>Third level</a:t>
            </a:r>
          </a:p>
          <a:p>
            <a:pPr lvl="3"/>
            <a:r>
              <a:rPr lang="en-US" smtClean="0">
                <a:sym typeface="Bodoni SvtyTwo SC ITC TT-Book" charset="0"/>
              </a:rPr>
              <a:t>Fourth level</a:t>
            </a:r>
          </a:p>
          <a:p>
            <a:pPr lvl="4"/>
            <a:r>
              <a:rPr lang="en-US" smtClean="0">
                <a:sym typeface="Bodoni SvtyTwo SC ITC TT-Book" charset="0"/>
              </a:rPr>
              <a:t>Fifth level</a:t>
            </a:r>
          </a:p>
        </p:txBody>
      </p:sp>
      <p:grpSp>
        <p:nvGrpSpPr>
          <p:cNvPr id="12291" name="Group 3"/>
          <p:cNvGrpSpPr>
            <a:grpSpLocks/>
          </p:cNvGrpSpPr>
          <p:nvPr/>
        </p:nvGrpSpPr>
        <p:grpSpPr bwMode="auto">
          <a:xfrm>
            <a:off x="1498600" y="4838700"/>
            <a:ext cx="4368800" cy="88900"/>
            <a:chOff x="0" y="0"/>
            <a:chExt cx="2752" cy="56"/>
          </a:xfrm>
        </p:grpSpPr>
        <p:pic>
          <p:nvPicPr>
            <p:cNvPr id="12292" name="Picture 4"/>
            <p:cNvPicPr>
              <a:picLocks noChangeArrowheads="1"/>
            </p:cNvPicPr>
            <p:nvPr/>
          </p:nvPicPr>
          <p:blipFill>
            <a:blip r:embed="rId14"/>
            <a:srcRect/>
            <a:stretch>
              <a:fillRect/>
            </a:stretch>
          </p:blipFill>
          <p:spPr bwMode="auto">
            <a:xfrm>
              <a:off x="0" y="24"/>
              <a:ext cx="1280" cy="8"/>
            </a:xfrm>
            <a:prstGeom prst="rect">
              <a:avLst/>
            </a:prstGeom>
            <a:noFill/>
            <a:ln w="12700" cap="flat">
              <a:noFill/>
              <a:miter lim="800000"/>
              <a:headEnd/>
              <a:tailEnd/>
            </a:ln>
          </p:spPr>
        </p:pic>
        <p:pic>
          <p:nvPicPr>
            <p:cNvPr id="12293" name="Picture 5"/>
            <p:cNvPicPr>
              <a:picLocks noChangeArrowheads="1"/>
            </p:cNvPicPr>
            <p:nvPr/>
          </p:nvPicPr>
          <p:blipFill>
            <a:blip r:embed="rId14"/>
            <a:srcRect/>
            <a:stretch>
              <a:fillRect/>
            </a:stretch>
          </p:blipFill>
          <p:spPr bwMode="auto">
            <a:xfrm rot="10800000">
              <a:off x="1472" y="24"/>
              <a:ext cx="1280" cy="8"/>
            </a:xfrm>
            <a:prstGeom prst="rect">
              <a:avLst/>
            </a:prstGeom>
            <a:noFill/>
            <a:ln w="12700" cap="flat">
              <a:noFill/>
              <a:miter lim="800000"/>
              <a:headEnd/>
              <a:tailEnd/>
            </a:ln>
          </p:spPr>
        </p:pic>
        <p:pic>
          <p:nvPicPr>
            <p:cNvPr id="12294" name="Picture 6"/>
            <p:cNvPicPr>
              <a:picLocks noChangeAspect="1" noChangeArrowheads="1"/>
            </p:cNvPicPr>
            <p:nvPr/>
          </p:nvPicPr>
          <p:blipFill>
            <a:blip r:embed="rId15" cstate="print"/>
            <a:srcRect/>
            <a:stretch>
              <a:fillRect/>
            </a:stretch>
          </p:blipFill>
          <p:spPr bwMode="auto">
            <a:xfrm>
              <a:off x="1280" y="0"/>
              <a:ext cx="192" cy="56"/>
            </a:xfrm>
            <a:prstGeom prst="rect">
              <a:avLst/>
            </a:prstGeom>
            <a:noFill/>
            <a:ln w="12700" cap="flat">
              <a:noFill/>
              <a:miter lim="800000"/>
              <a:headEnd/>
              <a:tailEnd/>
            </a:ln>
          </p:spPr>
        </p:pic>
      </p:gr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spd="slow">
    <p:push/>
  </p:transition>
  <p:txStyles>
    <p:titleStyle>
      <a:lvl1pPr algn="ctr" rtl="0" fontAlgn="base">
        <a:lnSpc>
          <a:spcPct val="80000"/>
        </a:lnSpc>
        <a:spcBef>
          <a:spcPct val="0"/>
        </a:spcBef>
        <a:spcAft>
          <a:spcPct val="0"/>
        </a:spcAft>
        <a:defRPr sz="6700">
          <a:solidFill>
            <a:srgbClr val="000000"/>
          </a:solidFill>
          <a:latin typeface="+mj-lt"/>
          <a:ea typeface="+mj-ea"/>
          <a:cs typeface="+mj-cs"/>
          <a:sym typeface="Academy Engraved LET" charset="0"/>
        </a:defRPr>
      </a:lvl1pPr>
      <a:lvl2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2pPr>
      <a:lvl3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3pPr>
      <a:lvl4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4pPr>
      <a:lvl5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5pPr>
      <a:lvl6pPr marL="4572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6pPr>
      <a:lvl7pPr marL="9144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7pPr>
      <a:lvl8pPr marL="13716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8pPr>
      <a:lvl9pPr marL="18288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9pPr>
    </p:titleStyle>
    <p:bodyStyle>
      <a:lvl1pPr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1pPr>
      <a:lvl2pPr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2pPr>
      <a:lvl3pPr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3pPr>
      <a:lvl4pPr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4pPr>
      <a:lvl5pPr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5pPr>
      <a:lvl6pPr marL="457200"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6pPr>
      <a:lvl7pPr marL="914400"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7pPr>
      <a:lvl8pPr marL="1371600"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8pPr>
      <a:lvl9pPr marL="1828800"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spd="slow">
    <p:push/>
  </p:transition>
  <p:txStyles>
    <p:titleStyle>
      <a:lvl1pPr algn="ctr" rtl="0" fontAlgn="base">
        <a:lnSpc>
          <a:spcPct val="80000"/>
        </a:lnSpc>
        <a:spcBef>
          <a:spcPct val="0"/>
        </a:spcBef>
        <a:spcAft>
          <a:spcPct val="0"/>
        </a:spcAft>
        <a:defRPr sz="6700">
          <a:solidFill>
            <a:srgbClr val="000000"/>
          </a:solidFill>
          <a:latin typeface="+mj-lt"/>
          <a:ea typeface="+mj-ea"/>
          <a:cs typeface="+mj-cs"/>
          <a:sym typeface="Academy Engraved LET" charset="0"/>
        </a:defRPr>
      </a:lvl1pPr>
      <a:lvl2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2pPr>
      <a:lvl3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3pPr>
      <a:lvl4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4pPr>
      <a:lvl5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5pPr>
      <a:lvl6pPr marL="4572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6pPr>
      <a:lvl7pPr marL="9144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7pPr>
      <a:lvl8pPr marL="13716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8pPr>
      <a:lvl9pPr marL="18288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9pPr>
    </p:titleStyle>
    <p:bodyStyle>
      <a:lvl1pPr marL="4826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1pPr>
      <a:lvl2pPr marL="9271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2pPr>
      <a:lvl3pPr marL="13716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3pPr>
      <a:lvl4pPr marL="18161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4pPr>
      <a:lvl5pPr marL="22606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5pPr>
      <a:lvl6pPr marL="27178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6pPr>
      <a:lvl7pPr marL="31750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7pPr>
      <a:lvl8pPr marL="36322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8pPr>
      <a:lvl9pPr marL="40894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spd="slow">
    <p:push/>
  </p:transition>
  <p:txStyles>
    <p:titleStyle>
      <a:lvl1pPr algn="ctr" rtl="0" fontAlgn="base">
        <a:lnSpc>
          <a:spcPct val="80000"/>
        </a:lnSpc>
        <a:spcBef>
          <a:spcPct val="0"/>
        </a:spcBef>
        <a:spcAft>
          <a:spcPct val="0"/>
        </a:spcAft>
        <a:defRPr sz="6700">
          <a:solidFill>
            <a:srgbClr val="000000"/>
          </a:solidFill>
          <a:latin typeface="+mj-lt"/>
          <a:ea typeface="+mj-ea"/>
          <a:cs typeface="+mj-cs"/>
          <a:sym typeface="Academy Engraved LET" charset="0"/>
        </a:defRPr>
      </a:lvl1pPr>
      <a:lvl2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2pPr>
      <a:lvl3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3pPr>
      <a:lvl4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4pPr>
      <a:lvl5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5pPr>
      <a:lvl6pPr marL="4572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6pPr>
      <a:lvl7pPr marL="9144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7pPr>
      <a:lvl8pPr marL="13716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8pPr>
      <a:lvl9pPr marL="18288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9pPr>
    </p:titleStyle>
    <p:bodyStyle>
      <a:lvl1pPr marL="4826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1pPr>
      <a:lvl2pPr marL="9271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2pPr>
      <a:lvl3pPr marL="13716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3pPr>
      <a:lvl4pPr marL="18161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4pPr>
      <a:lvl5pPr marL="22606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5pPr>
      <a:lvl6pPr marL="27178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6pPr>
      <a:lvl7pPr marL="31750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7pPr>
      <a:lvl8pPr marL="36322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8pPr>
      <a:lvl9pPr marL="40894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body" idx="1"/>
          </p:nvPr>
        </p:nvSpPr>
        <p:spPr bwMode="auto">
          <a:xfrm>
            <a:off x="1117600" y="2273300"/>
            <a:ext cx="10769600" cy="6477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Bodoni SvtyTwo SC ITC TT-Book" charset="0"/>
              </a:rPr>
              <a:t>Click to edit Master text styles</a:t>
            </a:r>
          </a:p>
          <a:p>
            <a:pPr lvl="1"/>
            <a:r>
              <a:rPr lang="en-US" smtClean="0">
                <a:sym typeface="Bodoni SvtyTwo SC ITC TT-Book" charset="0"/>
              </a:rPr>
              <a:t>Second level</a:t>
            </a:r>
          </a:p>
          <a:p>
            <a:pPr lvl="2"/>
            <a:r>
              <a:rPr lang="en-US" smtClean="0">
                <a:sym typeface="Bodoni SvtyTwo SC ITC TT-Book" charset="0"/>
              </a:rPr>
              <a:t>Third level</a:t>
            </a:r>
          </a:p>
          <a:p>
            <a:pPr lvl="3"/>
            <a:r>
              <a:rPr lang="en-US" smtClean="0">
                <a:sym typeface="Bodoni SvtyTwo SC ITC TT-Book" charset="0"/>
              </a:rPr>
              <a:t>Fourth level</a:t>
            </a:r>
          </a:p>
          <a:p>
            <a:pPr lvl="4"/>
            <a:r>
              <a:rPr lang="en-US" smtClean="0">
                <a:sym typeface="Bodoni SvtyTwo SC ITC TT-Book" charset="0"/>
              </a:rPr>
              <a:t>Fifth level</a:t>
            </a:r>
          </a:p>
        </p:txBody>
      </p:sp>
      <p:grpSp>
        <p:nvGrpSpPr>
          <p:cNvPr id="2050" name="Group 2"/>
          <p:cNvGrpSpPr>
            <a:grpSpLocks/>
          </p:cNvGrpSpPr>
          <p:nvPr/>
        </p:nvGrpSpPr>
        <p:grpSpPr bwMode="auto">
          <a:xfrm>
            <a:off x="1498600" y="2070100"/>
            <a:ext cx="10007600" cy="88900"/>
            <a:chOff x="0" y="0"/>
            <a:chExt cx="6304" cy="56"/>
          </a:xfrm>
        </p:grpSpPr>
        <p:pic>
          <p:nvPicPr>
            <p:cNvPr id="2051" name="Picture 3"/>
            <p:cNvPicPr>
              <a:picLocks noChangeArrowheads="1"/>
            </p:cNvPicPr>
            <p:nvPr/>
          </p:nvPicPr>
          <p:blipFill>
            <a:blip r:embed="rId14"/>
            <a:srcRect/>
            <a:stretch>
              <a:fillRect/>
            </a:stretch>
          </p:blipFill>
          <p:spPr bwMode="auto">
            <a:xfrm>
              <a:off x="0" y="24"/>
              <a:ext cx="3064" cy="8"/>
            </a:xfrm>
            <a:prstGeom prst="rect">
              <a:avLst/>
            </a:prstGeom>
            <a:noFill/>
            <a:ln w="12700" cap="flat">
              <a:noFill/>
              <a:miter lim="800000"/>
              <a:headEnd/>
              <a:tailEnd/>
            </a:ln>
          </p:spPr>
        </p:pic>
        <p:pic>
          <p:nvPicPr>
            <p:cNvPr id="2052" name="Picture 4"/>
            <p:cNvPicPr>
              <a:picLocks noChangeArrowheads="1"/>
            </p:cNvPicPr>
            <p:nvPr/>
          </p:nvPicPr>
          <p:blipFill>
            <a:blip r:embed="rId14"/>
            <a:srcRect/>
            <a:stretch>
              <a:fillRect/>
            </a:stretch>
          </p:blipFill>
          <p:spPr bwMode="auto">
            <a:xfrm rot="10800000">
              <a:off x="3240" y="24"/>
              <a:ext cx="3064" cy="8"/>
            </a:xfrm>
            <a:prstGeom prst="rect">
              <a:avLst/>
            </a:prstGeom>
            <a:noFill/>
            <a:ln w="12700" cap="flat">
              <a:noFill/>
              <a:miter lim="800000"/>
              <a:headEnd/>
              <a:tailEnd/>
            </a:ln>
          </p:spPr>
        </p:pic>
        <p:pic>
          <p:nvPicPr>
            <p:cNvPr id="2053" name="Picture 5"/>
            <p:cNvPicPr>
              <a:picLocks noChangeAspect="1" noChangeArrowheads="1"/>
            </p:cNvPicPr>
            <p:nvPr/>
          </p:nvPicPr>
          <p:blipFill>
            <a:blip r:embed="rId15" cstate="print"/>
            <a:srcRect/>
            <a:stretch>
              <a:fillRect/>
            </a:stretch>
          </p:blipFill>
          <p:spPr bwMode="auto">
            <a:xfrm>
              <a:off x="3056" y="0"/>
              <a:ext cx="192" cy="56"/>
            </a:xfrm>
            <a:prstGeom prst="rect">
              <a:avLst/>
            </a:prstGeom>
            <a:noFill/>
            <a:ln w="12700" cap="flat">
              <a:noFill/>
              <a:miter lim="800000"/>
              <a:headEnd/>
              <a:tailEnd/>
            </a:ln>
          </p:spPr>
        </p:pic>
      </p:grpSp>
      <p:sp>
        <p:nvSpPr>
          <p:cNvPr id="2054" name="Rectangle 6"/>
          <p:cNvSpPr>
            <a:spLocks noGrp="1" noChangeArrowheads="1"/>
          </p:cNvSpPr>
          <p:nvPr>
            <p:ph type="title"/>
          </p:nvPr>
        </p:nvSpPr>
        <p:spPr bwMode="auto">
          <a:xfrm>
            <a:off x="1117600" y="838200"/>
            <a:ext cx="10769600" cy="1143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Academy Engraved LET" charset="0"/>
              </a:rPr>
              <a:t>Click to edit Master title style</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sh/>
  </p:transition>
  <p:txStyles>
    <p:titleStyle>
      <a:lvl1pPr algn="ctr" rtl="0" fontAlgn="base">
        <a:lnSpc>
          <a:spcPct val="80000"/>
        </a:lnSpc>
        <a:spcBef>
          <a:spcPct val="0"/>
        </a:spcBef>
        <a:spcAft>
          <a:spcPct val="0"/>
        </a:spcAft>
        <a:defRPr sz="6700">
          <a:solidFill>
            <a:srgbClr val="000000"/>
          </a:solidFill>
          <a:latin typeface="+mj-lt"/>
          <a:ea typeface="+mj-ea"/>
          <a:cs typeface="+mj-cs"/>
          <a:sym typeface="Academy Engraved LET" charset="0"/>
        </a:defRPr>
      </a:lvl1pPr>
      <a:lvl2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2pPr>
      <a:lvl3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3pPr>
      <a:lvl4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4pPr>
      <a:lvl5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5pPr>
      <a:lvl6pPr marL="4572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6pPr>
      <a:lvl7pPr marL="9144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7pPr>
      <a:lvl8pPr marL="13716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8pPr>
      <a:lvl9pPr marL="18288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9pPr>
    </p:titleStyle>
    <p:bodyStyle>
      <a:lvl1pPr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1pPr>
      <a:lvl2pPr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2pPr>
      <a:lvl3pPr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3pPr>
      <a:lvl4pPr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4pPr>
      <a:lvl5pPr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5pPr>
      <a:lvl6pPr marL="457200"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6pPr>
      <a:lvl7pPr marL="914400"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7pPr>
      <a:lvl8pPr marL="1371600"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8pPr>
      <a:lvl9pPr marL="1828800"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850900" y="838200"/>
            <a:ext cx="11303000" cy="1270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Academy Engraved LET" charset="0"/>
              </a:rPr>
              <a:t>Click to edit Master title style</a:t>
            </a:r>
          </a:p>
        </p:txBody>
      </p:sp>
      <p:sp>
        <p:nvSpPr>
          <p:cNvPr id="3074" name="Rectangle 2"/>
          <p:cNvSpPr>
            <a:spLocks noGrp="1" noChangeArrowheads="1"/>
          </p:cNvSpPr>
          <p:nvPr>
            <p:ph type="body" idx="1"/>
          </p:nvPr>
        </p:nvSpPr>
        <p:spPr bwMode="auto">
          <a:xfrm>
            <a:off x="850900" y="2755900"/>
            <a:ext cx="11303000" cy="6350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Hoefler Text" charset="0"/>
              </a:rPr>
              <a:t>Click to edit Master text styles</a:t>
            </a:r>
          </a:p>
          <a:p>
            <a:pPr lvl="1"/>
            <a:r>
              <a:rPr lang="en-US" smtClean="0">
                <a:sym typeface="Hoefler Text" charset="0"/>
              </a:rPr>
              <a:t>Second level</a:t>
            </a:r>
          </a:p>
          <a:p>
            <a:pPr lvl="2"/>
            <a:r>
              <a:rPr lang="en-US" smtClean="0">
                <a:sym typeface="Hoefler Text" charset="0"/>
              </a:rPr>
              <a:t>Third level</a:t>
            </a:r>
          </a:p>
          <a:p>
            <a:pPr lvl="3"/>
            <a:r>
              <a:rPr lang="en-US" smtClean="0">
                <a:sym typeface="Hoefler Text" charset="0"/>
              </a:rPr>
              <a:t>Fourth level</a:t>
            </a:r>
          </a:p>
          <a:p>
            <a:pPr lvl="4"/>
            <a:r>
              <a:rPr lang="en-US" smtClean="0">
                <a:sym typeface="Hoefler Text" charset="0"/>
              </a:rPr>
              <a:t>Fifth level</a:t>
            </a:r>
          </a:p>
        </p:txBody>
      </p:sp>
      <p:sp>
        <p:nvSpPr>
          <p:cNvPr id="3075" name="Line 3"/>
          <p:cNvSpPr>
            <a:spLocks noChangeShapeType="1"/>
          </p:cNvSpPr>
          <p:nvPr/>
        </p:nvSpPr>
        <p:spPr bwMode="auto">
          <a:xfrm>
            <a:off x="292100" y="2438400"/>
            <a:ext cx="12420600" cy="0"/>
          </a:xfrm>
          <a:prstGeom prst="line">
            <a:avLst/>
          </a:prstGeom>
          <a:noFill/>
          <a:ln w="12700" cap="flat">
            <a:solidFill>
              <a:srgbClr val="866C60">
                <a:alpha val="75000"/>
              </a:srgbClr>
            </a:solidFill>
            <a:prstDash val="solid"/>
            <a:miter lim="800000"/>
            <a:headEnd type="none" w="med" len="med"/>
            <a:tailEnd type="none" w="med" len="me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spd="slow">
    <p:push/>
  </p:transition>
  <p:txStyles>
    <p:titleStyle>
      <a:lvl1pPr algn="ctr" rtl="0" fontAlgn="base">
        <a:lnSpc>
          <a:spcPct val="80000"/>
        </a:lnSpc>
        <a:spcBef>
          <a:spcPct val="0"/>
        </a:spcBef>
        <a:spcAft>
          <a:spcPct val="0"/>
        </a:spcAft>
        <a:defRPr sz="6700">
          <a:solidFill>
            <a:srgbClr val="000000"/>
          </a:solidFill>
          <a:latin typeface="+mj-lt"/>
          <a:ea typeface="+mj-ea"/>
          <a:cs typeface="+mj-cs"/>
          <a:sym typeface="Academy Engraved LET" charset="0"/>
        </a:defRPr>
      </a:lvl1pPr>
      <a:lvl2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2pPr>
      <a:lvl3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3pPr>
      <a:lvl4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4pPr>
      <a:lvl5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5pPr>
      <a:lvl6pPr marL="4572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6pPr>
      <a:lvl7pPr marL="9144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7pPr>
      <a:lvl8pPr marL="13716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8pPr>
      <a:lvl9pPr marL="18288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9pPr>
    </p:titleStyle>
    <p:bodyStyle>
      <a:lvl1pPr marL="4826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1pPr>
      <a:lvl2pPr marL="8763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2pPr>
      <a:lvl3pPr marL="13208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3pPr>
      <a:lvl4pPr marL="17653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4pPr>
      <a:lvl5pPr marL="22098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5pPr>
      <a:lvl6pPr marL="26670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6pPr>
      <a:lvl7pPr marL="31242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7pPr>
      <a:lvl8pPr marL="35814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8pPr>
      <a:lvl9pPr marL="40386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1117600" y="2971800"/>
            <a:ext cx="10769600" cy="3810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Academy Engraved LET" charset="0"/>
              </a:rPr>
              <a:t>Click to edit Master title style</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spd="slow">
    <p:push/>
  </p:transition>
  <p:txStyles>
    <p:titleStyle>
      <a:lvl1pPr algn="ctr" rtl="0" fontAlgn="base">
        <a:lnSpc>
          <a:spcPct val="80000"/>
        </a:lnSpc>
        <a:spcBef>
          <a:spcPct val="0"/>
        </a:spcBef>
        <a:spcAft>
          <a:spcPct val="0"/>
        </a:spcAft>
        <a:defRPr sz="7200">
          <a:solidFill>
            <a:srgbClr val="000000"/>
          </a:solidFill>
          <a:latin typeface="+mj-lt"/>
          <a:ea typeface="+mj-ea"/>
          <a:cs typeface="+mj-cs"/>
          <a:sym typeface="Academy Engraved LET" charset="0"/>
        </a:defRPr>
      </a:lvl1pPr>
      <a:lvl2pPr algn="ctr" rtl="0" fontAlgn="base">
        <a:lnSpc>
          <a:spcPct val="80000"/>
        </a:lnSpc>
        <a:spcBef>
          <a:spcPct val="0"/>
        </a:spcBef>
        <a:spcAft>
          <a:spcPct val="0"/>
        </a:spcAft>
        <a:defRPr sz="7200">
          <a:solidFill>
            <a:srgbClr val="000000"/>
          </a:solidFill>
          <a:latin typeface="Academy Engraved LET" charset="0"/>
          <a:ea typeface="ヒラギノ明朝 ProN W3" charset="0"/>
          <a:cs typeface="ヒラギノ明朝 ProN W3" charset="0"/>
          <a:sym typeface="Academy Engraved LET" charset="0"/>
        </a:defRPr>
      </a:lvl2pPr>
      <a:lvl3pPr algn="ctr" rtl="0" fontAlgn="base">
        <a:lnSpc>
          <a:spcPct val="80000"/>
        </a:lnSpc>
        <a:spcBef>
          <a:spcPct val="0"/>
        </a:spcBef>
        <a:spcAft>
          <a:spcPct val="0"/>
        </a:spcAft>
        <a:defRPr sz="7200">
          <a:solidFill>
            <a:srgbClr val="000000"/>
          </a:solidFill>
          <a:latin typeface="Academy Engraved LET" charset="0"/>
          <a:ea typeface="ヒラギノ明朝 ProN W3" charset="0"/>
          <a:cs typeface="ヒラギノ明朝 ProN W3" charset="0"/>
          <a:sym typeface="Academy Engraved LET" charset="0"/>
        </a:defRPr>
      </a:lvl3pPr>
      <a:lvl4pPr algn="ctr" rtl="0" fontAlgn="base">
        <a:lnSpc>
          <a:spcPct val="80000"/>
        </a:lnSpc>
        <a:spcBef>
          <a:spcPct val="0"/>
        </a:spcBef>
        <a:spcAft>
          <a:spcPct val="0"/>
        </a:spcAft>
        <a:defRPr sz="7200">
          <a:solidFill>
            <a:srgbClr val="000000"/>
          </a:solidFill>
          <a:latin typeface="Academy Engraved LET" charset="0"/>
          <a:ea typeface="ヒラギノ明朝 ProN W3" charset="0"/>
          <a:cs typeface="ヒラギノ明朝 ProN W3" charset="0"/>
          <a:sym typeface="Academy Engraved LET" charset="0"/>
        </a:defRPr>
      </a:lvl4pPr>
      <a:lvl5pPr algn="ctr" rtl="0" fontAlgn="base">
        <a:lnSpc>
          <a:spcPct val="80000"/>
        </a:lnSpc>
        <a:spcBef>
          <a:spcPct val="0"/>
        </a:spcBef>
        <a:spcAft>
          <a:spcPct val="0"/>
        </a:spcAft>
        <a:defRPr sz="7200">
          <a:solidFill>
            <a:srgbClr val="000000"/>
          </a:solidFill>
          <a:latin typeface="Academy Engraved LET" charset="0"/>
          <a:ea typeface="ヒラギノ明朝 ProN W3" charset="0"/>
          <a:cs typeface="ヒラギノ明朝 ProN W3" charset="0"/>
          <a:sym typeface="Academy Engraved LET" charset="0"/>
        </a:defRPr>
      </a:lvl5pPr>
      <a:lvl6pPr marL="457200" algn="ctr" rtl="0" fontAlgn="base">
        <a:lnSpc>
          <a:spcPct val="80000"/>
        </a:lnSpc>
        <a:spcBef>
          <a:spcPct val="0"/>
        </a:spcBef>
        <a:spcAft>
          <a:spcPct val="0"/>
        </a:spcAft>
        <a:defRPr sz="7200">
          <a:solidFill>
            <a:srgbClr val="000000"/>
          </a:solidFill>
          <a:latin typeface="Academy Engraved LET" charset="0"/>
          <a:ea typeface="ヒラギノ明朝 ProN W3" charset="0"/>
          <a:cs typeface="ヒラギノ明朝 ProN W3" charset="0"/>
          <a:sym typeface="Academy Engraved LET" charset="0"/>
        </a:defRPr>
      </a:lvl6pPr>
      <a:lvl7pPr marL="914400" algn="ctr" rtl="0" fontAlgn="base">
        <a:lnSpc>
          <a:spcPct val="80000"/>
        </a:lnSpc>
        <a:spcBef>
          <a:spcPct val="0"/>
        </a:spcBef>
        <a:spcAft>
          <a:spcPct val="0"/>
        </a:spcAft>
        <a:defRPr sz="7200">
          <a:solidFill>
            <a:srgbClr val="000000"/>
          </a:solidFill>
          <a:latin typeface="Academy Engraved LET" charset="0"/>
          <a:ea typeface="ヒラギノ明朝 ProN W3" charset="0"/>
          <a:cs typeface="ヒラギノ明朝 ProN W3" charset="0"/>
          <a:sym typeface="Academy Engraved LET" charset="0"/>
        </a:defRPr>
      </a:lvl7pPr>
      <a:lvl8pPr marL="1371600" algn="ctr" rtl="0" fontAlgn="base">
        <a:lnSpc>
          <a:spcPct val="80000"/>
        </a:lnSpc>
        <a:spcBef>
          <a:spcPct val="0"/>
        </a:spcBef>
        <a:spcAft>
          <a:spcPct val="0"/>
        </a:spcAft>
        <a:defRPr sz="7200">
          <a:solidFill>
            <a:srgbClr val="000000"/>
          </a:solidFill>
          <a:latin typeface="Academy Engraved LET" charset="0"/>
          <a:ea typeface="ヒラギノ明朝 ProN W3" charset="0"/>
          <a:cs typeface="ヒラギノ明朝 ProN W3" charset="0"/>
          <a:sym typeface="Academy Engraved LET" charset="0"/>
        </a:defRPr>
      </a:lvl8pPr>
      <a:lvl9pPr marL="1828800" algn="ctr" rtl="0" fontAlgn="base">
        <a:lnSpc>
          <a:spcPct val="80000"/>
        </a:lnSpc>
        <a:spcBef>
          <a:spcPct val="0"/>
        </a:spcBef>
        <a:spcAft>
          <a:spcPct val="0"/>
        </a:spcAft>
        <a:defRPr sz="7200">
          <a:solidFill>
            <a:srgbClr val="000000"/>
          </a:solidFill>
          <a:latin typeface="Academy Engraved LET" charset="0"/>
          <a:ea typeface="ヒラギノ明朝 ProN W3" charset="0"/>
          <a:cs typeface="ヒラギノ明朝 ProN W3" charset="0"/>
          <a:sym typeface="Academy Engraved LET" charset="0"/>
        </a:defRPr>
      </a:lvl9pPr>
    </p:titleStyle>
    <p:bodyStyle>
      <a:lvl1pPr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1pPr>
      <a:lvl2pPr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2pPr>
      <a:lvl3pPr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3pPr>
      <a:lvl4pPr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4pPr>
      <a:lvl5pPr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5pPr>
      <a:lvl6pPr marL="457200"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6pPr>
      <a:lvl7pPr marL="914400"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7pPr>
      <a:lvl8pPr marL="1371600"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8pPr>
      <a:lvl9pPr marL="1828800"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850900" y="838200"/>
            <a:ext cx="11303000" cy="1270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Academy Engraved LET" charset="0"/>
              </a:rPr>
              <a:t>Click to edit Master title style</a:t>
            </a:r>
          </a:p>
        </p:txBody>
      </p:sp>
      <p:sp>
        <p:nvSpPr>
          <p:cNvPr id="5122" name="Line 2"/>
          <p:cNvSpPr>
            <a:spLocks noChangeShapeType="1"/>
          </p:cNvSpPr>
          <p:nvPr/>
        </p:nvSpPr>
        <p:spPr bwMode="auto">
          <a:xfrm>
            <a:off x="315913" y="2438400"/>
            <a:ext cx="12384087" cy="0"/>
          </a:xfrm>
          <a:prstGeom prst="line">
            <a:avLst/>
          </a:prstGeom>
          <a:noFill/>
          <a:ln w="12700" cap="flat">
            <a:solidFill>
              <a:srgbClr val="866C60">
                <a:alpha val="75000"/>
              </a:srgbClr>
            </a:solidFill>
            <a:prstDash val="solid"/>
            <a:miter lim="800000"/>
            <a:headEnd type="none" w="med" len="med"/>
            <a:tailEnd type="none" w="med" len="me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spd="slow">
    <p:push/>
  </p:transition>
  <p:txStyles>
    <p:titleStyle>
      <a:lvl1pPr algn="ctr" rtl="0" fontAlgn="base">
        <a:lnSpc>
          <a:spcPct val="80000"/>
        </a:lnSpc>
        <a:spcBef>
          <a:spcPct val="0"/>
        </a:spcBef>
        <a:spcAft>
          <a:spcPct val="0"/>
        </a:spcAft>
        <a:defRPr sz="6700">
          <a:solidFill>
            <a:srgbClr val="000000"/>
          </a:solidFill>
          <a:latin typeface="+mj-lt"/>
          <a:ea typeface="+mj-ea"/>
          <a:cs typeface="+mj-cs"/>
          <a:sym typeface="Academy Engraved LET" charset="0"/>
        </a:defRPr>
      </a:lvl1pPr>
      <a:lvl2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2pPr>
      <a:lvl3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3pPr>
      <a:lvl4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4pPr>
      <a:lvl5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5pPr>
      <a:lvl6pPr marL="4572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6pPr>
      <a:lvl7pPr marL="9144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7pPr>
      <a:lvl8pPr marL="13716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8pPr>
      <a:lvl9pPr marL="18288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9pPr>
    </p:titleStyle>
    <p:bodyStyle>
      <a:lvl1pPr marL="4826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1pPr>
      <a:lvl2pPr marL="9271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2pPr>
      <a:lvl3pPr marL="13716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3pPr>
      <a:lvl4pPr marL="18161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4pPr>
      <a:lvl5pPr marL="22606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5pPr>
      <a:lvl6pPr marL="27178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6pPr>
      <a:lvl7pPr marL="31750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7pPr>
      <a:lvl8pPr marL="36322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8pPr>
      <a:lvl9pPr marL="40894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spd="slow">
    <p:push/>
  </p:transition>
  <p:txStyles>
    <p:titleStyle>
      <a:lvl1pPr algn="ctr" rtl="0" fontAlgn="base">
        <a:lnSpc>
          <a:spcPct val="80000"/>
        </a:lnSpc>
        <a:spcBef>
          <a:spcPct val="0"/>
        </a:spcBef>
        <a:spcAft>
          <a:spcPct val="0"/>
        </a:spcAft>
        <a:defRPr sz="6700">
          <a:solidFill>
            <a:srgbClr val="000000"/>
          </a:solidFill>
          <a:latin typeface="+mj-lt"/>
          <a:ea typeface="+mj-ea"/>
          <a:cs typeface="+mj-cs"/>
          <a:sym typeface="Academy Engraved LET" charset="0"/>
        </a:defRPr>
      </a:lvl1pPr>
      <a:lvl2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2pPr>
      <a:lvl3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3pPr>
      <a:lvl4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4pPr>
      <a:lvl5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5pPr>
      <a:lvl6pPr marL="4572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6pPr>
      <a:lvl7pPr marL="9144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7pPr>
      <a:lvl8pPr marL="13716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8pPr>
      <a:lvl9pPr marL="18288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9pPr>
    </p:titleStyle>
    <p:bodyStyle>
      <a:lvl1pPr marL="482600" indent="-482600" algn="l" rtl="0" fontAlgn="base">
        <a:lnSpc>
          <a:spcPct val="120000"/>
        </a:lnSpc>
        <a:spcBef>
          <a:spcPts val="5500"/>
        </a:spcBef>
        <a:spcAft>
          <a:spcPct val="0"/>
        </a:spcAft>
        <a:buSzPct val="94000"/>
        <a:buChar char="•"/>
        <a:defRPr sz="4500">
          <a:solidFill>
            <a:schemeClr val="tx1"/>
          </a:solidFill>
          <a:latin typeface="+mn-lt"/>
          <a:ea typeface="+mn-ea"/>
          <a:cs typeface="+mn-cs"/>
          <a:sym typeface="Hoefler Text" charset="0"/>
        </a:defRPr>
      </a:lvl1pPr>
      <a:lvl2pPr marL="927100" indent="-482600" algn="l" rtl="0" fontAlgn="base">
        <a:lnSpc>
          <a:spcPct val="120000"/>
        </a:lnSpc>
        <a:spcBef>
          <a:spcPts val="5500"/>
        </a:spcBef>
        <a:spcAft>
          <a:spcPct val="0"/>
        </a:spcAft>
        <a:buSzPct val="94000"/>
        <a:buChar char="•"/>
        <a:defRPr sz="4500">
          <a:solidFill>
            <a:schemeClr val="tx1"/>
          </a:solidFill>
          <a:latin typeface="+mn-lt"/>
          <a:ea typeface="+mn-ea"/>
          <a:cs typeface="+mn-cs"/>
          <a:sym typeface="Hoefler Text" charset="0"/>
        </a:defRPr>
      </a:lvl2pPr>
      <a:lvl3pPr marL="1371600" indent="-482600" algn="l" rtl="0" fontAlgn="base">
        <a:lnSpc>
          <a:spcPct val="120000"/>
        </a:lnSpc>
        <a:spcBef>
          <a:spcPts val="5500"/>
        </a:spcBef>
        <a:spcAft>
          <a:spcPct val="0"/>
        </a:spcAft>
        <a:buSzPct val="94000"/>
        <a:buChar char="•"/>
        <a:defRPr sz="4500">
          <a:solidFill>
            <a:schemeClr val="tx1"/>
          </a:solidFill>
          <a:latin typeface="+mn-lt"/>
          <a:ea typeface="+mn-ea"/>
          <a:cs typeface="+mn-cs"/>
          <a:sym typeface="Hoefler Text" charset="0"/>
        </a:defRPr>
      </a:lvl3pPr>
      <a:lvl4pPr marL="1816100" indent="-482600" algn="l" rtl="0" fontAlgn="base">
        <a:lnSpc>
          <a:spcPct val="120000"/>
        </a:lnSpc>
        <a:spcBef>
          <a:spcPts val="5500"/>
        </a:spcBef>
        <a:spcAft>
          <a:spcPct val="0"/>
        </a:spcAft>
        <a:buSzPct val="94000"/>
        <a:buChar char="•"/>
        <a:defRPr sz="4500">
          <a:solidFill>
            <a:schemeClr val="tx1"/>
          </a:solidFill>
          <a:latin typeface="+mn-lt"/>
          <a:ea typeface="+mn-ea"/>
          <a:cs typeface="+mn-cs"/>
          <a:sym typeface="Hoefler Text" charset="0"/>
        </a:defRPr>
      </a:lvl4pPr>
      <a:lvl5pPr marL="2260600" indent="-482600" algn="l" rtl="0" fontAlgn="base">
        <a:lnSpc>
          <a:spcPct val="120000"/>
        </a:lnSpc>
        <a:spcBef>
          <a:spcPts val="5500"/>
        </a:spcBef>
        <a:spcAft>
          <a:spcPct val="0"/>
        </a:spcAft>
        <a:buSzPct val="94000"/>
        <a:buChar char="•"/>
        <a:defRPr sz="4500">
          <a:solidFill>
            <a:schemeClr val="tx1"/>
          </a:solidFill>
          <a:latin typeface="+mn-lt"/>
          <a:ea typeface="+mn-ea"/>
          <a:cs typeface="+mn-cs"/>
          <a:sym typeface="Hoefler Text" charset="0"/>
        </a:defRPr>
      </a:lvl5pPr>
      <a:lvl6pPr marL="2717800" indent="-482600" algn="l" rtl="0" fontAlgn="base">
        <a:lnSpc>
          <a:spcPct val="120000"/>
        </a:lnSpc>
        <a:spcBef>
          <a:spcPts val="5500"/>
        </a:spcBef>
        <a:spcAft>
          <a:spcPct val="0"/>
        </a:spcAft>
        <a:buSzPct val="94000"/>
        <a:buChar char="•"/>
        <a:defRPr sz="4500">
          <a:solidFill>
            <a:schemeClr val="tx1"/>
          </a:solidFill>
          <a:latin typeface="+mn-lt"/>
          <a:ea typeface="+mn-ea"/>
          <a:cs typeface="+mn-cs"/>
          <a:sym typeface="Hoefler Text" charset="0"/>
        </a:defRPr>
      </a:lvl6pPr>
      <a:lvl7pPr marL="3175000" indent="-482600" algn="l" rtl="0" fontAlgn="base">
        <a:lnSpc>
          <a:spcPct val="120000"/>
        </a:lnSpc>
        <a:spcBef>
          <a:spcPts val="5500"/>
        </a:spcBef>
        <a:spcAft>
          <a:spcPct val="0"/>
        </a:spcAft>
        <a:buSzPct val="94000"/>
        <a:buChar char="•"/>
        <a:defRPr sz="4500">
          <a:solidFill>
            <a:schemeClr val="tx1"/>
          </a:solidFill>
          <a:latin typeface="+mn-lt"/>
          <a:ea typeface="+mn-ea"/>
          <a:cs typeface="+mn-cs"/>
          <a:sym typeface="Hoefler Text" charset="0"/>
        </a:defRPr>
      </a:lvl7pPr>
      <a:lvl8pPr marL="3632200" indent="-482600" algn="l" rtl="0" fontAlgn="base">
        <a:lnSpc>
          <a:spcPct val="120000"/>
        </a:lnSpc>
        <a:spcBef>
          <a:spcPts val="5500"/>
        </a:spcBef>
        <a:spcAft>
          <a:spcPct val="0"/>
        </a:spcAft>
        <a:buSzPct val="94000"/>
        <a:buChar char="•"/>
        <a:defRPr sz="4500">
          <a:solidFill>
            <a:schemeClr val="tx1"/>
          </a:solidFill>
          <a:latin typeface="+mn-lt"/>
          <a:ea typeface="+mn-ea"/>
          <a:cs typeface="+mn-cs"/>
          <a:sym typeface="Hoefler Text" charset="0"/>
        </a:defRPr>
      </a:lvl8pPr>
      <a:lvl9pPr marL="4089400" indent="-482600" algn="l" rtl="0" fontAlgn="base">
        <a:lnSpc>
          <a:spcPct val="120000"/>
        </a:lnSpc>
        <a:spcBef>
          <a:spcPts val="5500"/>
        </a:spcBef>
        <a:spcAft>
          <a:spcPct val="0"/>
        </a:spcAft>
        <a:buSzPct val="94000"/>
        <a:buChar char="•"/>
        <a:defRPr sz="4500">
          <a:solidFill>
            <a:schemeClr val="tx1"/>
          </a:solidFill>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850900" y="838200"/>
            <a:ext cx="11303000" cy="1270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Academy Engraved LET" charset="0"/>
              </a:rPr>
              <a:t>Click to edit Master title style</a:t>
            </a:r>
          </a:p>
        </p:txBody>
      </p:sp>
      <p:sp>
        <p:nvSpPr>
          <p:cNvPr id="7170" name="Rectangle 2"/>
          <p:cNvSpPr>
            <a:spLocks noGrp="1" noChangeArrowheads="1"/>
          </p:cNvSpPr>
          <p:nvPr>
            <p:ph type="body" idx="1"/>
          </p:nvPr>
        </p:nvSpPr>
        <p:spPr bwMode="auto">
          <a:xfrm>
            <a:off x="850900" y="2755900"/>
            <a:ext cx="5410200" cy="6350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Hoefler Text" charset="0"/>
              </a:rPr>
              <a:t>Click to edit Master text styles</a:t>
            </a:r>
          </a:p>
          <a:p>
            <a:pPr lvl="1"/>
            <a:r>
              <a:rPr lang="en-US" smtClean="0">
                <a:sym typeface="Hoefler Text" charset="0"/>
              </a:rPr>
              <a:t>Second level</a:t>
            </a:r>
          </a:p>
          <a:p>
            <a:pPr lvl="2"/>
            <a:r>
              <a:rPr lang="en-US" smtClean="0">
                <a:sym typeface="Hoefler Text" charset="0"/>
              </a:rPr>
              <a:t>Third level</a:t>
            </a:r>
          </a:p>
          <a:p>
            <a:pPr lvl="3"/>
            <a:r>
              <a:rPr lang="en-US" smtClean="0">
                <a:sym typeface="Hoefler Text" charset="0"/>
              </a:rPr>
              <a:t>Fourth level</a:t>
            </a:r>
          </a:p>
          <a:p>
            <a:pPr lvl="4"/>
            <a:r>
              <a:rPr lang="en-US" smtClean="0">
                <a:sym typeface="Hoefler Text" charset="0"/>
              </a:rPr>
              <a:t>Fifth level</a:t>
            </a:r>
          </a:p>
        </p:txBody>
      </p:sp>
      <p:sp>
        <p:nvSpPr>
          <p:cNvPr id="7171" name="Line 3"/>
          <p:cNvSpPr>
            <a:spLocks noChangeShapeType="1"/>
          </p:cNvSpPr>
          <p:nvPr/>
        </p:nvSpPr>
        <p:spPr bwMode="auto">
          <a:xfrm>
            <a:off x="315913" y="2438400"/>
            <a:ext cx="12384087" cy="0"/>
          </a:xfrm>
          <a:prstGeom prst="line">
            <a:avLst/>
          </a:prstGeom>
          <a:noFill/>
          <a:ln w="12700" cap="flat">
            <a:solidFill>
              <a:srgbClr val="866C60">
                <a:alpha val="75000"/>
              </a:srgbClr>
            </a:solidFill>
            <a:prstDash val="solid"/>
            <a:miter lim="800000"/>
            <a:headEnd type="none" w="med" len="med"/>
            <a:tailEnd type="none" w="med" len="me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spd="slow">
    <p:push/>
  </p:transition>
  <p:txStyles>
    <p:titleStyle>
      <a:lvl1pPr algn="ctr" rtl="0" fontAlgn="base">
        <a:lnSpc>
          <a:spcPct val="80000"/>
        </a:lnSpc>
        <a:spcBef>
          <a:spcPct val="0"/>
        </a:spcBef>
        <a:spcAft>
          <a:spcPct val="0"/>
        </a:spcAft>
        <a:defRPr sz="6700">
          <a:solidFill>
            <a:srgbClr val="000000"/>
          </a:solidFill>
          <a:latin typeface="+mj-lt"/>
          <a:ea typeface="+mj-ea"/>
          <a:cs typeface="+mj-cs"/>
          <a:sym typeface="Academy Engraved LET" charset="0"/>
        </a:defRPr>
      </a:lvl1pPr>
      <a:lvl2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2pPr>
      <a:lvl3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3pPr>
      <a:lvl4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4pPr>
      <a:lvl5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5pPr>
      <a:lvl6pPr marL="4572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6pPr>
      <a:lvl7pPr marL="9144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7pPr>
      <a:lvl8pPr marL="13716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8pPr>
      <a:lvl9pPr marL="18288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9pPr>
    </p:titleStyle>
    <p:bodyStyle>
      <a:lvl1pPr marL="4826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1pPr>
      <a:lvl2pPr marL="8763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2pPr>
      <a:lvl3pPr marL="13208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3pPr>
      <a:lvl4pPr marL="17653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4pPr>
      <a:lvl5pPr marL="22098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5pPr>
      <a:lvl6pPr marL="26670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6pPr>
      <a:lvl7pPr marL="31242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7pPr>
      <a:lvl8pPr marL="35814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8pPr>
      <a:lvl9pPr marL="40386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bwMode="auto">
          <a:xfrm>
            <a:off x="850900" y="838200"/>
            <a:ext cx="11303000" cy="1270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Academy Engraved LET" charset="0"/>
              </a:rPr>
              <a:t>Click to edit Master title style</a:t>
            </a:r>
          </a:p>
        </p:txBody>
      </p:sp>
      <p:sp>
        <p:nvSpPr>
          <p:cNvPr id="8194" name="Rectangle 2"/>
          <p:cNvSpPr>
            <a:spLocks noGrp="1" noChangeArrowheads="1"/>
          </p:cNvSpPr>
          <p:nvPr>
            <p:ph type="body" idx="1"/>
          </p:nvPr>
        </p:nvSpPr>
        <p:spPr bwMode="auto">
          <a:xfrm>
            <a:off x="850900" y="2755900"/>
            <a:ext cx="11303000" cy="63500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Hoefler Text" charset="0"/>
              </a:rPr>
              <a:t>Click to edit Master text styles</a:t>
            </a:r>
          </a:p>
          <a:p>
            <a:pPr lvl="1"/>
            <a:r>
              <a:rPr lang="en-US" smtClean="0">
                <a:sym typeface="Hoefler Text" charset="0"/>
              </a:rPr>
              <a:t>Second level</a:t>
            </a:r>
          </a:p>
          <a:p>
            <a:pPr lvl="2"/>
            <a:r>
              <a:rPr lang="en-US" smtClean="0">
                <a:sym typeface="Hoefler Text" charset="0"/>
              </a:rPr>
              <a:t>Third level</a:t>
            </a:r>
          </a:p>
          <a:p>
            <a:pPr lvl="3"/>
            <a:r>
              <a:rPr lang="en-US" smtClean="0">
                <a:sym typeface="Hoefler Text" charset="0"/>
              </a:rPr>
              <a:t>Fourth level</a:t>
            </a:r>
          </a:p>
          <a:p>
            <a:pPr lvl="4"/>
            <a:r>
              <a:rPr lang="en-US" smtClean="0">
                <a:sym typeface="Hoefler Text" charset="0"/>
              </a:rPr>
              <a:t>Fifth level</a:t>
            </a:r>
          </a:p>
        </p:txBody>
      </p:sp>
      <p:sp>
        <p:nvSpPr>
          <p:cNvPr id="8195" name="Line 3"/>
          <p:cNvSpPr>
            <a:spLocks noChangeShapeType="1"/>
          </p:cNvSpPr>
          <p:nvPr/>
        </p:nvSpPr>
        <p:spPr bwMode="auto">
          <a:xfrm>
            <a:off x="315913" y="2438400"/>
            <a:ext cx="12384087" cy="0"/>
          </a:xfrm>
          <a:prstGeom prst="line">
            <a:avLst/>
          </a:prstGeom>
          <a:noFill/>
          <a:ln w="12700" cap="flat">
            <a:solidFill>
              <a:srgbClr val="866C60">
                <a:alpha val="75000"/>
              </a:srgbClr>
            </a:solidFill>
            <a:prstDash val="solid"/>
            <a:miter lim="800000"/>
            <a:headEnd type="none" w="med" len="med"/>
            <a:tailEnd type="none" w="med" len="me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spd="slow">
    <p:push/>
  </p:transition>
  <p:txStyles>
    <p:titleStyle>
      <a:lvl1pPr algn="ctr" rtl="0" fontAlgn="base">
        <a:lnSpc>
          <a:spcPct val="80000"/>
        </a:lnSpc>
        <a:spcBef>
          <a:spcPct val="0"/>
        </a:spcBef>
        <a:spcAft>
          <a:spcPct val="0"/>
        </a:spcAft>
        <a:defRPr sz="6700">
          <a:solidFill>
            <a:srgbClr val="000000"/>
          </a:solidFill>
          <a:latin typeface="+mj-lt"/>
          <a:ea typeface="+mj-ea"/>
          <a:cs typeface="+mj-cs"/>
          <a:sym typeface="Academy Engraved LET" charset="0"/>
        </a:defRPr>
      </a:lvl1pPr>
      <a:lvl2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2pPr>
      <a:lvl3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3pPr>
      <a:lvl4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4pPr>
      <a:lvl5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5pPr>
      <a:lvl6pPr marL="4572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6pPr>
      <a:lvl7pPr marL="9144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7pPr>
      <a:lvl8pPr marL="13716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8pPr>
      <a:lvl9pPr marL="18288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9pPr>
    </p:titleStyle>
    <p:bodyStyle>
      <a:lvl1pPr marL="4826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1pPr>
      <a:lvl2pPr marL="8763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2pPr>
      <a:lvl3pPr marL="13208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3pPr>
      <a:lvl4pPr marL="17653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4pPr>
      <a:lvl5pPr marL="22098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5pPr>
      <a:lvl6pPr marL="26670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6pPr>
      <a:lvl7pPr marL="31242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7pPr>
      <a:lvl8pPr marL="35814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8pPr>
      <a:lvl9pPr marL="40386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850900" y="838200"/>
            <a:ext cx="11303000" cy="1270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Academy Engraved LET" charset="0"/>
              </a:rPr>
              <a:t>Click to edit Master title style</a:t>
            </a:r>
          </a:p>
        </p:txBody>
      </p:sp>
      <p:sp>
        <p:nvSpPr>
          <p:cNvPr id="9218" name="Rectangle 2"/>
          <p:cNvSpPr>
            <a:spLocks noGrp="1" noChangeArrowheads="1"/>
          </p:cNvSpPr>
          <p:nvPr>
            <p:ph type="body" idx="1"/>
          </p:nvPr>
        </p:nvSpPr>
        <p:spPr bwMode="auto">
          <a:xfrm>
            <a:off x="850900" y="2755900"/>
            <a:ext cx="5410200" cy="6350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Hoefler Text" charset="0"/>
              </a:rPr>
              <a:t>Click to edit Master text styles</a:t>
            </a:r>
          </a:p>
          <a:p>
            <a:pPr lvl="1"/>
            <a:r>
              <a:rPr lang="en-US" smtClean="0">
                <a:sym typeface="Hoefler Text" charset="0"/>
              </a:rPr>
              <a:t>Second level</a:t>
            </a:r>
          </a:p>
          <a:p>
            <a:pPr lvl="2"/>
            <a:r>
              <a:rPr lang="en-US" smtClean="0">
                <a:sym typeface="Hoefler Text" charset="0"/>
              </a:rPr>
              <a:t>Third level</a:t>
            </a:r>
          </a:p>
          <a:p>
            <a:pPr lvl="3"/>
            <a:r>
              <a:rPr lang="en-US" smtClean="0">
                <a:sym typeface="Hoefler Text" charset="0"/>
              </a:rPr>
              <a:t>Fourth level</a:t>
            </a:r>
          </a:p>
          <a:p>
            <a:pPr lvl="4"/>
            <a:r>
              <a:rPr lang="en-US" smtClean="0">
                <a:sym typeface="Hoefler Text" charset="0"/>
              </a:rPr>
              <a:t>Fifth level</a:t>
            </a:r>
          </a:p>
        </p:txBody>
      </p:sp>
      <p:sp>
        <p:nvSpPr>
          <p:cNvPr id="9219" name="Line 3"/>
          <p:cNvSpPr>
            <a:spLocks noChangeShapeType="1"/>
          </p:cNvSpPr>
          <p:nvPr/>
        </p:nvSpPr>
        <p:spPr bwMode="auto">
          <a:xfrm>
            <a:off x="315913" y="2438400"/>
            <a:ext cx="12384087" cy="0"/>
          </a:xfrm>
          <a:prstGeom prst="line">
            <a:avLst/>
          </a:prstGeom>
          <a:noFill/>
          <a:ln w="12700" cap="flat">
            <a:solidFill>
              <a:srgbClr val="866C60">
                <a:alpha val="75000"/>
              </a:srgbClr>
            </a:solidFill>
            <a:prstDash val="solid"/>
            <a:miter lim="800000"/>
            <a:headEnd type="none" w="med" len="med"/>
            <a:tailEnd type="none" w="med" len="me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spd="slow">
    <p:push/>
  </p:transition>
  <p:txStyles>
    <p:titleStyle>
      <a:lvl1pPr algn="ctr" rtl="0" fontAlgn="base">
        <a:lnSpc>
          <a:spcPct val="80000"/>
        </a:lnSpc>
        <a:spcBef>
          <a:spcPct val="0"/>
        </a:spcBef>
        <a:spcAft>
          <a:spcPct val="0"/>
        </a:spcAft>
        <a:defRPr sz="6700">
          <a:solidFill>
            <a:srgbClr val="000000"/>
          </a:solidFill>
          <a:latin typeface="+mj-lt"/>
          <a:ea typeface="+mj-ea"/>
          <a:cs typeface="+mj-cs"/>
          <a:sym typeface="Academy Engraved LET" charset="0"/>
        </a:defRPr>
      </a:lvl1pPr>
      <a:lvl2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2pPr>
      <a:lvl3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3pPr>
      <a:lvl4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4pPr>
      <a:lvl5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5pPr>
      <a:lvl6pPr marL="4572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6pPr>
      <a:lvl7pPr marL="9144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7pPr>
      <a:lvl8pPr marL="13716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8pPr>
      <a:lvl9pPr marL="18288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9pPr>
    </p:titleStyle>
    <p:bodyStyle>
      <a:lvl1pPr marL="4826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1pPr>
      <a:lvl2pPr marL="8763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2pPr>
      <a:lvl3pPr marL="13208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3pPr>
      <a:lvl4pPr marL="17653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4pPr>
      <a:lvl5pPr marL="22098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5pPr>
      <a:lvl6pPr marL="26670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6pPr>
      <a:lvl7pPr marL="31242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7pPr>
      <a:lvl8pPr marL="35814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8pPr>
      <a:lvl9pPr marL="40386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www.digitalhistory.uh.edu/database/article_display.cfm?HHID=688" TargetMode="External"/><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hyperlink" Target="http://www.digitalhistory.uh.edu/database/article_display.cfm?HHID=688" TargetMode="External"/><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hyperlink" Target="http://www.digitalhistory.uh.edu/database/article_display.cfm?HHID=688" TargetMode="External"/><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www.digitalhistory.uh.edu/documents/documents_p2.cfm?doc=411" TargetMode="External"/><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www.digitalhistory.uh.edu/documents/documents_p2.cfm?doc=411" TargetMode="External"/><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8.xml"/><Relationship Id="rId5" Type="http://schemas.openxmlformats.org/officeDocument/2006/relationships/hyperlink" Target="http://www.ohiohistorycentral.org/entry.php?rec=498" TargetMode="Externa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hyperlink" Target="http://www.ohiohistorycentral.org/entry.php?rec=498" TargetMode="External"/><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4.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8.xml"/><Relationship Id="rId5" Type="http://schemas.openxmlformats.org/officeDocument/2006/relationships/image" Target="../media/image1.pn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0.png"/><Relationship Id="rId1" Type="http://schemas.openxmlformats.org/officeDocument/2006/relationships/slideLayout" Target="../slideLayouts/slideLayout68.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1117600" y="1638300"/>
            <a:ext cx="10769600" cy="3365500"/>
          </a:xfrm>
          <a:ln/>
        </p:spPr>
        <p:txBody>
          <a:bodyPr/>
          <a:lstStyle/>
          <a:p>
            <a:r>
              <a:rPr lang="en-US"/>
              <a:t>Teaching The French and Indian War</a:t>
            </a:r>
          </a:p>
        </p:txBody>
      </p:sp>
      <p:sp>
        <p:nvSpPr>
          <p:cNvPr id="15362" name="Rectangle 2"/>
          <p:cNvSpPr>
            <a:spLocks noGrp="1" noChangeArrowheads="1"/>
          </p:cNvSpPr>
          <p:nvPr>
            <p:ph type="body" idx="1"/>
          </p:nvPr>
        </p:nvSpPr>
        <p:spPr>
          <a:ln/>
        </p:spPr>
        <p:txBody>
          <a:bodyPr/>
          <a:lstStyle/>
          <a:p>
            <a:r>
              <a:rPr lang="en-US"/>
              <a:t>Using Tier One Historical Thinking Skills</a:t>
            </a:r>
          </a:p>
        </p:txBody>
      </p:sp>
      <p:sp>
        <p:nvSpPr>
          <p:cNvPr id="15363" name="Rectangle 3"/>
          <p:cNvSpPr>
            <a:spLocks/>
          </p:cNvSpPr>
          <p:nvPr/>
        </p:nvSpPr>
        <p:spPr bwMode="auto">
          <a:xfrm>
            <a:off x="774700" y="7931150"/>
            <a:ext cx="3810000" cy="1397000"/>
          </a:xfrm>
          <a:prstGeom prst="rect">
            <a:avLst/>
          </a:prstGeom>
          <a:noFill/>
          <a:ln w="12700" cap="flat">
            <a:noFill/>
            <a:miter lim="800000"/>
            <a:headEnd type="none" w="med" len="med"/>
            <a:tailEnd type="none" w="med" len="med"/>
          </a:ln>
        </p:spPr>
        <p:txBody>
          <a:bodyPr lIns="0" tIns="0" rIns="0" bIns="0" anchor="ctr"/>
          <a:lstStyle/>
          <a:p>
            <a:pPr algn="l"/>
            <a:r>
              <a:rPr lang="en-US" sz="1400">
                <a:solidFill>
                  <a:schemeClr val="tx1"/>
                </a:solidFill>
                <a:ea typeface="Hoefler Text" charset="0"/>
                <a:cs typeface="Hoefler Text" charset="0"/>
              </a:rPr>
              <a:t>This power point presentation is for educational purposes. It may contain copyrighted material. Please do not post, redistribute or copy without the permission of the author or Dr. Kevin Brady at the American Institute for History Education.</a:t>
            </a:r>
          </a:p>
        </p:txBody>
      </p:sp>
      <p:sp>
        <p:nvSpPr>
          <p:cNvPr id="15365" name="Rectangle 5"/>
          <p:cNvSpPr>
            <a:spLocks/>
          </p:cNvSpPr>
          <p:nvPr/>
        </p:nvSpPr>
        <p:spPr bwMode="auto">
          <a:xfrm>
            <a:off x="10907713" y="8470900"/>
            <a:ext cx="1176337" cy="3175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400">
                <a:solidFill>
                  <a:schemeClr val="tx1"/>
                </a:solidFill>
                <a:ea typeface="Hoefler Text" charset="0"/>
                <a:cs typeface="Hoefler Text" charset="0"/>
              </a:rPr>
              <a:t>© 2010 AIHE</a:t>
            </a:r>
          </a:p>
        </p:txBody>
      </p:sp>
      <p:pic>
        <p:nvPicPr>
          <p:cNvPr id="1026" name="Picture 2" descr="C:\Documents and Settings\Robby\Desktop\AIHE Little.jpg"/>
          <p:cNvPicPr>
            <a:picLocks noChangeAspect="1" noChangeArrowheads="1"/>
          </p:cNvPicPr>
          <p:nvPr/>
        </p:nvPicPr>
        <p:blipFill>
          <a:blip r:embed="rId2" cstate="print"/>
          <a:srcRect/>
          <a:stretch>
            <a:fillRect/>
          </a:stretch>
        </p:blipFill>
        <p:spPr bwMode="auto">
          <a:xfrm>
            <a:off x="1092201" y="990600"/>
            <a:ext cx="3384199" cy="914400"/>
          </a:xfrm>
          <a:prstGeom prst="rect">
            <a:avLst/>
          </a:prstGeom>
          <a:noFill/>
        </p:spPr>
      </p:pic>
    </p:spTree>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ln/>
        </p:spPr>
        <p:txBody>
          <a:bodyPr/>
          <a:lstStyle/>
          <a:p>
            <a:r>
              <a:rPr lang="en-US"/>
              <a:t>The Jemison Family</a:t>
            </a:r>
          </a:p>
        </p:txBody>
      </p:sp>
      <p:sp>
        <p:nvSpPr>
          <p:cNvPr id="23554" name="Rectangle 2"/>
          <p:cNvSpPr>
            <a:spLocks/>
          </p:cNvSpPr>
          <p:nvPr/>
        </p:nvSpPr>
        <p:spPr bwMode="auto">
          <a:xfrm>
            <a:off x="952500" y="2882900"/>
            <a:ext cx="11303000" cy="5016500"/>
          </a:xfrm>
          <a:prstGeom prst="rect">
            <a:avLst/>
          </a:prstGeom>
          <a:noFill/>
          <a:ln w="12700" cap="flat">
            <a:noFill/>
            <a:miter lim="800000"/>
            <a:headEnd type="none" w="med" len="med"/>
            <a:tailEnd type="none" w="med" len="med"/>
          </a:ln>
        </p:spPr>
        <p:txBody>
          <a:bodyPr lIns="0" tIns="0" rIns="0" bIns="0" anchor="ctr"/>
          <a:lstStyle/>
          <a:p>
            <a:pPr algn="l"/>
            <a:r>
              <a:rPr lang="en-US">
                <a:solidFill>
                  <a:schemeClr val="tx1"/>
                </a:solidFill>
                <a:ea typeface="Hoefler Text" charset="0"/>
                <a:cs typeface="Hoefler Text" charset="0"/>
              </a:rPr>
              <a:t>In 1758, a party of six Shawnee Indians and four Frenchmen attacked the homestead of the Jemison family on Marsh Creek, near modern-day Chambersburg. The Jemisons had emigrated from Ireland sixteen years earlier and settled on the Pennsylvania frontier. Like many of their Scots-Irish countrymen, they were drawn to Pennsylvania by its reputation as "the best poor man's country:" the land was cheap and plentiful, taxes were low, and no state church hounded religious dissenters.</a:t>
            </a:r>
          </a:p>
        </p:txBody>
      </p:sp>
      <p:sp>
        <p:nvSpPr>
          <p:cNvPr id="23555" name="AutoShape 3"/>
          <p:cNvSpPr>
            <a:spLocks/>
          </p:cNvSpPr>
          <p:nvPr/>
        </p:nvSpPr>
        <p:spPr bwMode="auto">
          <a:xfrm>
            <a:off x="4991100" y="8420100"/>
            <a:ext cx="7493000" cy="685800"/>
          </a:xfrm>
          <a:prstGeom prst="roundRect">
            <a:avLst>
              <a:gd name="adj" fmla="val 27778"/>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r>
              <a:rPr lang="en-US">
                <a:solidFill>
                  <a:srgbClr val="FFFFFF"/>
                </a:solidFill>
                <a:ea typeface="Hoefler Text" charset="0"/>
                <a:cs typeface="Hoefler Text" charset="0"/>
              </a:rPr>
              <a:t>Story of People and their Voice</a:t>
            </a:r>
          </a:p>
        </p:txBody>
      </p:sp>
      <p:sp>
        <p:nvSpPr>
          <p:cNvPr id="23556" name="Rectangle 4"/>
          <p:cNvSpPr>
            <a:spLocks/>
          </p:cNvSpPr>
          <p:nvPr/>
        </p:nvSpPr>
        <p:spPr bwMode="auto">
          <a:xfrm>
            <a:off x="11098213" y="9080500"/>
            <a:ext cx="1176337" cy="3175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400">
                <a:solidFill>
                  <a:schemeClr val="tx1"/>
                </a:solidFill>
                <a:ea typeface="Hoefler Text" charset="0"/>
                <a:cs typeface="Hoefler Text" charset="0"/>
              </a:rPr>
              <a:t>© 2010 AIHE</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p:cNvSpPr>
          <p:nvPr/>
        </p:nvSpPr>
        <p:spPr bwMode="auto">
          <a:xfrm>
            <a:off x="850900" y="2362200"/>
            <a:ext cx="11303000" cy="5016500"/>
          </a:xfrm>
          <a:prstGeom prst="rect">
            <a:avLst/>
          </a:prstGeom>
          <a:noFill/>
          <a:ln w="12700" cap="flat">
            <a:noFill/>
            <a:miter lim="800000"/>
            <a:headEnd type="none" w="med" len="med"/>
            <a:tailEnd type="none" w="med" len="med"/>
          </a:ln>
        </p:spPr>
        <p:txBody>
          <a:bodyPr lIns="0" tIns="0" rIns="0" bIns="0" anchor="ctr"/>
          <a:lstStyle/>
          <a:p>
            <a:pPr algn="l"/>
            <a:r>
              <a:rPr lang="en-US">
                <a:solidFill>
                  <a:schemeClr val="tx1"/>
                </a:solidFill>
                <a:ea typeface="Hoefler Text" charset="0"/>
                <a:cs typeface="Hoefler Text" charset="0"/>
              </a:rPr>
              <a:t>Emigrants such as the Jemisons faced a hardscrabble life on the frontier. Pennsylvania had a thriving commercial economy, but settlers would be hard pressed to find evidence of that prosperity once they crossed the Susquehanna. New arrivals like the Jemisons lived in log homes far removed from centers of trade and survived on the corn and livestock they raised. Some Pennsylvanians half-jokingly suggested that the Scots-Irish had more in common with their Indian neighbors than other colonists.</a:t>
            </a:r>
          </a:p>
        </p:txBody>
      </p:sp>
      <p:sp>
        <p:nvSpPr>
          <p:cNvPr id="24578" name="AutoShape 2"/>
          <p:cNvSpPr>
            <a:spLocks/>
          </p:cNvSpPr>
          <p:nvPr/>
        </p:nvSpPr>
        <p:spPr bwMode="auto">
          <a:xfrm>
            <a:off x="4902200" y="8356600"/>
            <a:ext cx="7493000" cy="685800"/>
          </a:xfrm>
          <a:prstGeom prst="roundRect">
            <a:avLst>
              <a:gd name="adj" fmla="val 27778"/>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r>
              <a:rPr lang="en-US">
                <a:solidFill>
                  <a:srgbClr val="FFFFFF"/>
                </a:solidFill>
                <a:ea typeface="Hoefler Text" charset="0"/>
                <a:cs typeface="Hoefler Text" charset="0"/>
              </a:rPr>
              <a:t>Story of People and their Voice</a:t>
            </a:r>
          </a:p>
        </p:txBody>
      </p:sp>
      <p:sp>
        <p:nvSpPr>
          <p:cNvPr id="24579" name="Rectangle 3"/>
          <p:cNvSpPr>
            <a:spLocks/>
          </p:cNvSpPr>
          <p:nvPr/>
        </p:nvSpPr>
        <p:spPr bwMode="auto">
          <a:xfrm>
            <a:off x="10958513" y="9029700"/>
            <a:ext cx="1176337" cy="3175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400">
                <a:solidFill>
                  <a:schemeClr val="tx1"/>
                </a:solidFill>
                <a:ea typeface="Hoefler Text" charset="0"/>
                <a:cs typeface="Hoefler Text" charset="0"/>
              </a:rPr>
              <a:t>© 2010 AIHE</a:t>
            </a:r>
          </a:p>
        </p:txBody>
      </p:sp>
    </p:spTree>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p:cNvSpPr>
          <p:nvPr/>
        </p:nvSpPr>
        <p:spPr bwMode="auto">
          <a:xfrm>
            <a:off x="850900" y="1816100"/>
            <a:ext cx="11303000" cy="6108700"/>
          </a:xfrm>
          <a:prstGeom prst="rect">
            <a:avLst/>
          </a:prstGeom>
          <a:noFill/>
          <a:ln w="12700" cap="flat">
            <a:noFill/>
            <a:miter lim="800000"/>
            <a:headEnd type="none" w="med" len="med"/>
            <a:tailEnd type="none" w="med" len="med"/>
          </a:ln>
        </p:spPr>
        <p:txBody>
          <a:bodyPr lIns="0" tIns="0" rIns="0" bIns="0" anchor="ctr"/>
          <a:lstStyle/>
          <a:p>
            <a:pPr algn="l"/>
            <a:r>
              <a:rPr lang="en-US">
                <a:solidFill>
                  <a:schemeClr val="tx1"/>
                </a:solidFill>
                <a:ea typeface="Hoefler Text" charset="0"/>
                <a:cs typeface="Hoefler Text" charset="0"/>
              </a:rPr>
              <a:t>The Jemison family discovered just how badly relations had deteriorated with the local Indians on that fateful morning in 1758. The French and Indian raiders spared sixteen-year old Mary, but they killed and scalped her mother, father, and three of her siblings. So began an odyssey for Mary that would take her even deeper into the Pennsylvania wilderness. Her captors carried her to Fort Duquesne, the French post at "the Forks," where the Allegheny and Monongahela rivers join to form the Ohio. There, two sisters of the Seneca nation who had lost a brother in the war adopted Mary as his replacement.</a:t>
            </a:r>
          </a:p>
        </p:txBody>
      </p:sp>
      <p:sp>
        <p:nvSpPr>
          <p:cNvPr id="25602" name="AutoShape 2"/>
          <p:cNvSpPr>
            <a:spLocks/>
          </p:cNvSpPr>
          <p:nvPr/>
        </p:nvSpPr>
        <p:spPr bwMode="auto">
          <a:xfrm>
            <a:off x="4953000" y="8255000"/>
            <a:ext cx="7493000" cy="685800"/>
          </a:xfrm>
          <a:prstGeom prst="roundRect">
            <a:avLst>
              <a:gd name="adj" fmla="val 27778"/>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r>
              <a:rPr lang="en-US">
                <a:solidFill>
                  <a:srgbClr val="FFFFFF"/>
                </a:solidFill>
                <a:ea typeface="Hoefler Text" charset="0"/>
                <a:cs typeface="Hoefler Text" charset="0"/>
              </a:rPr>
              <a:t>Story of People and their Voice</a:t>
            </a:r>
          </a:p>
        </p:txBody>
      </p:sp>
      <p:sp>
        <p:nvSpPr>
          <p:cNvPr id="25603" name="Rectangle 3"/>
          <p:cNvSpPr>
            <a:spLocks/>
          </p:cNvSpPr>
          <p:nvPr/>
        </p:nvSpPr>
        <p:spPr bwMode="auto">
          <a:xfrm>
            <a:off x="10920413" y="8928100"/>
            <a:ext cx="1176337" cy="3175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400">
                <a:solidFill>
                  <a:schemeClr val="tx1"/>
                </a:solidFill>
                <a:ea typeface="Hoefler Text" charset="0"/>
                <a:cs typeface="Hoefler Text" charset="0"/>
              </a:rPr>
              <a:t>© 2010 AIHE</a:t>
            </a:r>
          </a:p>
        </p:txBody>
      </p:sp>
    </p:spTree>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838200" y="368300"/>
            <a:ext cx="11303000" cy="2019300"/>
          </a:xfrm>
          <a:ln/>
        </p:spPr>
        <p:txBody>
          <a:bodyPr/>
          <a:lstStyle/>
          <a:p>
            <a:r>
              <a:rPr lang="en-US"/>
              <a:t>Establishing time, scope, and sequence</a:t>
            </a:r>
          </a:p>
        </p:txBody>
      </p:sp>
      <p:sp>
        <p:nvSpPr>
          <p:cNvPr id="26626" name="Line 2"/>
          <p:cNvSpPr>
            <a:spLocks noChangeShapeType="1"/>
          </p:cNvSpPr>
          <p:nvPr/>
        </p:nvSpPr>
        <p:spPr bwMode="auto">
          <a:xfrm>
            <a:off x="871538" y="3860800"/>
            <a:ext cx="11244262" cy="0"/>
          </a:xfrm>
          <a:prstGeom prst="line">
            <a:avLst/>
          </a:prstGeom>
          <a:noFill/>
          <a:ln w="88900" cap="flat">
            <a:solidFill>
              <a:srgbClr val="644F45">
                <a:alpha val="75000"/>
              </a:srgbClr>
            </a:solidFill>
            <a:prstDash val="solid"/>
            <a:miter lim="800000"/>
            <a:headEnd type="none" w="med" len="med"/>
            <a:tailEnd type="none" w="med" len="med"/>
          </a:ln>
        </p:spPr>
        <p:txBody>
          <a:bodyPr lIns="0" tIns="0" rIns="0" bIns="0"/>
          <a:lstStyle/>
          <a:p>
            <a:endParaRPr lang="en-US"/>
          </a:p>
        </p:txBody>
      </p:sp>
      <p:sp>
        <p:nvSpPr>
          <p:cNvPr id="26627" name="Rectangle 3"/>
          <p:cNvSpPr>
            <a:spLocks/>
          </p:cNvSpPr>
          <p:nvPr/>
        </p:nvSpPr>
        <p:spPr bwMode="auto">
          <a:xfrm>
            <a:off x="708025" y="3149600"/>
            <a:ext cx="985838" cy="647700"/>
          </a:xfrm>
          <a:prstGeom prst="rect">
            <a:avLst/>
          </a:prstGeom>
          <a:noFill/>
          <a:ln w="12700" cap="flat">
            <a:noFill/>
            <a:miter lim="800000"/>
            <a:headEnd type="none" w="med" len="med"/>
            <a:tailEnd type="none" w="med" len="med"/>
          </a:ln>
        </p:spPr>
        <p:txBody>
          <a:bodyPr wrap="none" lIns="0" tIns="0" rIns="0" bIns="0" anchor="ctr">
            <a:spAutoFit/>
          </a:bodyPr>
          <a:lstStyle/>
          <a:p>
            <a:r>
              <a:rPr lang="en-US">
                <a:solidFill>
                  <a:schemeClr val="tx1"/>
                </a:solidFill>
                <a:ea typeface="Hoefler Text" charset="0"/>
                <a:cs typeface="Hoefler Text" charset="0"/>
              </a:rPr>
              <a:t>1603</a:t>
            </a:r>
          </a:p>
        </p:txBody>
      </p:sp>
      <p:sp>
        <p:nvSpPr>
          <p:cNvPr id="26628" name="Rectangle 4"/>
          <p:cNvSpPr>
            <a:spLocks/>
          </p:cNvSpPr>
          <p:nvPr/>
        </p:nvSpPr>
        <p:spPr bwMode="auto">
          <a:xfrm>
            <a:off x="1984375" y="3937000"/>
            <a:ext cx="1003300" cy="647700"/>
          </a:xfrm>
          <a:prstGeom prst="rect">
            <a:avLst/>
          </a:prstGeom>
          <a:noFill/>
          <a:ln w="12700" cap="flat">
            <a:noFill/>
            <a:miter lim="800000"/>
            <a:headEnd type="none" w="med" len="med"/>
            <a:tailEnd type="none" w="med" len="med"/>
          </a:ln>
        </p:spPr>
        <p:txBody>
          <a:bodyPr wrap="none" lIns="0" tIns="0" rIns="0" bIns="0" anchor="ctr">
            <a:spAutoFit/>
          </a:bodyPr>
          <a:lstStyle/>
          <a:p>
            <a:r>
              <a:rPr lang="en-US">
                <a:solidFill>
                  <a:schemeClr val="tx1"/>
                </a:solidFill>
                <a:ea typeface="Hoefler Text" charset="0"/>
                <a:cs typeface="Hoefler Text" charset="0"/>
              </a:rPr>
              <a:t>1607</a:t>
            </a:r>
          </a:p>
        </p:txBody>
      </p:sp>
      <p:sp>
        <p:nvSpPr>
          <p:cNvPr id="26629" name="Rectangle 5"/>
          <p:cNvSpPr>
            <a:spLocks/>
          </p:cNvSpPr>
          <p:nvPr/>
        </p:nvSpPr>
        <p:spPr bwMode="auto">
          <a:xfrm>
            <a:off x="3952875" y="3149600"/>
            <a:ext cx="952500" cy="647700"/>
          </a:xfrm>
          <a:prstGeom prst="rect">
            <a:avLst/>
          </a:prstGeom>
          <a:noFill/>
          <a:ln w="12700" cap="flat">
            <a:noFill/>
            <a:miter lim="800000"/>
            <a:headEnd type="none" w="med" len="med"/>
            <a:tailEnd type="none" w="med" len="med"/>
          </a:ln>
        </p:spPr>
        <p:txBody>
          <a:bodyPr wrap="none" lIns="0" tIns="0" rIns="0" bIns="0" anchor="ctr">
            <a:spAutoFit/>
          </a:bodyPr>
          <a:lstStyle/>
          <a:p>
            <a:r>
              <a:rPr lang="en-US">
                <a:solidFill>
                  <a:schemeClr val="tx1"/>
                </a:solidFill>
                <a:ea typeface="Hoefler Text" charset="0"/>
                <a:cs typeface="Hoefler Text" charset="0"/>
              </a:rPr>
              <a:t>1750</a:t>
            </a:r>
          </a:p>
        </p:txBody>
      </p:sp>
      <p:sp>
        <p:nvSpPr>
          <p:cNvPr id="26630" name="Rectangle 6"/>
          <p:cNvSpPr>
            <a:spLocks/>
          </p:cNvSpPr>
          <p:nvPr/>
        </p:nvSpPr>
        <p:spPr bwMode="auto">
          <a:xfrm>
            <a:off x="5287963" y="3898900"/>
            <a:ext cx="923925" cy="647700"/>
          </a:xfrm>
          <a:prstGeom prst="rect">
            <a:avLst/>
          </a:prstGeom>
          <a:noFill/>
          <a:ln w="12700" cap="flat">
            <a:noFill/>
            <a:miter lim="800000"/>
            <a:headEnd type="none" w="med" len="med"/>
            <a:tailEnd type="none" w="med" len="med"/>
          </a:ln>
        </p:spPr>
        <p:txBody>
          <a:bodyPr wrap="none" lIns="0" tIns="0" rIns="0" bIns="0" anchor="ctr">
            <a:spAutoFit/>
          </a:bodyPr>
          <a:lstStyle/>
          <a:p>
            <a:r>
              <a:rPr lang="en-US">
                <a:solidFill>
                  <a:schemeClr val="tx1"/>
                </a:solidFill>
                <a:ea typeface="Hoefler Text" charset="0"/>
                <a:cs typeface="Hoefler Text" charset="0"/>
              </a:rPr>
              <a:t>1754</a:t>
            </a:r>
          </a:p>
        </p:txBody>
      </p:sp>
      <p:sp>
        <p:nvSpPr>
          <p:cNvPr id="26631" name="Rectangle 7"/>
          <p:cNvSpPr>
            <a:spLocks/>
          </p:cNvSpPr>
          <p:nvPr/>
        </p:nvSpPr>
        <p:spPr bwMode="auto">
          <a:xfrm>
            <a:off x="6065838" y="3149600"/>
            <a:ext cx="866775" cy="647700"/>
          </a:xfrm>
          <a:prstGeom prst="rect">
            <a:avLst/>
          </a:prstGeom>
          <a:noFill/>
          <a:ln w="12700" cap="flat">
            <a:noFill/>
            <a:miter lim="800000"/>
            <a:headEnd type="none" w="med" len="med"/>
            <a:tailEnd type="none" w="med" len="med"/>
          </a:ln>
        </p:spPr>
        <p:txBody>
          <a:bodyPr wrap="none" lIns="0" tIns="0" rIns="0" bIns="0" anchor="ctr">
            <a:spAutoFit/>
          </a:bodyPr>
          <a:lstStyle/>
          <a:p>
            <a:r>
              <a:rPr lang="en-US">
                <a:solidFill>
                  <a:schemeClr val="tx1"/>
                </a:solidFill>
                <a:ea typeface="Hoefler Text" charset="0"/>
                <a:cs typeface="Hoefler Text" charset="0"/>
              </a:rPr>
              <a:t>1755</a:t>
            </a:r>
          </a:p>
        </p:txBody>
      </p:sp>
      <p:sp>
        <p:nvSpPr>
          <p:cNvPr id="26632" name="Rectangle 8"/>
          <p:cNvSpPr>
            <a:spLocks/>
          </p:cNvSpPr>
          <p:nvPr/>
        </p:nvSpPr>
        <p:spPr bwMode="auto">
          <a:xfrm>
            <a:off x="7396163" y="3149600"/>
            <a:ext cx="898525" cy="647700"/>
          </a:xfrm>
          <a:prstGeom prst="rect">
            <a:avLst/>
          </a:prstGeom>
          <a:noFill/>
          <a:ln w="12700" cap="flat">
            <a:noFill/>
            <a:miter lim="800000"/>
            <a:headEnd type="none" w="med" len="med"/>
            <a:tailEnd type="none" w="med" len="med"/>
          </a:ln>
        </p:spPr>
        <p:txBody>
          <a:bodyPr wrap="none" lIns="0" tIns="0" rIns="0" bIns="0" anchor="ctr">
            <a:spAutoFit/>
          </a:bodyPr>
          <a:lstStyle/>
          <a:p>
            <a:r>
              <a:rPr lang="en-US">
                <a:solidFill>
                  <a:schemeClr val="tx1"/>
                </a:solidFill>
                <a:ea typeface="Hoefler Text" charset="0"/>
                <a:cs typeface="Hoefler Text" charset="0"/>
              </a:rPr>
              <a:t>1758</a:t>
            </a:r>
          </a:p>
        </p:txBody>
      </p:sp>
      <p:sp>
        <p:nvSpPr>
          <p:cNvPr id="26633" name="Rectangle 9"/>
          <p:cNvSpPr>
            <a:spLocks/>
          </p:cNvSpPr>
          <p:nvPr/>
        </p:nvSpPr>
        <p:spPr bwMode="auto">
          <a:xfrm>
            <a:off x="9088438" y="3898900"/>
            <a:ext cx="917575" cy="647700"/>
          </a:xfrm>
          <a:prstGeom prst="rect">
            <a:avLst/>
          </a:prstGeom>
          <a:noFill/>
          <a:ln w="12700" cap="flat">
            <a:noFill/>
            <a:miter lim="800000"/>
            <a:headEnd type="none" w="med" len="med"/>
            <a:tailEnd type="none" w="med" len="med"/>
          </a:ln>
        </p:spPr>
        <p:txBody>
          <a:bodyPr wrap="none" lIns="0" tIns="0" rIns="0" bIns="0" anchor="ctr">
            <a:spAutoFit/>
          </a:bodyPr>
          <a:lstStyle/>
          <a:p>
            <a:r>
              <a:rPr lang="en-US">
                <a:solidFill>
                  <a:schemeClr val="tx1"/>
                </a:solidFill>
                <a:ea typeface="Hoefler Text" charset="0"/>
                <a:cs typeface="Hoefler Text" charset="0"/>
              </a:rPr>
              <a:t>1763</a:t>
            </a:r>
          </a:p>
        </p:txBody>
      </p:sp>
      <p:sp>
        <p:nvSpPr>
          <p:cNvPr id="26634" name="Rectangle 10"/>
          <p:cNvSpPr>
            <a:spLocks/>
          </p:cNvSpPr>
          <p:nvPr/>
        </p:nvSpPr>
        <p:spPr bwMode="auto">
          <a:xfrm>
            <a:off x="369888" y="5670550"/>
            <a:ext cx="2184400" cy="838200"/>
          </a:xfrm>
          <a:prstGeom prst="rect">
            <a:avLst/>
          </a:prstGeom>
          <a:noFill/>
          <a:ln w="12700" cap="flat">
            <a:noFill/>
            <a:miter lim="800000"/>
            <a:headEnd type="none" w="med" len="med"/>
            <a:tailEnd type="none" w="med" len="med"/>
          </a:ln>
        </p:spPr>
        <p:txBody>
          <a:bodyPr lIns="0" tIns="0" rIns="0" bIns="0" anchor="ctr"/>
          <a:lstStyle/>
          <a:p>
            <a:r>
              <a:rPr lang="en-US" sz="2400">
                <a:solidFill>
                  <a:schemeClr val="tx1"/>
                </a:solidFill>
                <a:ea typeface="Hoefler Text" charset="0"/>
                <a:cs typeface="Hoefler Text" charset="0"/>
              </a:rPr>
              <a:t>French settle in Quebec</a:t>
            </a:r>
          </a:p>
        </p:txBody>
      </p:sp>
      <p:sp>
        <p:nvSpPr>
          <p:cNvPr id="26635" name="Rectangle 11"/>
          <p:cNvSpPr>
            <a:spLocks/>
          </p:cNvSpPr>
          <p:nvPr/>
        </p:nvSpPr>
        <p:spPr bwMode="auto">
          <a:xfrm>
            <a:off x="1350963" y="7607300"/>
            <a:ext cx="2273300" cy="1206500"/>
          </a:xfrm>
          <a:prstGeom prst="rect">
            <a:avLst/>
          </a:prstGeom>
          <a:noFill/>
          <a:ln w="12700" cap="flat">
            <a:noFill/>
            <a:miter lim="800000"/>
            <a:headEnd type="none" w="med" len="med"/>
            <a:tailEnd type="none" w="med" len="med"/>
          </a:ln>
        </p:spPr>
        <p:txBody>
          <a:bodyPr lIns="0" tIns="0" rIns="0" bIns="0" anchor="ctr"/>
          <a:lstStyle/>
          <a:p>
            <a:r>
              <a:rPr lang="en-US" sz="2400">
                <a:solidFill>
                  <a:schemeClr val="tx1"/>
                </a:solidFill>
                <a:ea typeface="Hoefler Text" charset="0"/>
                <a:cs typeface="Hoefler Text" charset="0"/>
              </a:rPr>
              <a:t>English settle in Jamestown</a:t>
            </a:r>
          </a:p>
        </p:txBody>
      </p:sp>
      <p:sp>
        <p:nvSpPr>
          <p:cNvPr id="26636" name="Rectangle 12"/>
          <p:cNvSpPr>
            <a:spLocks/>
          </p:cNvSpPr>
          <p:nvPr/>
        </p:nvSpPr>
        <p:spPr bwMode="auto">
          <a:xfrm>
            <a:off x="2728913" y="4876800"/>
            <a:ext cx="3403600" cy="1206500"/>
          </a:xfrm>
          <a:prstGeom prst="rect">
            <a:avLst/>
          </a:prstGeom>
          <a:noFill/>
          <a:ln w="12700" cap="flat">
            <a:noFill/>
            <a:miter lim="800000"/>
            <a:headEnd type="none" w="med" len="med"/>
            <a:tailEnd type="none" w="med" len="med"/>
          </a:ln>
        </p:spPr>
        <p:txBody>
          <a:bodyPr lIns="0" tIns="0" rIns="0" bIns="0" anchor="ctr"/>
          <a:lstStyle/>
          <a:p>
            <a:r>
              <a:rPr lang="en-US" sz="2400">
                <a:solidFill>
                  <a:schemeClr val="tx1"/>
                </a:solidFill>
                <a:ea typeface="Hoefler Text" charset="0"/>
                <a:cs typeface="Hoefler Text" charset="0"/>
              </a:rPr>
              <a:t>England and France dispute land claims in Canada and Ohio Valley</a:t>
            </a:r>
          </a:p>
        </p:txBody>
      </p:sp>
      <p:sp>
        <p:nvSpPr>
          <p:cNvPr id="26637" name="Rectangle 13"/>
          <p:cNvSpPr>
            <a:spLocks/>
          </p:cNvSpPr>
          <p:nvPr/>
        </p:nvSpPr>
        <p:spPr bwMode="auto">
          <a:xfrm>
            <a:off x="3941763" y="6267450"/>
            <a:ext cx="3632200" cy="1574800"/>
          </a:xfrm>
          <a:prstGeom prst="rect">
            <a:avLst/>
          </a:prstGeom>
          <a:noFill/>
          <a:ln w="12700" cap="flat">
            <a:noFill/>
            <a:miter lim="800000"/>
            <a:headEnd type="none" w="med" len="med"/>
            <a:tailEnd type="none" w="med" len="med"/>
          </a:ln>
        </p:spPr>
        <p:txBody>
          <a:bodyPr lIns="0" tIns="0" rIns="0" bIns="0" anchor="ctr"/>
          <a:lstStyle/>
          <a:p>
            <a:r>
              <a:rPr lang="en-US" sz="2400">
                <a:solidFill>
                  <a:schemeClr val="tx1"/>
                </a:solidFill>
                <a:ea typeface="Hoefler Text" charset="0"/>
                <a:cs typeface="Hoefler Text" charset="0"/>
              </a:rPr>
              <a:t>English troops under Colonel George Washington march on Fort Duquesne: French victory</a:t>
            </a:r>
          </a:p>
        </p:txBody>
      </p:sp>
      <p:sp>
        <p:nvSpPr>
          <p:cNvPr id="26638" name="Rectangle 14"/>
          <p:cNvSpPr>
            <a:spLocks/>
          </p:cNvSpPr>
          <p:nvPr/>
        </p:nvSpPr>
        <p:spPr bwMode="auto">
          <a:xfrm>
            <a:off x="4548188" y="7918450"/>
            <a:ext cx="3911600" cy="1574800"/>
          </a:xfrm>
          <a:prstGeom prst="rect">
            <a:avLst/>
          </a:prstGeom>
          <a:noFill/>
          <a:ln w="12700" cap="flat">
            <a:noFill/>
            <a:miter lim="800000"/>
            <a:headEnd type="none" w="med" len="med"/>
            <a:tailEnd type="none" w="med" len="med"/>
          </a:ln>
        </p:spPr>
        <p:txBody>
          <a:bodyPr lIns="0" tIns="0" rIns="0" bIns="0" anchor="ctr"/>
          <a:lstStyle/>
          <a:p>
            <a:r>
              <a:rPr lang="en-US" sz="2400">
                <a:solidFill>
                  <a:schemeClr val="tx1"/>
                </a:solidFill>
                <a:ea typeface="Hoefler Text" charset="0"/>
                <a:cs typeface="Hoefler Text" charset="0"/>
              </a:rPr>
              <a:t>English troops under General Edward Braddock march on Fort Duquesne: French victory.</a:t>
            </a:r>
          </a:p>
        </p:txBody>
      </p:sp>
      <p:sp>
        <p:nvSpPr>
          <p:cNvPr id="26639" name="Rectangle 15"/>
          <p:cNvSpPr>
            <a:spLocks/>
          </p:cNvSpPr>
          <p:nvPr/>
        </p:nvSpPr>
        <p:spPr bwMode="auto">
          <a:xfrm>
            <a:off x="6148388" y="4603750"/>
            <a:ext cx="3403600" cy="838200"/>
          </a:xfrm>
          <a:prstGeom prst="rect">
            <a:avLst/>
          </a:prstGeom>
          <a:noFill/>
          <a:ln w="12700" cap="flat">
            <a:noFill/>
            <a:miter lim="800000"/>
            <a:headEnd type="none" w="med" len="med"/>
            <a:tailEnd type="none" w="med" len="med"/>
          </a:ln>
        </p:spPr>
        <p:txBody>
          <a:bodyPr lIns="0" tIns="0" rIns="0" bIns="0" anchor="ctr"/>
          <a:lstStyle/>
          <a:p>
            <a:r>
              <a:rPr lang="en-US" sz="2400">
                <a:solidFill>
                  <a:schemeClr val="tx1"/>
                </a:solidFill>
                <a:ea typeface="Hoefler Text" charset="0"/>
                <a:cs typeface="Hoefler Text" charset="0"/>
              </a:rPr>
              <a:t>British begin to turn the tide with Pitt’s policies</a:t>
            </a:r>
          </a:p>
        </p:txBody>
      </p:sp>
      <p:sp>
        <p:nvSpPr>
          <p:cNvPr id="26640" name="Rectangle 16"/>
          <p:cNvSpPr>
            <a:spLocks/>
          </p:cNvSpPr>
          <p:nvPr/>
        </p:nvSpPr>
        <p:spPr bwMode="auto">
          <a:xfrm>
            <a:off x="8447088" y="6972300"/>
            <a:ext cx="2197100" cy="1206500"/>
          </a:xfrm>
          <a:prstGeom prst="rect">
            <a:avLst/>
          </a:prstGeom>
          <a:noFill/>
          <a:ln w="12700" cap="flat">
            <a:noFill/>
            <a:miter lim="800000"/>
            <a:headEnd type="none" w="med" len="med"/>
            <a:tailEnd type="none" w="med" len="med"/>
          </a:ln>
        </p:spPr>
        <p:txBody>
          <a:bodyPr lIns="0" tIns="0" rIns="0" bIns="0" anchor="ctr"/>
          <a:lstStyle/>
          <a:p>
            <a:r>
              <a:rPr lang="en-US" sz="2400">
                <a:solidFill>
                  <a:schemeClr val="tx1"/>
                </a:solidFill>
                <a:ea typeface="Hoefler Text" charset="0"/>
                <a:cs typeface="Hoefler Text" charset="0"/>
              </a:rPr>
              <a:t>English and French sign Treaty of Paris</a:t>
            </a:r>
          </a:p>
        </p:txBody>
      </p:sp>
      <p:sp>
        <p:nvSpPr>
          <p:cNvPr id="26641" name="Line 17"/>
          <p:cNvSpPr>
            <a:spLocks noChangeShapeType="1"/>
          </p:cNvSpPr>
          <p:nvPr/>
        </p:nvSpPr>
        <p:spPr bwMode="auto">
          <a:xfrm rot="10800000" flipH="1">
            <a:off x="1201738" y="3822700"/>
            <a:ext cx="7937" cy="1781175"/>
          </a:xfrm>
          <a:prstGeom prst="line">
            <a:avLst/>
          </a:prstGeom>
          <a:noFill/>
          <a:ln w="12700" cap="flat">
            <a:solidFill>
              <a:srgbClr val="644F45">
                <a:alpha val="75000"/>
              </a:srgbClr>
            </a:solidFill>
            <a:prstDash val="solid"/>
            <a:miter lim="800000"/>
            <a:headEnd type="stealth" w="med" len="med"/>
            <a:tailEnd type="none" w="med" len="med"/>
          </a:ln>
        </p:spPr>
        <p:txBody>
          <a:bodyPr lIns="0" tIns="0" rIns="0" bIns="0"/>
          <a:lstStyle/>
          <a:p>
            <a:endParaRPr lang="en-US"/>
          </a:p>
        </p:txBody>
      </p:sp>
      <p:sp>
        <p:nvSpPr>
          <p:cNvPr id="26642" name="Line 18"/>
          <p:cNvSpPr>
            <a:spLocks noChangeShapeType="1"/>
          </p:cNvSpPr>
          <p:nvPr/>
        </p:nvSpPr>
        <p:spPr bwMode="auto">
          <a:xfrm rot="10800000" flipH="1">
            <a:off x="2438400" y="4457700"/>
            <a:ext cx="20638" cy="3178175"/>
          </a:xfrm>
          <a:prstGeom prst="line">
            <a:avLst/>
          </a:prstGeom>
          <a:noFill/>
          <a:ln w="12700" cap="flat">
            <a:solidFill>
              <a:srgbClr val="644F45">
                <a:alpha val="75000"/>
              </a:srgbClr>
            </a:solidFill>
            <a:prstDash val="solid"/>
            <a:miter lim="800000"/>
            <a:headEnd type="stealth" w="med" len="med"/>
            <a:tailEnd type="none" w="med" len="med"/>
          </a:ln>
        </p:spPr>
        <p:txBody>
          <a:bodyPr lIns="0" tIns="0" rIns="0" bIns="0"/>
          <a:lstStyle/>
          <a:p>
            <a:endParaRPr lang="en-US"/>
          </a:p>
        </p:txBody>
      </p:sp>
      <p:sp>
        <p:nvSpPr>
          <p:cNvPr id="26643" name="Line 19"/>
          <p:cNvSpPr>
            <a:spLocks noChangeShapeType="1"/>
          </p:cNvSpPr>
          <p:nvPr/>
        </p:nvSpPr>
        <p:spPr bwMode="auto">
          <a:xfrm rot="10800000" flipH="1">
            <a:off x="4435475" y="3937000"/>
            <a:ext cx="0" cy="981075"/>
          </a:xfrm>
          <a:prstGeom prst="line">
            <a:avLst/>
          </a:prstGeom>
          <a:noFill/>
          <a:ln w="12700" cap="flat">
            <a:solidFill>
              <a:srgbClr val="644F45">
                <a:alpha val="75000"/>
              </a:srgbClr>
            </a:solidFill>
            <a:prstDash val="solid"/>
            <a:miter lim="800000"/>
            <a:headEnd type="stealth" w="med" len="med"/>
            <a:tailEnd type="none" w="med" len="med"/>
          </a:ln>
        </p:spPr>
        <p:txBody>
          <a:bodyPr lIns="0" tIns="0" rIns="0" bIns="0"/>
          <a:lstStyle/>
          <a:p>
            <a:endParaRPr lang="en-US"/>
          </a:p>
        </p:txBody>
      </p:sp>
      <p:sp>
        <p:nvSpPr>
          <p:cNvPr id="26644" name="Line 20"/>
          <p:cNvSpPr>
            <a:spLocks noChangeShapeType="1"/>
          </p:cNvSpPr>
          <p:nvPr/>
        </p:nvSpPr>
        <p:spPr bwMode="auto">
          <a:xfrm rot="10800000" flipH="1">
            <a:off x="5753100" y="4483100"/>
            <a:ext cx="7938" cy="1781175"/>
          </a:xfrm>
          <a:prstGeom prst="line">
            <a:avLst/>
          </a:prstGeom>
          <a:noFill/>
          <a:ln w="12700" cap="flat">
            <a:solidFill>
              <a:srgbClr val="644F45">
                <a:alpha val="75000"/>
              </a:srgbClr>
            </a:solidFill>
            <a:prstDash val="solid"/>
            <a:miter lim="800000"/>
            <a:headEnd type="stealth" w="med" len="med"/>
            <a:tailEnd type="none" w="med" len="med"/>
          </a:ln>
        </p:spPr>
        <p:txBody>
          <a:bodyPr lIns="0" tIns="0" rIns="0" bIns="0"/>
          <a:lstStyle/>
          <a:p>
            <a:endParaRPr lang="en-US"/>
          </a:p>
        </p:txBody>
      </p:sp>
      <p:sp>
        <p:nvSpPr>
          <p:cNvPr id="26645" name="Line 21"/>
          <p:cNvSpPr>
            <a:spLocks noChangeShapeType="1"/>
          </p:cNvSpPr>
          <p:nvPr/>
        </p:nvSpPr>
        <p:spPr bwMode="auto">
          <a:xfrm rot="10800000" flipH="1">
            <a:off x="6484938" y="3835400"/>
            <a:ext cx="0" cy="4076700"/>
          </a:xfrm>
          <a:prstGeom prst="line">
            <a:avLst/>
          </a:prstGeom>
          <a:noFill/>
          <a:ln w="12700" cap="flat">
            <a:solidFill>
              <a:srgbClr val="644F45">
                <a:alpha val="75000"/>
              </a:srgbClr>
            </a:solidFill>
            <a:prstDash val="solid"/>
            <a:miter lim="800000"/>
            <a:headEnd type="stealth" w="med" len="med"/>
            <a:tailEnd type="none" w="med" len="med"/>
          </a:ln>
        </p:spPr>
        <p:txBody>
          <a:bodyPr lIns="0" tIns="0" rIns="0" bIns="0"/>
          <a:lstStyle/>
          <a:p>
            <a:endParaRPr lang="en-US"/>
          </a:p>
        </p:txBody>
      </p:sp>
      <p:sp>
        <p:nvSpPr>
          <p:cNvPr id="26646" name="Line 22"/>
          <p:cNvSpPr>
            <a:spLocks noChangeShapeType="1"/>
          </p:cNvSpPr>
          <p:nvPr/>
        </p:nvSpPr>
        <p:spPr bwMode="auto">
          <a:xfrm rot="10800000" flipH="1">
            <a:off x="7810500" y="3860800"/>
            <a:ext cx="7938" cy="800100"/>
          </a:xfrm>
          <a:prstGeom prst="line">
            <a:avLst/>
          </a:prstGeom>
          <a:noFill/>
          <a:ln w="12700" cap="flat">
            <a:solidFill>
              <a:srgbClr val="644F45">
                <a:alpha val="75000"/>
              </a:srgbClr>
            </a:solidFill>
            <a:prstDash val="solid"/>
            <a:miter lim="800000"/>
            <a:headEnd type="stealth" w="med" len="med"/>
            <a:tailEnd type="none" w="med" len="med"/>
          </a:ln>
        </p:spPr>
        <p:txBody>
          <a:bodyPr lIns="0" tIns="0" rIns="0" bIns="0"/>
          <a:lstStyle/>
          <a:p>
            <a:endParaRPr lang="en-US"/>
          </a:p>
        </p:txBody>
      </p:sp>
      <p:sp>
        <p:nvSpPr>
          <p:cNvPr id="26647" name="Line 23"/>
          <p:cNvSpPr>
            <a:spLocks noChangeShapeType="1"/>
          </p:cNvSpPr>
          <p:nvPr/>
        </p:nvSpPr>
        <p:spPr bwMode="auto">
          <a:xfrm rot="10800000" flipH="1">
            <a:off x="9566275" y="4610100"/>
            <a:ext cx="4763" cy="2197100"/>
          </a:xfrm>
          <a:prstGeom prst="line">
            <a:avLst/>
          </a:prstGeom>
          <a:noFill/>
          <a:ln w="12700" cap="flat">
            <a:solidFill>
              <a:srgbClr val="644F45">
                <a:alpha val="75000"/>
              </a:srgbClr>
            </a:solidFill>
            <a:prstDash val="solid"/>
            <a:miter lim="800000"/>
            <a:headEnd type="stealth" w="med" len="med"/>
            <a:tailEnd type="none" w="med" len="med"/>
          </a:ln>
        </p:spPr>
        <p:txBody>
          <a:bodyPr lIns="0" tIns="0" rIns="0" bIns="0"/>
          <a:lstStyle/>
          <a:p>
            <a:endParaRPr lang="en-US"/>
          </a:p>
        </p:txBody>
      </p:sp>
      <p:sp>
        <p:nvSpPr>
          <p:cNvPr id="26648" name="Rectangle 24"/>
          <p:cNvSpPr>
            <a:spLocks/>
          </p:cNvSpPr>
          <p:nvPr/>
        </p:nvSpPr>
        <p:spPr bwMode="auto">
          <a:xfrm>
            <a:off x="11296650" y="3149600"/>
            <a:ext cx="935038" cy="647700"/>
          </a:xfrm>
          <a:prstGeom prst="rect">
            <a:avLst/>
          </a:prstGeom>
          <a:noFill/>
          <a:ln w="12700" cap="flat">
            <a:noFill/>
            <a:miter lim="800000"/>
            <a:headEnd type="none" w="med" len="med"/>
            <a:tailEnd type="none" w="med" len="med"/>
          </a:ln>
        </p:spPr>
        <p:txBody>
          <a:bodyPr wrap="none" lIns="0" tIns="0" rIns="0" bIns="0" anchor="ctr">
            <a:spAutoFit/>
          </a:bodyPr>
          <a:lstStyle/>
          <a:p>
            <a:r>
              <a:rPr lang="en-US">
                <a:solidFill>
                  <a:schemeClr val="tx1"/>
                </a:solidFill>
                <a:ea typeface="Hoefler Text" charset="0"/>
                <a:cs typeface="Hoefler Text" charset="0"/>
              </a:rPr>
              <a:t>1776</a:t>
            </a:r>
          </a:p>
        </p:txBody>
      </p:sp>
      <p:sp>
        <p:nvSpPr>
          <p:cNvPr id="26649" name="Rectangle 25"/>
          <p:cNvSpPr>
            <a:spLocks/>
          </p:cNvSpPr>
          <p:nvPr/>
        </p:nvSpPr>
        <p:spPr bwMode="auto">
          <a:xfrm>
            <a:off x="10426700" y="5454650"/>
            <a:ext cx="2197100" cy="838200"/>
          </a:xfrm>
          <a:prstGeom prst="rect">
            <a:avLst/>
          </a:prstGeom>
          <a:noFill/>
          <a:ln w="12700" cap="flat">
            <a:noFill/>
            <a:miter lim="800000"/>
            <a:headEnd type="none" w="med" len="med"/>
            <a:tailEnd type="none" w="med" len="med"/>
          </a:ln>
        </p:spPr>
        <p:txBody>
          <a:bodyPr lIns="0" tIns="0" rIns="0" bIns="0" anchor="ctr"/>
          <a:lstStyle/>
          <a:p>
            <a:r>
              <a:rPr lang="en-US" sz="2400">
                <a:solidFill>
                  <a:schemeClr val="tx1"/>
                </a:solidFill>
                <a:ea typeface="Hoefler Text" charset="0"/>
                <a:cs typeface="Hoefler Text" charset="0"/>
              </a:rPr>
              <a:t>Declaration of Independence </a:t>
            </a:r>
          </a:p>
        </p:txBody>
      </p:sp>
      <p:sp>
        <p:nvSpPr>
          <p:cNvPr id="26650" name="Line 26"/>
          <p:cNvSpPr>
            <a:spLocks noChangeShapeType="1"/>
          </p:cNvSpPr>
          <p:nvPr/>
        </p:nvSpPr>
        <p:spPr bwMode="auto">
          <a:xfrm rot="10800000">
            <a:off x="11780838" y="3860800"/>
            <a:ext cx="4762" cy="1574800"/>
          </a:xfrm>
          <a:prstGeom prst="line">
            <a:avLst/>
          </a:prstGeom>
          <a:noFill/>
          <a:ln w="12700" cap="flat">
            <a:solidFill>
              <a:srgbClr val="644F45">
                <a:alpha val="75000"/>
              </a:srgbClr>
            </a:solidFill>
            <a:prstDash val="solid"/>
            <a:miter lim="800000"/>
            <a:headEnd type="stealth" w="med" len="med"/>
            <a:tailEnd type="none" w="med" len="med"/>
          </a:ln>
        </p:spPr>
        <p:txBody>
          <a:bodyPr lIns="0" tIns="0" rIns="0" bIns="0"/>
          <a:lstStyle/>
          <a:p>
            <a:endParaRPr lang="en-US"/>
          </a:p>
        </p:txBody>
      </p:sp>
      <p:sp>
        <p:nvSpPr>
          <p:cNvPr id="26651" name="AutoShape 27"/>
          <p:cNvSpPr>
            <a:spLocks/>
          </p:cNvSpPr>
          <p:nvPr/>
        </p:nvSpPr>
        <p:spPr bwMode="auto">
          <a:xfrm>
            <a:off x="2933700" y="3733800"/>
            <a:ext cx="1155700" cy="292100"/>
          </a:xfrm>
          <a:prstGeom prst="leftRightArrow">
            <a:avLst>
              <a:gd name="adj1" fmla="val 10148"/>
              <a:gd name="adj2" fmla="val 147820"/>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lstStyle/>
          <a:p>
            <a:endParaRPr lang="en-US"/>
          </a:p>
        </p:txBody>
      </p:sp>
      <p:sp>
        <p:nvSpPr>
          <p:cNvPr id="26652" name="AutoShape 28"/>
          <p:cNvSpPr>
            <a:spLocks/>
          </p:cNvSpPr>
          <p:nvPr/>
        </p:nvSpPr>
        <p:spPr bwMode="auto">
          <a:xfrm>
            <a:off x="10083800" y="3721100"/>
            <a:ext cx="1155700" cy="292100"/>
          </a:xfrm>
          <a:prstGeom prst="leftRightArrow">
            <a:avLst>
              <a:gd name="adj1" fmla="val 10148"/>
              <a:gd name="adj2" fmla="val 147820"/>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lstStyle/>
          <a:p>
            <a:endParaRPr lang="en-US"/>
          </a:p>
        </p:txBody>
      </p:sp>
      <p:sp>
        <p:nvSpPr>
          <p:cNvPr id="26653" name="Rectangle 29"/>
          <p:cNvSpPr>
            <a:spLocks/>
          </p:cNvSpPr>
          <p:nvPr/>
        </p:nvSpPr>
        <p:spPr bwMode="auto">
          <a:xfrm>
            <a:off x="10933113" y="8890000"/>
            <a:ext cx="1176337" cy="3175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400">
                <a:solidFill>
                  <a:schemeClr val="tx1"/>
                </a:solidFill>
                <a:ea typeface="Hoefler Text" charset="0"/>
                <a:cs typeface="Hoefler Text" charset="0"/>
              </a:rPr>
              <a:t>© 2010 AIHE</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4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663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6642"/>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26635"/>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26650"/>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2664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26643"/>
                                        </p:tgtEl>
                                        <p:attrNameLst>
                                          <p:attrName>style.visibility</p:attrName>
                                        </p:attrNameLst>
                                      </p:cBhvr>
                                      <p:to>
                                        <p:strVal val="visible"/>
                                      </p:to>
                                    </p:set>
                                    <p:anim calcmode="lin" valueType="num">
                                      <p:cBhvr additive="base">
                                        <p:cTn id="26" dur="500" fill="hold"/>
                                        <p:tgtEl>
                                          <p:spTgt spid="26643"/>
                                        </p:tgtEl>
                                        <p:attrNameLst>
                                          <p:attrName>ppt_x</p:attrName>
                                        </p:attrNameLst>
                                      </p:cBhvr>
                                      <p:tavLst>
                                        <p:tav tm="0">
                                          <p:val>
                                            <p:strVal val="#ppt_x"/>
                                          </p:val>
                                        </p:tav>
                                        <p:tav tm="100000">
                                          <p:val>
                                            <p:strVal val="#ppt_x"/>
                                          </p:val>
                                        </p:tav>
                                      </p:tavLst>
                                    </p:anim>
                                    <p:anim calcmode="lin" valueType="num">
                                      <p:cBhvr additive="base">
                                        <p:cTn id="27" dur="500" fill="hold"/>
                                        <p:tgtEl>
                                          <p:spTgt spid="26643"/>
                                        </p:tgtEl>
                                        <p:attrNameLst>
                                          <p:attrName>ppt_y</p:attrName>
                                        </p:attrNameLst>
                                      </p:cBhvr>
                                      <p:tavLst>
                                        <p:tav tm="0">
                                          <p:val>
                                            <p:strVal val="0-#ppt_h/2"/>
                                          </p:val>
                                        </p:tav>
                                        <p:tav tm="100000">
                                          <p:val>
                                            <p:strVal val="#ppt_y"/>
                                          </p:val>
                                        </p:tav>
                                      </p:tavLst>
                                    </p:anim>
                                  </p:childTnLst>
                                </p:cTn>
                              </p:par>
                            </p:childTnLst>
                          </p:cTn>
                        </p:par>
                        <p:par>
                          <p:cTn id="28" fill="hold">
                            <p:stCondLst>
                              <p:cond delay="500"/>
                            </p:stCondLst>
                            <p:childTnLst>
                              <p:par>
                                <p:cTn id="29" presetID="2" presetClass="entr" presetSubtype="1" fill="hold" grpId="0" nodeType="afterEffect">
                                  <p:stCondLst>
                                    <p:cond delay="0"/>
                                  </p:stCondLst>
                                  <p:childTnLst>
                                    <p:set>
                                      <p:cBhvr>
                                        <p:cTn id="30" dur="1" fill="hold">
                                          <p:stCondLst>
                                            <p:cond delay="0"/>
                                          </p:stCondLst>
                                        </p:cTn>
                                        <p:tgtEl>
                                          <p:spTgt spid="26636"/>
                                        </p:tgtEl>
                                        <p:attrNameLst>
                                          <p:attrName>style.visibility</p:attrName>
                                        </p:attrNameLst>
                                      </p:cBhvr>
                                      <p:to>
                                        <p:strVal val="visible"/>
                                      </p:to>
                                    </p:set>
                                    <p:anim calcmode="lin" valueType="num">
                                      <p:cBhvr additive="base">
                                        <p:cTn id="31" dur="500" fill="hold"/>
                                        <p:tgtEl>
                                          <p:spTgt spid="26636"/>
                                        </p:tgtEl>
                                        <p:attrNameLst>
                                          <p:attrName>ppt_x</p:attrName>
                                        </p:attrNameLst>
                                      </p:cBhvr>
                                      <p:tavLst>
                                        <p:tav tm="0">
                                          <p:val>
                                            <p:strVal val="#ppt_x"/>
                                          </p:val>
                                        </p:tav>
                                        <p:tav tm="100000">
                                          <p:val>
                                            <p:strVal val="#ppt_x"/>
                                          </p:val>
                                        </p:tav>
                                      </p:tavLst>
                                    </p:anim>
                                    <p:anim calcmode="lin" valueType="num">
                                      <p:cBhvr additive="base">
                                        <p:cTn id="32" dur="500" fill="hold"/>
                                        <p:tgtEl>
                                          <p:spTgt spid="26636"/>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6644"/>
                                        </p:tgtEl>
                                        <p:attrNameLst>
                                          <p:attrName>style.visibility</p:attrName>
                                        </p:attrNameLst>
                                      </p:cBhvr>
                                      <p:to>
                                        <p:strVal val="visible"/>
                                      </p:to>
                                    </p:set>
                                    <p:anim calcmode="lin" valueType="num">
                                      <p:cBhvr additive="base">
                                        <p:cTn id="37" dur="500" fill="hold"/>
                                        <p:tgtEl>
                                          <p:spTgt spid="26644"/>
                                        </p:tgtEl>
                                        <p:attrNameLst>
                                          <p:attrName>ppt_x</p:attrName>
                                        </p:attrNameLst>
                                      </p:cBhvr>
                                      <p:tavLst>
                                        <p:tav tm="0">
                                          <p:val>
                                            <p:strVal val="#ppt_x"/>
                                          </p:val>
                                        </p:tav>
                                        <p:tav tm="100000">
                                          <p:val>
                                            <p:strVal val="#ppt_x"/>
                                          </p:val>
                                        </p:tav>
                                      </p:tavLst>
                                    </p:anim>
                                    <p:anim calcmode="lin" valueType="num">
                                      <p:cBhvr additive="base">
                                        <p:cTn id="38" dur="500" fill="hold"/>
                                        <p:tgtEl>
                                          <p:spTgt spid="26644"/>
                                        </p:tgtEl>
                                        <p:attrNameLst>
                                          <p:attrName>ppt_y</p:attrName>
                                        </p:attrNameLst>
                                      </p:cBhvr>
                                      <p:tavLst>
                                        <p:tav tm="0">
                                          <p:val>
                                            <p:strVal val="0-#ppt_h/2"/>
                                          </p:val>
                                        </p:tav>
                                        <p:tav tm="100000">
                                          <p:val>
                                            <p:strVal val="#ppt_y"/>
                                          </p:val>
                                        </p:tav>
                                      </p:tavLst>
                                    </p:anim>
                                  </p:childTnLst>
                                </p:cTn>
                              </p:par>
                            </p:childTnLst>
                          </p:cTn>
                        </p:par>
                        <p:par>
                          <p:cTn id="39" fill="hold">
                            <p:stCondLst>
                              <p:cond delay="500"/>
                            </p:stCondLst>
                            <p:childTnLst>
                              <p:par>
                                <p:cTn id="40" presetID="2" presetClass="entr" presetSubtype="1" fill="hold" grpId="0" nodeType="afterEffect">
                                  <p:stCondLst>
                                    <p:cond delay="0"/>
                                  </p:stCondLst>
                                  <p:childTnLst>
                                    <p:set>
                                      <p:cBhvr>
                                        <p:cTn id="41" dur="1" fill="hold">
                                          <p:stCondLst>
                                            <p:cond delay="0"/>
                                          </p:stCondLst>
                                        </p:cTn>
                                        <p:tgtEl>
                                          <p:spTgt spid="26637"/>
                                        </p:tgtEl>
                                        <p:attrNameLst>
                                          <p:attrName>style.visibility</p:attrName>
                                        </p:attrNameLst>
                                      </p:cBhvr>
                                      <p:to>
                                        <p:strVal val="visible"/>
                                      </p:to>
                                    </p:set>
                                    <p:anim calcmode="lin" valueType="num">
                                      <p:cBhvr additive="base">
                                        <p:cTn id="42" dur="500" fill="hold"/>
                                        <p:tgtEl>
                                          <p:spTgt spid="26637"/>
                                        </p:tgtEl>
                                        <p:attrNameLst>
                                          <p:attrName>ppt_x</p:attrName>
                                        </p:attrNameLst>
                                      </p:cBhvr>
                                      <p:tavLst>
                                        <p:tav tm="0">
                                          <p:val>
                                            <p:strVal val="#ppt_x"/>
                                          </p:val>
                                        </p:tav>
                                        <p:tav tm="100000">
                                          <p:val>
                                            <p:strVal val="#ppt_x"/>
                                          </p:val>
                                        </p:tav>
                                      </p:tavLst>
                                    </p:anim>
                                    <p:anim calcmode="lin" valueType="num">
                                      <p:cBhvr additive="base">
                                        <p:cTn id="43" dur="500" fill="hold"/>
                                        <p:tgtEl>
                                          <p:spTgt spid="26637"/>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1" fill="hold" grpId="0" nodeType="clickEffect">
                                  <p:stCondLst>
                                    <p:cond delay="0"/>
                                  </p:stCondLst>
                                  <p:childTnLst>
                                    <p:set>
                                      <p:cBhvr>
                                        <p:cTn id="47" dur="1" fill="hold">
                                          <p:stCondLst>
                                            <p:cond delay="0"/>
                                          </p:stCondLst>
                                        </p:cTn>
                                        <p:tgtEl>
                                          <p:spTgt spid="26645"/>
                                        </p:tgtEl>
                                        <p:attrNameLst>
                                          <p:attrName>style.visibility</p:attrName>
                                        </p:attrNameLst>
                                      </p:cBhvr>
                                      <p:to>
                                        <p:strVal val="visible"/>
                                      </p:to>
                                    </p:set>
                                    <p:anim calcmode="lin" valueType="num">
                                      <p:cBhvr additive="base">
                                        <p:cTn id="48" dur="500" fill="hold"/>
                                        <p:tgtEl>
                                          <p:spTgt spid="26645"/>
                                        </p:tgtEl>
                                        <p:attrNameLst>
                                          <p:attrName>ppt_x</p:attrName>
                                        </p:attrNameLst>
                                      </p:cBhvr>
                                      <p:tavLst>
                                        <p:tav tm="0">
                                          <p:val>
                                            <p:strVal val="#ppt_x"/>
                                          </p:val>
                                        </p:tav>
                                        <p:tav tm="100000">
                                          <p:val>
                                            <p:strVal val="#ppt_x"/>
                                          </p:val>
                                        </p:tav>
                                      </p:tavLst>
                                    </p:anim>
                                    <p:anim calcmode="lin" valueType="num">
                                      <p:cBhvr additive="base">
                                        <p:cTn id="49" dur="500" fill="hold"/>
                                        <p:tgtEl>
                                          <p:spTgt spid="26645"/>
                                        </p:tgtEl>
                                        <p:attrNameLst>
                                          <p:attrName>ppt_y</p:attrName>
                                        </p:attrNameLst>
                                      </p:cBhvr>
                                      <p:tavLst>
                                        <p:tav tm="0">
                                          <p:val>
                                            <p:strVal val="0-#ppt_h/2"/>
                                          </p:val>
                                        </p:tav>
                                        <p:tav tm="100000">
                                          <p:val>
                                            <p:strVal val="#ppt_y"/>
                                          </p:val>
                                        </p:tav>
                                      </p:tavLst>
                                    </p:anim>
                                  </p:childTnLst>
                                </p:cTn>
                              </p:par>
                            </p:childTnLst>
                          </p:cTn>
                        </p:par>
                        <p:par>
                          <p:cTn id="50" fill="hold">
                            <p:stCondLst>
                              <p:cond delay="500"/>
                            </p:stCondLst>
                            <p:childTnLst>
                              <p:par>
                                <p:cTn id="51" presetID="2" presetClass="entr" presetSubtype="1" fill="hold" grpId="0" nodeType="afterEffect">
                                  <p:stCondLst>
                                    <p:cond delay="0"/>
                                  </p:stCondLst>
                                  <p:childTnLst>
                                    <p:set>
                                      <p:cBhvr>
                                        <p:cTn id="52" dur="1" fill="hold">
                                          <p:stCondLst>
                                            <p:cond delay="0"/>
                                          </p:stCondLst>
                                        </p:cTn>
                                        <p:tgtEl>
                                          <p:spTgt spid="26638"/>
                                        </p:tgtEl>
                                        <p:attrNameLst>
                                          <p:attrName>style.visibility</p:attrName>
                                        </p:attrNameLst>
                                      </p:cBhvr>
                                      <p:to>
                                        <p:strVal val="visible"/>
                                      </p:to>
                                    </p:set>
                                    <p:anim calcmode="lin" valueType="num">
                                      <p:cBhvr additive="base">
                                        <p:cTn id="53" dur="500" fill="hold"/>
                                        <p:tgtEl>
                                          <p:spTgt spid="26638"/>
                                        </p:tgtEl>
                                        <p:attrNameLst>
                                          <p:attrName>ppt_x</p:attrName>
                                        </p:attrNameLst>
                                      </p:cBhvr>
                                      <p:tavLst>
                                        <p:tav tm="0">
                                          <p:val>
                                            <p:strVal val="#ppt_x"/>
                                          </p:val>
                                        </p:tav>
                                        <p:tav tm="100000">
                                          <p:val>
                                            <p:strVal val="#ppt_x"/>
                                          </p:val>
                                        </p:tav>
                                      </p:tavLst>
                                    </p:anim>
                                    <p:anim calcmode="lin" valueType="num">
                                      <p:cBhvr additive="base">
                                        <p:cTn id="54" dur="500" fill="hold"/>
                                        <p:tgtEl>
                                          <p:spTgt spid="26638"/>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1" fill="hold" grpId="0" nodeType="clickEffect">
                                  <p:stCondLst>
                                    <p:cond delay="0"/>
                                  </p:stCondLst>
                                  <p:childTnLst>
                                    <p:set>
                                      <p:cBhvr>
                                        <p:cTn id="58" dur="1" fill="hold">
                                          <p:stCondLst>
                                            <p:cond delay="0"/>
                                          </p:stCondLst>
                                        </p:cTn>
                                        <p:tgtEl>
                                          <p:spTgt spid="26646"/>
                                        </p:tgtEl>
                                        <p:attrNameLst>
                                          <p:attrName>style.visibility</p:attrName>
                                        </p:attrNameLst>
                                      </p:cBhvr>
                                      <p:to>
                                        <p:strVal val="visible"/>
                                      </p:to>
                                    </p:set>
                                    <p:anim calcmode="lin" valueType="num">
                                      <p:cBhvr additive="base">
                                        <p:cTn id="59" dur="500" fill="hold"/>
                                        <p:tgtEl>
                                          <p:spTgt spid="26646"/>
                                        </p:tgtEl>
                                        <p:attrNameLst>
                                          <p:attrName>ppt_x</p:attrName>
                                        </p:attrNameLst>
                                      </p:cBhvr>
                                      <p:tavLst>
                                        <p:tav tm="0">
                                          <p:val>
                                            <p:strVal val="#ppt_x"/>
                                          </p:val>
                                        </p:tav>
                                        <p:tav tm="100000">
                                          <p:val>
                                            <p:strVal val="#ppt_x"/>
                                          </p:val>
                                        </p:tav>
                                      </p:tavLst>
                                    </p:anim>
                                    <p:anim calcmode="lin" valueType="num">
                                      <p:cBhvr additive="base">
                                        <p:cTn id="60" dur="500" fill="hold"/>
                                        <p:tgtEl>
                                          <p:spTgt spid="26646"/>
                                        </p:tgtEl>
                                        <p:attrNameLst>
                                          <p:attrName>ppt_y</p:attrName>
                                        </p:attrNameLst>
                                      </p:cBhvr>
                                      <p:tavLst>
                                        <p:tav tm="0">
                                          <p:val>
                                            <p:strVal val="0-#ppt_h/2"/>
                                          </p:val>
                                        </p:tav>
                                        <p:tav tm="100000">
                                          <p:val>
                                            <p:strVal val="#ppt_y"/>
                                          </p:val>
                                        </p:tav>
                                      </p:tavLst>
                                    </p:anim>
                                  </p:childTnLst>
                                </p:cTn>
                              </p:par>
                            </p:childTnLst>
                          </p:cTn>
                        </p:par>
                        <p:par>
                          <p:cTn id="61" fill="hold">
                            <p:stCondLst>
                              <p:cond delay="500"/>
                            </p:stCondLst>
                            <p:childTnLst>
                              <p:par>
                                <p:cTn id="62" presetID="2" presetClass="entr" presetSubtype="1" fill="hold" grpId="0" nodeType="afterEffect">
                                  <p:stCondLst>
                                    <p:cond delay="0"/>
                                  </p:stCondLst>
                                  <p:childTnLst>
                                    <p:set>
                                      <p:cBhvr>
                                        <p:cTn id="63" dur="1" fill="hold">
                                          <p:stCondLst>
                                            <p:cond delay="0"/>
                                          </p:stCondLst>
                                        </p:cTn>
                                        <p:tgtEl>
                                          <p:spTgt spid="26639"/>
                                        </p:tgtEl>
                                        <p:attrNameLst>
                                          <p:attrName>style.visibility</p:attrName>
                                        </p:attrNameLst>
                                      </p:cBhvr>
                                      <p:to>
                                        <p:strVal val="visible"/>
                                      </p:to>
                                    </p:set>
                                    <p:anim calcmode="lin" valueType="num">
                                      <p:cBhvr additive="base">
                                        <p:cTn id="64" dur="500" fill="hold"/>
                                        <p:tgtEl>
                                          <p:spTgt spid="26639"/>
                                        </p:tgtEl>
                                        <p:attrNameLst>
                                          <p:attrName>ppt_x</p:attrName>
                                        </p:attrNameLst>
                                      </p:cBhvr>
                                      <p:tavLst>
                                        <p:tav tm="0">
                                          <p:val>
                                            <p:strVal val="#ppt_x"/>
                                          </p:val>
                                        </p:tav>
                                        <p:tav tm="100000">
                                          <p:val>
                                            <p:strVal val="#ppt_x"/>
                                          </p:val>
                                        </p:tav>
                                      </p:tavLst>
                                    </p:anim>
                                    <p:anim calcmode="lin" valueType="num">
                                      <p:cBhvr additive="base">
                                        <p:cTn id="65" dur="500" fill="hold"/>
                                        <p:tgtEl>
                                          <p:spTgt spid="26639"/>
                                        </p:tgtEl>
                                        <p:attrNameLst>
                                          <p:attrName>ppt_y</p:attrName>
                                        </p:attrNameLst>
                                      </p:cBhvr>
                                      <p:tavLst>
                                        <p:tav tm="0">
                                          <p:val>
                                            <p:strVal val="0-#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1" fill="hold" grpId="0" nodeType="clickEffect">
                                  <p:stCondLst>
                                    <p:cond delay="0"/>
                                  </p:stCondLst>
                                  <p:childTnLst>
                                    <p:set>
                                      <p:cBhvr>
                                        <p:cTn id="69" dur="1" fill="hold">
                                          <p:stCondLst>
                                            <p:cond delay="0"/>
                                          </p:stCondLst>
                                        </p:cTn>
                                        <p:tgtEl>
                                          <p:spTgt spid="26647"/>
                                        </p:tgtEl>
                                        <p:attrNameLst>
                                          <p:attrName>style.visibility</p:attrName>
                                        </p:attrNameLst>
                                      </p:cBhvr>
                                      <p:to>
                                        <p:strVal val="visible"/>
                                      </p:to>
                                    </p:set>
                                    <p:anim calcmode="lin" valueType="num">
                                      <p:cBhvr additive="base">
                                        <p:cTn id="70" dur="500" fill="hold"/>
                                        <p:tgtEl>
                                          <p:spTgt spid="26647"/>
                                        </p:tgtEl>
                                        <p:attrNameLst>
                                          <p:attrName>ppt_x</p:attrName>
                                        </p:attrNameLst>
                                      </p:cBhvr>
                                      <p:tavLst>
                                        <p:tav tm="0">
                                          <p:val>
                                            <p:strVal val="#ppt_x"/>
                                          </p:val>
                                        </p:tav>
                                        <p:tav tm="100000">
                                          <p:val>
                                            <p:strVal val="#ppt_x"/>
                                          </p:val>
                                        </p:tav>
                                      </p:tavLst>
                                    </p:anim>
                                    <p:anim calcmode="lin" valueType="num">
                                      <p:cBhvr additive="base">
                                        <p:cTn id="71" dur="500" fill="hold"/>
                                        <p:tgtEl>
                                          <p:spTgt spid="26647"/>
                                        </p:tgtEl>
                                        <p:attrNameLst>
                                          <p:attrName>ppt_y</p:attrName>
                                        </p:attrNameLst>
                                      </p:cBhvr>
                                      <p:tavLst>
                                        <p:tav tm="0">
                                          <p:val>
                                            <p:strVal val="0-#ppt_h/2"/>
                                          </p:val>
                                        </p:tav>
                                        <p:tav tm="100000">
                                          <p:val>
                                            <p:strVal val="#ppt_y"/>
                                          </p:val>
                                        </p:tav>
                                      </p:tavLst>
                                    </p:anim>
                                  </p:childTnLst>
                                </p:cTn>
                              </p:par>
                            </p:childTnLst>
                          </p:cTn>
                        </p:par>
                        <p:par>
                          <p:cTn id="72" fill="hold">
                            <p:stCondLst>
                              <p:cond delay="500"/>
                            </p:stCondLst>
                            <p:childTnLst>
                              <p:par>
                                <p:cTn id="73" presetID="2" presetClass="entr" presetSubtype="1" fill="hold" grpId="0" nodeType="afterEffect">
                                  <p:stCondLst>
                                    <p:cond delay="0"/>
                                  </p:stCondLst>
                                  <p:childTnLst>
                                    <p:set>
                                      <p:cBhvr>
                                        <p:cTn id="74" dur="1" fill="hold">
                                          <p:stCondLst>
                                            <p:cond delay="0"/>
                                          </p:stCondLst>
                                        </p:cTn>
                                        <p:tgtEl>
                                          <p:spTgt spid="26640"/>
                                        </p:tgtEl>
                                        <p:attrNameLst>
                                          <p:attrName>style.visibility</p:attrName>
                                        </p:attrNameLst>
                                      </p:cBhvr>
                                      <p:to>
                                        <p:strVal val="visible"/>
                                      </p:to>
                                    </p:set>
                                    <p:anim calcmode="lin" valueType="num">
                                      <p:cBhvr additive="base">
                                        <p:cTn id="75" dur="500" fill="hold"/>
                                        <p:tgtEl>
                                          <p:spTgt spid="26640"/>
                                        </p:tgtEl>
                                        <p:attrNameLst>
                                          <p:attrName>ppt_x</p:attrName>
                                        </p:attrNameLst>
                                      </p:cBhvr>
                                      <p:tavLst>
                                        <p:tav tm="0">
                                          <p:val>
                                            <p:strVal val="#ppt_x"/>
                                          </p:val>
                                        </p:tav>
                                        <p:tav tm="100000">
                                          <p:val>
                                            <p:strVal val="#ppt_x"/>
                                          </p:val>
                                        </p:tav>
                                      </p:tavLst>
                                    </p:anim>
                                    <p:anim calcmode="lin" valueType="num">
                                      <p:cBhvr additive="base">
                                        <p:cTn id="76" dur="500" fill="hold"/>
                                        <p:tgtEl>
                                          <p:spTgt spid="266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4" grpId="0" autoUpdateAnimBg="0"/>
      <p:bldP spid="26635" grpId="0" autoUpdateAnimBg="0"/>
      <p:bldP spid="26636" grpId="0" autoUpdateAnimBg="0"/>
      <p:bldP spid="26637" grpId="0" autoUpdateAnimBg="0"/>
      <p:bldP spid="26638" grpId="0" autoUpdateAnimBg="0"/>
      <p:bldP spid="26639" grpId="0" autoUpdateAnimBg="0"/>
      <p:bldP spid="26640" grpId="0" autoUpdateAnimBg="0"/>
      <p:bldP spid="26641" grpId="0" animBg="1"/>
      <p:bldP spid="26642" grpId="0" animBg="1"/>
      <p:bldP spid="26643" grpId="0" animBg="1"/>
      <p:bldP spid="26644" grpId="0" animBg="1"/>
      <p:bldP spid="26645" grpId="0" animBg="1"/>
      <p:bldP spid="26646" grpId="0" animBg="1"/>
      <p:bldP spid="26647" grpId="0" animBg="1"/>
      <p:bldP spid="26649" grpId="0" autoUpdateAnimBg="0"/>
      <p:bldP spid="266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ln/>
        </p:spPr>
        <p:txBody>
          <a:bodyPr/>
          <a:lstStyle/>
          <a:p>
            <a:r>
              <a:rPr lang="en-US"/>
              <a:t>The Three Phases</a:t>
            </a:r>
          </a:p>
        </p:txBody>
      </p:sp>
      <p:graphicFrame>
        <p:nvGraphicFramePr>
          <p:cNvPr id="27650" name="Group 2"/>
          <p:cNvGraphicFramePr>
            <a:graphicFrameLocks noGrp="1"/>
          </p:cNvGraphicFramePr>
          <p:nvPr/>
        </p:nvGraphicFramePr>
        <p:xfrm>
          <a:off x="838200" y="2794000"/>
          <a:ext cx="11301413" cy="5408613"/>
        </p:xfrm>
        <a:graphic>
          <a:graphicData uri="http://schemas.openxmlformats.org/drawingml/2006/table">
            <a:tbl>
              <a:tblPr/>
              <a:tblGrid>
                <a:gridCol w="3767138"/>
                <a:gridCol w="3767137"/>
                <a:gridCol w="3767138"/>
              </a:tblGrid>
              <a:tr h="1358900">
                <a:tc>
                  <a:txBody>
                    <a:bodyPr/>
                    <a:lstStyle/>
                    <a:p>
                      <a:pPr marL="0" marR="0" lvl="0" indent="0" algn="ctr" defTabSz="914400" rtl="0" eaLnBrk="1" fontAlgn="base" latinLnBrk="0" hangingPunct="1">
                        <a:lnSpc>
                          <a:spcPct val="100000"/>
                        </a:lnSpc>
                        <a:spcBef>
                          <a:spcPct val="0"/>
                        </a:spcBef>
                        <a:spcAft>
                          <a:spcPct val="0"/>
                        </a:spcAft>
                        <a:buClrTx/>
                        <a:buSzPct val="94000"/>
                        <a:buFontTx/>
                        <a:buNone/>
                        <a:tabLst/>
                      </a:pPr>
                      <a:r>
                        <a:rPr kumimoji="0" lang="en-US" sz="3600" b="0" i="0" u="none" strike="noStrike" cap="none" normalizeH="0" baseline="0" smtClean="0">
                          <a:ln>
                            <a:noFill/>
                          </a:ln>
                          <a:solidFill>
                            <a:srgbClr val="FFFFFF"/>
                          </a:solidFill>
                          <a:effectLst/>
                          <a:latin typeface="Hoefler Text" charset="0"/>
                          <a:ea typeface="ヒラギノ明朝 ProN W3" charset="0"/>
                          <a:cs typeface="ヒラギノ明朝 ProN W3" charset="0"/>
                          <a:sym typeface="Hoefler Text" charset="0"/>
                        </a:rPr>
                        <a:t>Phase 1</a:t>
                      </a:r>
                    </a:p>
                  </a:txBody>
                  <a:tcPr marL="50800" marR="50800" marT="50800" marB="50800" anchor="ctr" horzOverflow="overflow">
                    <a:lnL w="114300" cap="flat" cmpd="sng" algn="ctr">
                      <a:solidFill>
                        <a:srgbClr val="6F5E3E"/>
                      </a:solidFill>
                      <a:prstDash val="solid"/>
                      <a:round/>
                      <a:headEnd type="none" w="med" len="med"/>
                      <a:tailEnd type="none" w="med" len="med"/>
                    </a:lnL>
                    <a:lnR w="114300" cap="flat" cmpd="sng" algn="ctr">
                      <a:solidFill>
                        <a:srgbClr val="6F5E3E"/>
                      </a:solidFill>
                      <a:prstDash val="solid"/>
                      <a:round/>
                      <a:headEnd type="none" w="med" len="med"/>
                      <a:tailEnd type="none" w="med" len="med"/>
                    </a:lnR>
                    <a:lnT w="114300" cap="flat" cmpd="sng" algn="ctr">
                      <a:solidFill>
                        <a:srgbClr val="6F5E3E"/>
                      </a:solidFill>
                      <a:prstDash val="solid"/>
                      <a:round/>
                      <a:headEnd type="none" w="med" len="med"/>
                      <a:tailEnd type="none" w="med" len="med"/>
                    </a:lnT>
                    <a:lnB w="114300" cap="flat" cmpd="sng" algn="ctr">
                      <a:solidFill>
                        <a:srgbClr val="6F5E3E"/>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Pct val="94000"/>
                        <a:buFontTx/>
                        <a:buNone/>
                        <a:tabLst/>
                      </a:pPr>
                      <a:r>
                        <a:rPr kumimoji="0" lang="en-US" sz="3600" b="0" i="0" u="none" strike="noStrike" cap="none" normalizeH="0" baseline="0" smtClean="0">
                          <a:ln>
                            <a:noFill/>
                          </a:ln>
                          <a:solidFill>
                            <a:srgbClr val="FFFFFF"/>
                          </a:solidFill>
                          <a:effectLst/>
                          <a:latin typeface="Hoefler Text" charset="0"/>
                          <a:ea typeface="ヒラギノ明朝 ProN W3" charset="0"/>
                          <a:cs typeface="ヒラギノ明朝 ProN W3" charset="0"/>
                          <a:sym typeface="Hoefler Text" charset="0"/>
                        </a:rPr>
                        <a:t>Phase 2</a:t>
                      </a:r>
                    </a:p>
                  </a:txBody>
                  <a:tcPr marL="50800" marR="50800" marT="50800" marB="50800" anchor="ctr" horzOverflow="overflow">
                    <a:lnL w="114300" cap="flat" cmpd="sng" algn="ctr">
                      <a:solidFill>
                        <a:srgbClr val="6F5E3E"/>
                      </a:solidFill>
                      <a:prstDash val="solid"/>
                      <a:round/>
                      <a:headEnd type="none" w="med" len="med"/>
                      <a:tailEnd type="none" w="med" len="med"/>
                    </a:lnL>
                    <a:lnR w="114300" cap="flat" cmpd="sng" algn="ctr">
                      <a:solidFill>
                        <a:srgbClr val="6F5E3E"/>
                      </a:solidFill>
                      <a:prstDash val="solid"/>
                      <a:round/>
                      <a:headEnd type="none" w="med" len="med"/>
                      <a:tailEnd type="none" w="med" len="med"/>
                    </a:lnR>
                    <a:lnT w="114300" cap="flat" cmpd="sng" algn="ctr">
                      <a:solidFill>
                        <a:srgbClr val="6F5E3E"/>
                      </a:solidFill>
                      <a:prstDash val="solid"/>
                      <a:round/>
                      <a:headEnd type="none" w="med" len="med"/>
                      <a:tailEnd type="none" w="med" len="med"/>
                    </a:lnT>
                    <a:lnB w="114300" cap="flat" cmpd="sng" algn="ctr">
                      <a:solidFill>
                        <a:srgbClr val="6F5E3E"/>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Pct val="94000"/>
                        <a:buFontTx/>
                        <a:buNone/>
                        <a:tabLst/>
                      </a:pPr>
                      <a:r>
                        <a:rPr kumimoji="0" lang="en-US" sz="3600" b="0" i="0" u="none" strike="noStrike" cap="none" normalizeH="0" baseline="0" smtClean="0">
                          <a:ln>
                            <a:noFill/>
                          </a:ln>
                          <a:solidFill>
                            <a:srgbClr val="FFFFFF"/>
                          </a:solidFill>
                          <a:effectLst/>
                          <a:latin typeface="Hoefler Text" charset="0"/>
                          <a:ea typeface="ヒラギノ明朝 ProN W3" charset="0"/>
                          <a:cs typeface="ヒラギノ明朝 ProN W3" charset="0"/>
                          <a:sym typeface="Hoefler Text" charset="0"/>
                        </a:rPr>
                        <a:t>Phase 3</a:t>
                      </a:r>
                    </a:p>
                  </a:txBody>
                  <a:tcPr marL="50800" marR="50800" marT="50800" marB="50800" anchor="ctr" horzOverflow="overflow">
                    <a:lnL w="114300" cap="flat" cmpd="sng" algn="ctr">
                      <a:solidFill>
                        <a:srgbClr val="6F5E3E"/>
                      </a:solidFill>
                      <a:prstDash val="solid"/>
                      <a:round/>
                      <a:headEnd type="none" w="med" len="med"/>
                      <a:tailEnd type="none" w="med" len="med"/>
                    </a:lnL>
                    <a:lnR w="114300" cap="flat" cmpd="sng" algn="ctr">
                      <a:solidFill>
                        <a:srgbClr val="6F5E3E"/>
                      </a:solidFill>
                      <a:prstDash val="solid"/>
                      <a:round/>
                      <a:headEnd type="none" w="med" len="med"/>
                      <a:tailEnd type="none" w="med" len="med"/>
                    </a:lnR>
                    <a:lnT w="114300" cap="flat" cmpd="sng" algn="ctr">
                      <a:solidFill>
                        <a:srgbClr val="6F5E3E"/>
                      </a:solidFill>
                      <a:prstDash val="solid"/>
                      <a:round/>
                      <a:headEnd type="none" w="med" len="med"/>
                      <a:tailEnd type="none" w="med" len="med"/>
                    </a:lnT>
                    <a:lnB w="114300" cap="flat" cmpd="sng" algn="ctr">
                      <a:solidFill>
                        <a:srgbClr val="6F5E3E"/>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r>
              <a:tr h="4049713">
                <a:tc>
                  <a:txBody>
                    <a:bodyPr/>
                    <a:lstStyle/>
                    <a:p>
                      <a:pPr marL="0" marR="0" lvl="0" indent="0" algn="l" defTabSz="914400" rtl="0" eaLnBrk="1" fontAlgn="base" latinLnBrk="0" hangingPunct="1">
                        <a:lnSpc>
                          <a:spcPct val="100000"/>
                        </a:lnSpc>
                        <a:spcBef>
                          <a:spcPct val="0"/>
                        </a:spcBef>
                        <a:spcAft>
                          <a:spcPct val="0"/>
                        </a:spcAft>
                        <a:buClrTx/>
                        <a:buSzPct val="125000"/>
                        <a:buFontTx/>
                        <a:buChar char="•"/>
                        <a:tabLst>
                          <a:tab pos="914400" algn="l"/>
                          <a:tab pos="914400" algn="l"/>
                          <a:tab pos="914400" algn="l"/>
                          <a:tab pos="914400" algn="l"/>
                        </a:tabLst>
                      </a:pPr>
                      <a:r>
                        <a:rPr kumimoji="0" lang="en-US" sz="2400" b="0" i="0" u="none" strike="noStrike" cap="none" normalizeH="0" baseline="0" smtClean="0">
                          <a:ln>
                            <a:noFill/>
                          </a:ln>
                          <a:solidFill>
                            <a:schemeClr val="tx1"/>
                          </a:solidFill>
                          <a:effectLst/>
                          <a:latin typeface="Hoefler Text" charset="0"/>
                          <a:ea typeface="ヒラギノ明朝 ProN W3" charset="0"/>
                          <a:cs typeface="ヒラギノ明朝 ProN W3" charset="0"/>
                          <a:sym typeface="Hoefler Text" charset="0"/>
                        </a:rPr>
                        <a:t> Local actions in North America</a:t>
                      </a:r>
                    </a:p>
                    <a:p>
                      <a:pPr marL="0" marR="0" lvl="0" indent="0" algn="l" defTabSz="914400" rtl="0" eaLnBrk="1" fontAlgn="base" latinLnBrk="0" hangingPunct="1">
                        <a:lnSpc>
                          <a:spcPct val="100000"/>
                        </a:lnSpc>
                        <a:spcBef>
                          <a:spcPct val="0"/>
                        </a:spcBef>
                        <a:spcAft>
                          <a:spcPct val="0"/>
                        </a:spcAft>
                        <a:buClrTx/>
                        <a:buSzPct val="125000"/>
                        <a:buFontTx/>
                        <a:buChar char="•"/>
                        <a:tabLst>
                          <a:tab pos="914400" algn="l"/>
                          <a:tab pos="914400" algn="l"/>
                          <a:tab pos="914400" algn="l"/>
                          <a:tab pos="914400" algn="l"/>
                        </a:tabLst>
                      </a:pPr>
                      <a:r>
                        <a:rPr kumimoji="0" lang="en-US" sz="2400" b="0" i="0" u="none" strike="noStrike" cap="none" normalizeH="0" baseline="0" smtClean="0">
                          <a:ln>
                            <a:noFill/>
                          </a:ln>
                          <a:solidFill>
                            <a:schemeClr val="tx1"/>
                          </a:solidFill>
                          <a:effectLst/>
                          <a:latin typeface="Hoefler Text" charset="0"/>
                          <a:ea typeface="ヒラギノ明朝 ProN W3" charset="0"/>
                          <a:cs typeface="ヒラギノ明朝 ProN W3" charset="0"/>
                          <a:sym typeface="Hoefler Text" charset="0"/>
                        </a:rPr>
                        <a:t> Begins with Ft Necessity</a:t>
                      </a:r>
                    </a:p>
                    <a:p>
                      <a:pPr marL="0" marR="0" lvl="0" indent="0" algn="l" defTabSz="914400" rtl="0" eaLnBrk="1" fontAlgn="base" latinLnBrk="0" hangingPunct="1">
                        <a:lnSpc>
                          <a:spcPct val="100000"/>
                        </a:lnSpc>
                        <a:spcBef>
                          <a:spcPct val="0"/>
                        </a:spcBef>
                        <a:spcAft>
                          <a:spcPct val="0"/>
                        </a:spcAft>
                        <a:buClrTx/>
                        <a:buSzPct val="125000"/>
                        <a:buFontTx/>
                        <a:buChar char="•"/>
                        <a:tabLst>
                          <a:tab pos="914400" algn="l"/>
                          <a:tab pos="914400" algn="l"/>
                          <a:tab pos="914400" algn="l"/>
                          <a:tab pos="914400" algn="l"/>
                        </a:tabLst>
                      </a:pPr>
                      <a:r>
                        <a:rPr kumimoji="0" lang="en-US" sz="2400" b="0" i="0" u="none" strike="noStrike" cap="none" normalizeH="0" baseline="0" smtClean="0">
                          <a:ln>
                            <a:noFill/>
                          </a:ln>
                          <a:solidFill>
                            <a:schemeClr val="tx1"/>
                          </a:solidFill>
                          <a:effectLst/>
                          <a:latin typeface="Hoefler Text" charset="0"/>
                          <a:ea typeface="ヒラギノ明朝 ProN W3" charset="0"/>
                          <a:cs typeface="ヒラギノ明朝 ProN W3" charset="0"/>
                          <a:sym typeface="Hoefler Text" charset="0"/>
                        </a:rPr>
                        <a:t> Both sides are non-committal at this point</a:t>
                      </a:r>
                    </a:p>
                    <a:p>
                      <a:pPr marL="0" marR="0" lvl="0" indent="0" algn="l" defTabSz="914400" rtl="0" eaLnBrk="1" fontAlgn="base" latinLnBrk="0" hangingPunct="1">
                        <a:lnSpc>
                          <a:spcPct val="100000"/>
                        </a:lnSpc>
                        <a:spcBef>
                          <a:spcPct val="0"/>
                        </a:spcBef>
                        <a:spcAft>
                          <a:spcPct val="0"/>
                        </a:spcAft>
                        <a:buClrTx/>
                        <a:buSzPct val="125000"/>
                        <a:buFontTx/>
                        <a:buChar char="•"/>
                        <a:tabLst>
                          <a:tab pos="914400" algn="l"/>
                          <a:tab pos="914400" algn="l"/>
                          <a:tab pos="914400" algn="l"/>
                          <a:tab pos="914400" algn="l"/>
                        </a:tabLst>
                      </a:pPr>
                      <a:r>
                        <a:rPr kumimoji="0" lang="en-US" sz="2400" b="0" i="0" u="none" strike="noStrike" cap="none" normalizeH="0" baseline="0" smtClean="0">
                          <a:ln>
                            <a:noFill/>
                          </a:ln>
                          <a:solidFill>
                            <a:schemeClr val="tx1"/>
                          </a:solidFill>
                          <a:effectLst/>
                          <a:latin typeface="Hoefler Text" charset="0"/>
                          <a:ea typeface="ヒラギノ明朝 ProN W3" charset="0"/>
                          <a:cs typeface="ヒラギノ明朝 ProN W3" charset="0"/>
                          <a:sym typeface="Hoefler Text" charset="0"/>
                        </a:rPr>
                        <a:t> Most action is about trying to capture forts</a:t>
                      </a:r>
                    </a:p>
                  </a:txBody>
                  <a:tcPr marL="50800" marR="50800" marT="50800" marB="50800" anchor="ctr" horzOverflow="overflow">
                    <a:lnL w="114300" cap="flat" cmpd="sng" algn="ctr">
                      <a:solidFill>
                        <a:srgbClr val="6F5E3E"/>
                      </a:solidFill>
                      <a:prstDash val="solid"/>
                      <a:round/>
                      <a:headEnd type="none" w="med" len="med"/>
                      <a:tailEnd type="none" w="med" len="med"/>
                    </a:lnL>
                    <a:lnR w="114300" cap="flat" cmpd="sng" algn="ctr">
                      <a:solidFill>
                        <a:srgbClr val="6F5E3E"/>
                      </a:solidFill>
                      <a:prstDash val="solid"/>
                      <a:round/>
                      <a:headEnd type="none" w="med" len="med"/>
                      <a:tailEnd type="none" w="med" len="med"/>
                    </a:lnR>
                    <a:lnT w="114300" cap="flat" cmpd="sng" algn="ctr">
                      <a:solidFill>
                        <a:srgbClr val="6F5E3E"/>
                      </a:solidFill>
                      <a:prstDash val="solid"/>
                      <a:round/>
                      <a:headEnd type="none" w="med" len="med"/>
                      <a:tailEnd type="none" w="med" len="med"/>
                    </a:lnT>
                    <a:lnB w="114300" cap="flat" cmpd="sng" algn="ctr">
                      <a:solidFill>
                        <a:srgbClr val="6F5E3E"/>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25000"/>
                        <a:buFontTx/>
                        <a:buChar char="•"/>
                        <a:tabLst>
                          <a:tab pos="914400" algn="l"/>
                          <a:tab pos="914400" algn="l"/>
                          <a:tab pos="914400" algn="l"/>
                        </a:tabLst>
                      </a:pPr>
                      <a:r>
                        <a:rPr kumimoji="0" lang="en-US" sz="2400" b="0" i="0" u="none" strike="noStrike" cap="none" normalizeH="0" baseline="0" smtClean="0">
                          <a:ln>
                            <a:noFill/>
                          </a:ln>
                          <a:solidFill>
                            <a:schemeClr val="tx1"/>
                          </a:solidFill>
                          <a:effectLst/>
                          <a:latin typeface="Hoefler Text" charset="0"/>
                          <a:ea typeface="ヒラギノ明朝 ProN W3" charset="0"/>
                          <a:cs typeface="ヒラギノ明朝 ProN W3" charset="0"/>
                          <a:sym typeface="Hoefler Text" charset="0"/>
                        </a:rPr>
                        <a:t> Begins with a for-real declaration of war</a:t>
                      </a:r>
                    </a:p>
                    <a:p>
                      <a:pPr marL="0" marR="0" lvl="0" indent="0" algn="l" defTabSz="914400" rtl="0" eaLnBrk="1" fontAlgn="base" latinLnBrk="0" hangingPunct="1">
                        <a:lnSpc>
                          <a:spcPct val="100000"/>
                        </a:lnSpc>
                        <a:spcBef>
                          <a:spcPct val="0"/>
                        </a:spcBef>
                        <a:spcAft>
                          <a:spcPct val="0"/>
                        </a:spcAft>
                        <a:buClrTx/>
                        <a:buSzPct val="125000"/>
                        <a:buFontTx/>
                        <a:buChar char="•"/>
                        <a:tabLst>
                          <a:tab pos="914400" algn="l"/>
                          <a:tab pos="914400" algn="l"/>
                          <a:tab pos="914400" algn="l"/>
                        </a:tabLst>
                      </a:pPr>
                      <a:r>
                        <a:rPr kumimoji="0" lang="en-US" sz="2400" b="0" i="0" u="none" strike="noStrike" cap="none" normalizeH="0" baseline="0" smtClean="0">
                          <a:ln>
                            <a:noFill/>
                          </a:ln>
                          <a:solidFill>
                            <a:schemeClr val="tx1"/>
                          </a:solidFill>
                          <a:effectLst/>
                          <a:latin typeface="Hoefler Text" charset="0"/>
                          <a:ea typeface="ヒラギノ明朝 ProN W3" charset="0"/>
                          <a:cs typeface="ヒラギノ明朝 ProN W3" charset="0"/>
                          <a:sym typeface="Hoefler Text" charset="0"/>
                        </a:rPr>
                        <a:t> Touches off a true world war (Seven Years War)</a:t>
                      </a:r>
                    </a:p>
                    <a:p>
                      <a:pPr marL="0" marR="0" lvl="0" indent="0" algn="l" defTabSz="914400" rtl="0" eaLnBrk="1" fontAlgn="base" latinLnBrk="0" hangingPunct="1">
                        <a:lnSpc>
                          <a:spcPct val="100000"/>
                        </a:lnSpc>
                        <a:spcBef>
                          <a:spcPct val="0"/>
                        </a:spcBef>
                        <a:spcAft>
                          <a:spcPct val="0"/>
                        </a:spcAft>
                        <a:buClrTx/>
                        <a:buSzPct val="125000"/>
                        <a:buFontTx/>
                        <a:buChar char="•"/>
                        <a:tabLst>
                          <a:tab pos="914400" algn="l"/>
                          <a:tab pos="914400" algn="l"/>
                          <a:tab pos="914400" algn="l"/>
                        </a:tabLst>
                      </a:pPr>
                      <a:r>
                        <a:rPr kumimoji="0" lang="en-US" sz="2400" b="0" i="0" u="none" strike="noStrike" cap="none" normalizeH="0" baseline="0" smtClean="0">
                          <a:ln>
                            <a:noFill/>
                          </a:ln>
                          <a:solidFill>
                            <a:schemeClr val="tx1"/>
                          </a:solidFill>
                          <a:effectLst/>
                          <a:latin typeface="Hoefler Text" charset="0"/>
                          <a:ea typeface="ヒラギノ明朝 ProN W3" charset="0"/>
                          <a:cs typeface="ヒラギノ明朝 ProN W3" charset="0"/>
                          <a:sym typeface="Hoefler Text" charset="0"/>
                        </a:rPr>
                        <a:t> Both sides commit more men and material</a:t>
                      </a:r>
                    </a:p>
                  </a:txBody>
                  <a:tcPr marL="50800" marR="50800" marT="50800" marB="50800" anchor="ctr" horzOverflow="overflow">
                    <a:lnL w="114300" cap="flat" cmpd="sng" algn="ctr">
                      <a:solidFill>
                        <a:srgbClr val="6F5E3E"/>
                      </a:solidFill>
                      <a:prstDash val="solid"/>
                      <a:round/>
                      <a:headEnd type="none" w="med" len="med"/>
                      <a:tailEnd type="none" w="med" len="med"/>
                    </a:lnL>
                    <a:lnR w="114300" cap="flat" cmpd="sng" algn="ctr">
                      <a:solidFill>
                        <a:srgbClr val="6F5E3E"/>
                      </a:solidFill>
                      <a:prstDash val="solid"/>
                      <a:round/>
                      <a:headEnd type="none" w="med" len="med"/>
                      <a:tailEnd type="none" w="med" len="med"/>
                    </a:lnR>
                    <a:lnT w="114300" cap="flat" cmpd="sng" algn="ctr">
                      <a:solidFill>
                        <a:srgbClr val="6F5E3E"/>
                      </a:solidFill>
                      <a:prstDash val="solid"/>
                      <a:round/>
                      <a:headEnd type="none" w="med" len="med"/>
                      <a:tailEnd type="none" w="med" len="med"/>
                    </a:lnT>
                    <a:lnB w="114300" cap="flat" cmpd="sng" algn="ctr">
                      <a:solidFill>
                        <a:srgbClr val="6F5E3E"/>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25000"/>
                        <a:buFontTx/>
                        <a:buChar char="•"/>
                        <a:tabLst>
                          <a:tab pos="914400" algn="l"/>
                          <a:tab pos="914400" algn="l"/>
                          <a:tab pos="914400" algn="l"/>
                        </a:tabLst>
                      </a:pPr>
                      <a:r>
                        <a:rPr kumimoji="0" lang="en-US" sz="2400" b="0" i="0" u="none" strike="noStrike" cap="none" normalizeH="0" baseline="0" dirty="0" smtClean="0">
                          <a:ln>
                            <a:noFill/>
                          </a:ln>
                          <a:solidFill>
                            <a:schemeClr val="tx1"/>
                          </a:solidFill>
                          <a:effectLst/>
                          <a:latin typeface="Hoefler Text" charset="0"/>
                          <a:ea typeface="ヒラギノ明朝 ProN W3" charset="0"/>
                          <a:cs typeface="ヒラギノ明朝 ProN W3" charset="0"/>
                          <a:sym typeface="Hoefler Text" charset="0"/>
                        </a:rPr>
                        <a:t> Britain decides to concentrate on North America</a:t>
                      </a:r>
                    </a:p>
                    <a:p>
                      <a:pPr marL="0" marR="0" lvl="0" indent="0" algn="l" defTabSz="914400" rtl="0" eaLnBrk="1" fontAlgn="base" latinLnBrk="0" hangingPunct="1">
                        <a:lnSpc>
                          <a:spcPct val="100000"/>
                        </a:lnSpc>
                        <a:spcBef>
                          <a:spcPct val="0"/>
                        </a:spcBef>
                        <a:spcAft>
                          <a:spcPct val="0"/>
                        </a:spcAft>
                        <a:buClrTx/>
                        <a:buSzPct val="125000"/>
                        <a:buFontTx/>
                        <a:buChar char="•"/>
                        <a:tabLst>
                          <a:tab pos="914400" algn="l"/>
                          <a:tab pos="914400" algn="l"/>
                          <a:tab pos="914400" algn="l"/>
                        </a:tabLst>
                      </a:pPr>
                      <a:r>
                        <a:rPr kumimoji="0" lang="en-US" sz="2400" b="0" i="0" u="none" strike="noStrike" cap="none" normalizeH="0" baseline="0" dirty="0" smtClean="0">
                          <a:ln>
                            <a:noFill/>
                          </a:ln>
                          <a:solidFill>
                            <a:schemeClr val="tx1"/>
                          </a:solidFill>
                          <a:effectLst/>
                          <a:latin typeface="Hoefler Text" charset="0"/>
                          <a:ea typeface="ヒラギノ明朝 ProN W3" charset="0"/>
                          <a:cs typeface="ヒラギノ明朝 ProN W3" charset="0"/>
                          <a:sym typeface="Hoefler Text" charset="0"/>
                        </a:rPr>
                        <a:t> Britain invests HUGE amounts of money</a:t>
                      </a:r>
                    </a:p>
                    <a:p>
                      <a:pPr marL="0" marR="0" lvl="0" indent="0" algn="l" defTabSz="914400" rtl="0" eaLnBrk="1" fontAlgn="base" latinLnBrk="0" hangingPunct="1">
                        <a:lnSpc>
                          <a:spcPct val="100000"/>
                        </a:lnSpc>
                        <a:spcBef>
                          <a:spcPct val="0"/>
                        </a:spcBef>
                        <a:spcAft>
                          <a:spcPct val="0"/>
                        </a:spcAft>
                        <a:buClrTx/>
                        <a:buSzPct val="125000"/>
                        <a:buFontTx/>
                        <a:buChar char="•"/>
                        <a:tabLst>
                          <a:tab pos="914400" algn="l"/>
                          <a:tab pos="914400" algn="l"/>
                          <a:tab pos="914400" algn="l"/>
                        </a:tabLst>
                      </a:pPr>
                      <a:r>
                        <a:rPr kumimoji="0" lang="en-US" sz="2400" b="0" i="0" u="none" strike="noStrike" cap="none" normalizeH="0" baseline="0" dirty="0" smtClean="0">
                          <a:ln>
                            <a:noFill/>
                          </a:ln>
                          <a:solidFill>
                            <a:schemeClr val="tx1"/>
                          </a:solidFill>
                          <a:effectLst/>
                          <a:latin typeface="Hoefler Text" charset="0"/>
                          <a:ea typeface="ヒラギノ明朝 ProN W3" charset="0"/>
                          <a:cs typeface="ヒラギノ明朝 ProN W3" charset="0"/>
                          <a:sym typeface="Hoefler Text" charset="0"/>
                        </a:rPr>
                        <a:t> Ends with British victory</a:t>
                      </a:r>
                    </a:p>
                  </a:txBody>
                  <a:tcPr marL="50800" marR="50800" marT="50800" marB="50800" anchor="ctr" horzOverflow="overflow">
                    <a:lnL w="114300" cap="flat" cmpd="sng" algn="ctr">
                      <a:solidFill>
                        <a:srgbClr val="6F5E3E"/>
                      </a:solidFill>
                      <a:prstDash val="solid"/>
                      <a:round/>
                      <a:headEnd type="none" w="med" len="med"/>
                      <a:tailEnd type="none" w="med" len="med"/>
                    </a:lnL>
                    <a:lnR w="114300" cap="flat" cmpd="sng" algn="ctr">
                      <a:solidFill>
                        <a:srgbClr val="6F5E3E"/>
                      </a:solidFill>
                      <a:prstDash val="solid"/>
                      <a:round/>
                      <a:headEnd type="none" w="med" len="med"/>
                      <a:tailEnd type="none" w="med" len="med"/>
                    </a:lnR>
                    <a:lnT w="114300" cap="flat" cmpd="sng" algn="ctr">
                      <a:solidFill>
                        <a:srgbClr val="6F5E3E"/>
                      </a:solidFill>
                      <a:prstDash val="solid"/>
                      <a:round/>
                      <a:headEnd type="none" w="med" len="med"/>
                      <a:tailEnd type="none" w="med" len="med"/>
                    </a:lnT>
                    <a:lnB w="114300" cap="flat" cmpd="sng" algn="ctr">
                      <a:solidFill>
                        <a:srgbClr val="6F5E3E"/>
                      </a:solidFill>
                      <a:prstDash val="solid"/>
                      <a:round/>
                      <a:headEnd type="none" w="med" len="med"/>
                      <a:tailEnd type="none" w="med" len="med"/>
                    </a:lnB>
                    <a:lnTlToBr>
                      <a:noFill/>
                    </a:lnTlToBr>
                    <a:lnBlToTr>
                      <a:noFill/>
                    </a:lnBlToTr>
                    <a:noFill/>
                  </a:tcPr>
                </a:tc>
              </a:tr>
            </a:tbl>
          </a:graphicData>
        </a:graphic>
      </p:graphicFrame>
      <p:sp>
        <p:nvSpPr>
          <p:cNvPr id="27674" name="AutoShape 26"/>
          <p:cNvSpPr>
            <a:spLocks/>
          </p:cNvSpPr>
          <p:nvPr/>
        </p:nvSpPr>
        <p:spPr bwMode="auto">
          <a:xfrm>
            <a:off x="4902200" y="8318500"/>
            <a:ext cx="7493000" cy="685800"/>
          </a:xfrm>
          <a:prstGeom prst="roundRect">
            <a:avLst>
              <a:gd name="adj" fmla="val 27778"/>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r>
              <a:rPr lang="en-US">
                <a:solidFill>
                  <a:srgbClr val="FFFFFF"/>
                </a:solidFill>
                <a:ea typeface="Hoefler Text" charset="0"/>
                <a:cs typeface="Hoefler Text" charset="0"/>
              </a:rPr>
              <a:t>Establish Sequence</a:t>
            </a:r>
          </a:p>
        </p:txBody>
      </p:sp>
      <p:sp>
        <p:nvSpPr>
          <p:cNvPr id="27675" name="Rectangle 27"/>
          <p:cNvSpPr>
            <a:spLocks/>
          </p:cNvSpPr>
          <p:nvPr/>
        </p:nvSpPr>
        <p:spPr bwMode="auto">
          <a:xfrm>
            <a:off x="10958513" y="9055100"/>
            <a:ext cx="1176337" cy="3175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400">
                <a:solidFill>
                  <a:schemeClr val="tx1"/>
                </a:solidFill>
                <a:ea typeface="Hoefler Text" charset="0"/>
                <a:cs typeface="Hoefler Text" charset="0"/>
              </a:rPr>
              <a:t>© 2010 AIHE</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7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Group 1"/>
          <p:cNvGrpSpPr>
            <a:grpSpLocks/>
          </p:cNvGrpSpPr>
          <p:nvPr/>
        </p:nvGrpSpPr>
        <p:grpSpPr bwMode="auto">
          <a:xfrm>
            <a:off x="901700" y="2832100"/>
            <a:ext cx="11201400" cy="5562600"/>
            <a:chOff x="0" y="0"/>
            <a:chExt cx="7056" cy="3504"/>
          </a:xfrm>
        </p:grpSpPr>
        <p:pic>
          <p:nvPicPr>
            <p:cNvPr id="28674" name="Picture 2"/>
            <p:cNvPicPr>
              <a:picLocks noChangeArrowheads="1"/>
            </p:cNvPicPr>
            <p:nvPr/>
          </p:nvPicPr>
          <p:blipFill>
            <a:blip r:embed="rId2" cstate="print"/>
            <a:srcRect t="26981" b="29158"/>
            <a:stretch>
              <a:fillRect/>
            </a:stretch>
          </p:blipFill>
          <p:spPr bwMode="auto">
            <a:xfrm>
              <a:off x="184" y="168"/>
              <a:ext cx="6704" cy="3120"/>
            </a:xfrm>
            <a:prstGeom prst="rect">
              <a:avLst/>
            </a:prstGeom>
            <a:noFill/>
            <a:ln w="12700" cap="flat">
              <a:noFill/>
              <a:miter lim="800000"/>
              <a:headEnd/>
              <a:tailEnd/>
            </a:ln>
          </p:spPr>
        </p:pic>
        <p:pic>
          <p:nvPicPr>
            <p:cNvPr id="28675" name="Picture 3"/>
            <p:cNvPicPr>
              <a:picLocks noChangeArrowheads="1"/>
            </p:cNvPicPr>
            <p:nvPr/>
          </p:nvPicPr>
          <p:blipFill>
            <a:blip r:embed="rId3" cstate="print"/>
            <a:srcRect/>
            <a:stretch>
              <a:fillRect/>
            </a:stretch>
          </p:blipFill>
          <p:spPr bwMode="auto">
            <a:xfrm>
              <a:off x="0" y="0"/>
              <a:ext cx="7056" cy="3504"/>
            </a:xfrm>
            <a:prstGeom prst="rect">
              <a:avLst/>
            </a:prstGeom>
            <a:noFill/>
            <a:ln w="12700" cap="flat">
              <a:noFill/>
              <a:miter lim="800000"/>
              <a:headEnd/>
              <a:tailEnd/>
            </a:ln>
          </p:spPr>
        </p:pic>
      </p:grpSp>
      <p:sp>
        <p:nvSpPr>
          <p:cNvPr id="28676" name="Rectangle 4"/>
          <p:cNvSpPr>
            <a:spLocks noGrp="1" noChangeArrowheads="1"/>
          </p:cNvSpPr>
          <p:nvPr>
            <p:ph type="title"/>
          </p:nvPr>
        </p:nvSpPr>
        <p:spPr>
          <a:ln/>
        </p:spPr>
        <p:txBody>
          <a:bodyPr/>
          <a:lstStyle/>
          <a:p>
            <a:r>
              <a:rPr lang="en-US"/>
              <a:t>America pre-1763</a:t>
            </a:r>
          </a:p>
        </p:txBody>
      </p:sp>
      <p:sp>
        <p:nvSpPr>
          <p:cNvPr id="28677" name="Rectangle 5"/>
          <p:cNvSpPr>
            <a:spLocks noGrp="1" noChangeArrowheads="1"/>
          </p:cNvSpPr>
          <p:nvPr>
            <p:ph type="body" idx="1"/>
          </p:nvPr>
        </p:nvSpPr>
        <p:spPr>
          <a:ln/>
        </p:spPr>
        <p:txBody>
          <a:bodyPr/>
          <a:lstStyle/>
          <a:p>
            <a:r>
              <a:rPr lang="en-US"/>
              <a:t>A Land of Competing Empires</a:t>
            </a:r>
          </a:p>
        </p:txBody>
      </p:sp>
      <p:sp>
        <p:nvSpPr>
          <p:cNvPr id="28678" name="AutoShape 6"/>
          <p:cNvSpPr>
            <a:spLocks/>
          </p:cNvSpPr>
          <p:nvPr/>
        </p:nvSpPr>
        <p:spPr bwMode="auto">
          <a:xfrm>
            <a:off x="4648200" y="8407400"/>
            <a:ext cx="7493000" cy="685800"/>
          </a:xfrm>
          <a:prstGeom prst="roundRect">
            <a:avLst>
              <a:gd name="adj" fmla="val 27778"/>
            </a:avLst>
          </a:prstGeom>
          <a:blipFill dpi="0" rotWithShape="0">
            <a:blip r:embed="rId4"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r>
              <a:rPr lang="en-US">
                <a:solidFill>
                  <a:srgbClr val="FFFFFF"/>
                </a:solidFill>
                <a:ea typeface="Hoefler Text" charset="0"/>
                <a:cs typeface="Hoefler Text" charset="0"/>
              </a:rPr>
              <a:t>Use of multiple sources</a:t>
            </a:r>
          </a:p>
        </p:txBody>
      </p:sp>
    </p:spTree>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xfrm>
            <a:off x="1244600" y="4191000"/>
            <a:ext cx="10769600" cy="1143000"/>
          </a:xfrm>
          <a:ln/>
        </p:spPr>
        <p:txBody>
          <a:bodyPr/>
          <a:lstStyle/>
          <a:p>
            <a:r>
              <a:rPr lang="en-US" dirty="0" smtClean="0"/>
              <a:t>Causes </a:t>
            </a:r>
            <a:r>
              <a:rPr lang="en-US" dirty="0"/>
              <a:t>of the War</a:t>
            </a:r>
          </a:p>
        </p:txBody>
      </p:sp>
      <p:sp>
        <p:nvSpPr>
          <p:cNvPr id="44034" name="Rectangle 2"/>
          <p:cNvSpPr>
            <a:spLocks/>
          </p:cNvSpPr>
          <p:nvPr/>
        </p:nvSpPr>
        <p:spPr bwMode="auto">
          <a:xfrm>
            <a:off x="10907713" y="8470900"/>
            <a:ext cx="1176337" cy="3175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400">
                <a:solidFill>
                  <a:schemeClr val="tx1"/>
                </a:solidFill>
                <a:ea typeface="Hoefler Text" charset="0"/>
                <a:cs typeface="Hoefler Text" charset="0"/>
              </a:rPr>
              <a:t>© 2010 AIHE</a:t>
            </a: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850900" y="393700"/>
            <a:ext cx="11303000" cy="1943100"/>
          </a:xfrm>
          <a:ln/>
        </p:spPr>
        <p:txBody>
          <a:bodyPr/>
          <a:lstStyle/>
          <a:p>
            <a:r>
              <a:rPr lang="en-US"/>
              <a:t>Causes of the War</a:t>
            </a:r>
          </a:p>
        </p:txBody>
      </p:sp>
      <p:sp>
        <p:nvSpPr>
          <p:cNvPr id="29698" name="Rectangle 2"/>
          <p:cNvSpPr>
            <a:spLocks/>
          </p:cNvSpPr>
          <p:nvPr/>
        </p:nvSpPr>
        <p:spPr bwMode="auto">
          <a:xfrm>
            <a:off x="573088" y="3727450"/>
            <a:ext cx="11849100" cy="3378200"/>
          </a:xfrm>
          <a:prstGeom prst="rect">
            <a:avLst/>
          </a:prstGeom>
          <a:noFill/>
          <a:ln w="12700" cap="flat">
            <a:noFill/>
            <a:miter lim="800000"/>
            <a:headEnd type="none" w="med" len="med"/>
            <a:tailEnd type="none" w="med" len="med"/>
          </a:ln>
        </p:spPr>
        <p:txBody>
          <a:bodyPr lIns="0" tIns="0" rIns="0" bIns="0" anchor="ctr"/>
          <a:lstStyle/>
          <a:p>
            <a:r>
              <a:rPr lang="en-US" dirty="0">
                <a:solidFill>
                  <a:schemeClr val="tx1"/>
                </a:solidFill>
                <a:ea typeface="Hoefler Text" charset="0"/>
                <a:cs typeface="Hoefler Text" charset="0"/>
              </a:rPr>
              <a:t>Fur traders from Pennsylvania and Virginia were eager to trade with Indians in the Ohio River Valley. Leading Virginia planters, who were interested in developing the region, had formed the Ohio Company, and with support of London merchants, had received a royal grant of 200,000 acres in the Ohio River valley in 1749.</a:t>
            </a:r>
          </a:p>
        </p:txBody>
      </p:sp>
      <p:sp>
        <p:nvSpPr>
          <p:cNvPr id="29699" name="AutoShape 3"/>
          <p:cNvSpPr>
            <a:spLocks/>
          </p:cNvSpPr>
          <p:nvPr/>
        </p:nvSpPr>
        <p:spPr bwMode="auto">
          <a:xfrm>
            <a:off x="5041900" y="8255000"/>
            <a:ext cx="7493000" cy="685800"/>
          </a:xfrm>
          <a:prstGeom prst="roundRect">
            <a:avLst>
              <a:gd name="adj" fmla="val 27778"/>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r>
              <a:rPr lang="en-US">
                <a:solidFill>
                  <a:srgbClr val="FFFFFF"/>
                </a:solidFill>
                <a:ea typeface="Hoefler Text" charset="0"/>
                <a:cs typeface="Hoefler Text" charset="0"/>
              </a:rPr>
              <a:t>Determining the Main Idea</a:t>
            </a:r>
          </a:p>
        </p:txBody>
      </p:sp>
      <p:sp>
        <p:nvSpPr>
          <p:cNvPr id="29700" name="Rectangle 4"/>
          <p:cNvSpPr>
            <a:spLocks/>
          </p:cNvSpPr>
          <p:nvPr/>
        </p:nvSpPr>
        <p:spPr bwMode="auto">
          <a:xfrm>
            <a:off x="10920413" y="8978900"/>
            <a:ext cx="1176337" cy="3175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400">
                <a:solidFill>
                  <a:schemeClr val="tx1"/>
                </a:solidFill>
                <a:ea typeface="Hoefler Text" charset="0"/>
                <a:cs typeface="Hoefler Text" charset="0"/>
              </a:rPr>
              <a:t>© 2010 AIHE</a:t>
            </a:r>
          </a:p>
        </p:txBody>
      </p:sp>
      <p:sp>
        <p:nvSpPr>
          <p:cNvPr id="6" name="TextBox 5"/>
          <p:cNvSpPr txBox="1"/>
          <p:nvPr/>
        </p:nvSpPr>
        <p:spPr>
          <a:xfrm>
            <a:off x="635000" y="8991600"/>
            <a:ext cx="4876800" cy="246221"/>
          </a:xfrm>
          <a:prstGeom prst="rect">
            <a:avLst/>
          </a:prstGeom>
          <a:noFill/>
        </p:spPr>
        <p:txBody>
          <a:bodyPr wrap="square" rtlCol="0">
            <a:spAutoFit/>
          </a:bodyPr>
          <a:lstStyle/>
          <a:p>
            <a:pPr algn="l"/>
            <a:r>
              <a:rPr lang="en-US" sz="1000" dirty="0" smtClean="0"/>
              <a:t>From </a:t>
            </a:r>
            <a:r>
              <a:rPr lang="en-US" sz="1000" dirty="0" smtClean="0">
                <a:hlinkClick r:id="rId3"/>
              </a:rPr>
              <a:t>http://www.digitalhistory.uh.edu/database/article_display.cfm?HHID=688</a:t>
            </a:r>
            <a:endParaRPr lang="en-US" sz="1000" dirty="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850900" y="393700"/>
            <a:ext cx="11303000" cy="1943100"/>
          </a:xfrm>
          <a:ln/>
        </p:spPr>
        <p:txBody>
          <a:bodyPr/>
          <a:lstStyle/>
          <a:p>
            <a:r>
              <a:rPr lang="en-US"/>
              <a:t>Causes of the war</a:t>
            </a:r>
          </a:p>
        </p:txBody>
      </p:sp>
      <p:sp>
        <p:nvSpPr>
          <p:cNvPr id="30722" name="Rectangle 2"/>
          <p:cNvSpPr>
            <a:spLocks/>
          </p:cNvSpPr>
          <p:nvPr/>
        </p:nvSpPr>
        <p:spPr bwMode="auto">
          <a:xfrm>
            <a:off x="396875" y="4051300"/>
            <a:ext cx="12217400" cy="2832100"/>
          </a:xfrm>
          <a:prstGeom prst="rect">
            <a:avLst/>
          </a:prstGeom>
          <a:noFill/>
          <a:ln w="12700" cap="flat">
            <a:noFill/>
            <a:miter lim="800000"/>
            <a:headEnd type="none" w="med" len="med"/>
            <a:tailEnd type="none" w="med" len="med"/>
          </a:ln>
        </p:spPr>
        <p:txBody>
          <a:bodyPr lIns="0" tIns="0" rIns="0" bIns="0" anchor="ctr"/>
          <a:lstStyle/>
          <a:p>
            <a:r>
              <a:rPr lang="en-US">
                <a:solidFill>
                  <a:schemeClr val="tx1"/>
                </a:solidFill>
                <a:ea typeface="Hoefler Text" charset="0"/>
                <a:cs typeface="Hoefler Text" charset="0"/>
              </a:rPr>
              <a:t>The French, determined to secure the territory against encroaching British and American traders and land speculators, built a chain of forts along Pennsylvania's Allegheny River. The British ministry ordered colonial governors to repel the French advance, "by force" if necessary.</a:t>
            </a:r>
          </a:p>
        </p:txBody>
      </p:sp>
      <p:sp>
        <p:nvSpPr>
          <p:cNvPr id="30723" name="AutoShape 3"/>
          <p:cNvSpPr>
            <a:spLocks/>
          </p:cNvSpPr>
          <p:nvPr/>
        </p:nvSpPr>
        <p:spPr bwMode="auto">
          <a:xfrm>
            <a:off x="5041900" y="8255000"/>
            <a:ext cx="7493000" cy="685800"/>
          </a:xfrm>
          <a:prstGeom prst="roundRect">
            <a:avLst>
              <a:gd name="adj" fmla="val 27778"/>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r>
              <a:rPr lang="en-US">
                <a:solidFill>
                  <a:srgbClr val="FFFFFF"/>
                </a:solidFill>
                <a:ea typeface="Hoefler Text" charset="0"/>
                <a:cs typeface="Hoefler Text" charset="0"/>
              </a:rPr>
              <a:t>Determining the Main Idea</a:t>
            </a:r>
          </a:p>
        </p:txBody>
      </p:sp>
      <p:sp>
        <p:nvSpPr>
          <p:cNvPr id="30724" name="Rectangle 4"/>
          <p:cNvSpPr>
            <a:spLocks/>
          </p:cNvSpPr>
          <p:nvPr/>
        </p:nvSpPr>
        <p:spPr bwMode="auto">
          <a:xfrm>
            <a:off x="10907713" y="9017000"/>
            <a:ext cx="1176337" cy="3175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400">
                <a:solidFill>
                  <a:schemeClr val="tx1"/>
                </a:solidFill>
                <a:ea typeface="Hoefler Text" charset="0"/>
                <a:cs typeface="Hoefler Text" charset="0"/>
              </a:rPr>
              <a:t>© 2010 AIHE</a:t>
            </a:r>
          </a:p>
        </p:txBody>
      </p:sp>
      <p:sp>
        <p:nvSpPr>
          <p:cNvPr id="6" name="TextBox 5"/>
          <p:cNvSpPr txBox="1"/>
          <p:nvPr/>
        </p:nvSpPr>
        <p:spPr>
          <a:xfrm>
            <a:off x="635000" y="8991600"/>
            <a:ext cx="4876800" cy="246221"/>
          </a:xfrm>
          <a:prstGeom prst="rect">
            <a:avLst/>
          </a:prstGeom>
          <a:noFill/>
        </p:spPr>
        <p:txBody>
          <a:bodyPr wrap="square" rtlCol="0">
            <a:spAutoFit/>
          </a:bodyPr>
          <a:lstStyle/>
          <a:p>
            <a:pPr algn="l"/>
            <a:r>
              <a:rPr lang="en-US" sz="1000" dirty="0" smtClean="0"/>
              <a:t>From </a:t>
            </a:r>
            <a:r>
              <a:rPr lang="en-US" sz="1000" dirty="0" smtClean="0">
                <a:hlinkClick r:id="rId3"/>
              </a:rPr>
              <a:t>http://www.digitalhistory.uh.edu/database/article_display.cfm?HHID=688</a:t>
            </a:r>
            <a:endParaRPr lang="en-US" sz="1000" dirty="0"/>
          </a:p>
        </p:txBody>
      </p:sp>
    </p:spTree>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850900" y="393700"/>
            <a:ext cx="11303000" cy="1943100"/>
          </a:xfrm>
          <a:ln/>
        </p:spPr>
        <p:txBody>
          <a:bodyPr/>
          <a:lstStyle/>
          <a:p>
            <a:r>
              <a:rPr lang="en-US"/>
              <a:t>Causes of the War</a:t>
            </a:r>
          </a:p>
        </p:txBody>
      </p:sp>
      <p:sp>
        <p:nvSpPr>
          <p:cNvPr id="31746" name="AutoShape 2"/>
          <p:cNvSpPr>
            <a:spLocks/>
          </p:cNvSpPr>
          <p:nvPr/>
        </p:nvSpPr>
        <p:spPr bwMode="auto">
          <a:xfrm>
            <a:off x="5041900" y="8255000"/>
            <a:ext cx="7493000" cy="685800"/>
          </a:xfrm>
          <a:prstGeom prst="roundRect">
            <a:avLst>
              <a:gd name="adj" fmla="val 27778"/>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r>
              <a:rPr lang="en-US">
                <a:solidFill>
                  <a:srgbClr val="FFFFFF"/>
                </a:solidFill>
                <a:ea typeface="Hoefler Text" charset="0"/>
                <a:cs typeface="Hoefler Text" charset="0"/>
              </a:rPr>
              <a:t>Determining the Main Idea</a:t>
            </a:r>
          </a:p>
        </p:txBody>
      </p:sp>
      <p:sp>
        <p:nvSpPr>
          <p:cNvPr id="31747" name="Rectangle 3"/>
          <p:cNvSpPr>
            <a:spLocks/>
          </p:cNvSpPr>
          <p:nvPr/>
        </p:nvSpPr>
        <p:spPr bwMode="auto">
          <a:xfrm>
            <a:off x="571500" y="3321050"/>
            <a:ext cx="11849100" cy="3924300"/>
          </a:xfrm>
          <a:prstGeom prst="rect">
            <a:avLst/>
          </a:prstGeom>
          <a:noFill/>
          <a:ln w="12700" cap="flat">
            <a:noFill/>
            <a:miter lim="800000"/>
            <a:headEnd type="none" w="med" len="med"/>
            <a:tailEnd type="none" w="med" len="med"/>
          </a:ln>
        </p:spPr>
        <p:txBody>
          <a:bodyPr lIns="0" tIns="0" rIns="0" bIns="0" anchor="ctr"/>
          <a:lstStyle/>
          <a:p>
            <a:r>
              <a:rPr lang="en-US">
                <a:solidFill>
                  <a:schemeClr val="tx1"/>
                </a:solidFill>
                <a:ea typeface="Hoefler Text" charset="0"/>
                <a:cs typeface="Hoefler Text" charset="0"/>
              </a:rPr>
              <a:t>In 1753, Virginia's Governor Robert Dinwiddie, an investor in the Ohio Company, sent George Washington, a 21-year old major in the Virginia militia, to Pennsylvania to demand a French withdrawal from the forts. The French refused. In the spring of 1754, Washington returned to Pennsylvania with about 160 men. The French defeated Washington at Fort Necessity, the first battle of the French and Indian War.</a:t>
            </a:r>
          </a:p>
        </p:txBody>
      </p:sp>
      <p:sp>
        <p:nvSpPr>
          <p:cNvPr id="31748" name="Rectangle 4"/>
          <p:cNvSpPr>
            <a:spLocks/>
          </p:cNvSpPr>
          <p:nvPr/>
        </p:nvSpPr>
        <p:spPr bwMode="auto">
          <a:xfrm>
            <a:off x="10958513" y="8978900"/>
            <a:ext cx="1176337" cy="3175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400">
                <a:solidFill>
                  <a:schemeClr val="tx1"/>
                </a:solidFill>
                <a:ea typeface="Hoefler Text" charset="0"/>
                <a:cs typeface="Hoefler Text" charset="0"/>
              </a:rPr>
              <a:t>© 2010 AIHE</a:t>
            </a:r>
          </a:p>
        </p:txBody>
      </p:sp>
      <p:sp>
        <p:nvSpPr>
          <p:cNvPr id="6" name="TextBox 5"/>
          <p:cNvSpPr txBox="1"/>
          <p:nvPr/>
        </p:nvSpPr>
        <p:spPr>
          <a:xfrm>
            <a:off x="635000" y="8991600"/>
            <a:ext cx="4876800" cy="246221"/>
          </a:xfrm>
          <a:prstGeom prst="rect">
            <a:avLst/>
          </a:prstGeom>
          <a:noFill/>
        </p:spPr>
        <p:txBody>
          <a:bodyPr wrap="square" rtlCol="0">
            <a:spAutoFit/>
          </a:bodyPr>
          <a:lstStyle/>
          <a:p>
            <a:pPr algn="l"/>
            <a:r>
              <a:rPr lang="en-US" sz="1000" dirty="0" smtClean="0"/>
              <a:t>From </a:t>
            </a:r>
            <a:r>
              <a:rPr lang="en-US" sz="1000" dirty="0" smtClean="0">
                <a:hlinkClick r:id="rId3"/>
              </a:rPr>
              <a:t>http://www.digitalhistory.uh.edu/database/article_display.cfm?HHID=688</a:t>
            </a:r>
            <a:endParaRPr lang="en-US" sz="1000" dirty="0"/>
          </a:p>
        </p:txBody>
      </p:sp>
    </p:spTree>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609600"/>
            <a:ext cx="11703050" cy="1625600"/>
          </a:xfrm>
        </p:spPr>
        <p:txBody>
          <a:bodyPr/>
          <a:lstStyle/>
          <a:p>
            <a:r>
              <a:rPr lang="en-US" dirty="0" smtClean="0"/>
              <a:t>Goals and Sequence</a:t>
            </a:r>
            <a:endParaRPr lang="en-US" dirty="0"/>
          </a:p>
        </p:txBody>
      </p:sp>
      <p:sp>
        <p:nvSpPr>
          <p:cNvPr id="3" name="TextBox 2"/>
          <p:cNvSpPr txBox="1"/>
          <p:nvPr/>
        </p:nvSpPr>
        <p:spPr>
          <a:xfrm>
            <a:off x="863600" y="2209800"/>
            <a:ext cx="11277600" cy="2308324"/>
          </a:xfrm>
          <a:prstGeom prst="rect">
            <a:avLst/>
          </a:prstGeom>
          <a:noFill/>
        </p:spPr>
        <p:txBody>
          <a:bodyPr wrap="square" rtlCol="0">
            <a:spAutoFit/>
          </a:bodyPr>
          <a:lstStyle/>
          <a:p>
            <a:pPr algn="l"/>
            <a:r>
              <a:rPr lang="en-US" dirty="0" smtClean="0"/>
              <a:t>To demonstrate an introduction to Historical Thinking  and use those principles to teach the French and Indian War. There will be multiple sources, visuals, timelines, and critical thinking. </a:t>
            </a:r>
            <a:endParaRPr lang="en-US" dirty="0"/>
          </a:p>
        </p:txBody>
      </p:sp>
      <p:sp>
        <p:nvSpPr>
          <p:cNvPr id="4" name="TextBox 3"/>
          <p:cNvSpPr txBox="1"/>
          <p:nvPr/>
        </p:nvSpPr>
        <p:spPr>
          <a:xfrm>
            <a:off x="1092200" y="5105400"/>
            <a:ext cx="11049000" cy="4647426"/>
          </a:xfrm>
          <a:prstGeom prst="rect">
            <a:avLst/>
          </a:prstGeom>
          <a:noFill/>
        </p:spPr>
        <p:txBody>
          <a:bodyPr wrap="square" rtlCol="0">
            <a:spAutoFit/>
          </a:bodyPr>
          <a:lstStyle/>
          <a:p>
            <a:pPr marL="742950" indent="-742950" algn="l">
              <a:buFont typeface="+mj-lt"/>
              <a:buAutoNum type="arabicPeriod"/>
            </a:pPr>
            <a:r>
              <a:rPr lang="en-US" sz="2800" dirty="0" smtClean="0"/>
              <a:t>Quick look at the foundations of historical thinking</a:t>
            </a:r>
          </a:p>
          <a:p>
            <a:pPr marL="742950" indent="-742950" algn="l">
              <a:buFont typeface="+mj-lt"/>
              <a:buAutoNum type="arabicPeriod"/>
            </a:pPr>
            <a:r>
              <a:rPr lang="en-US" sz="2800" dirty="0" smtClean="0"/>
              <a:t>Begin with some classical narrative history of a family in the war</a:t>
            </a:r>
          </a:p>
          <a:p>
            <a:pPr marL="742950" indent="-742950" algn="l">
              <a:buFont typeface="+mj-lt"/>
              <a:buAutoNum type="arabicPeriod"/>
            </a:pPr>
            <a:r>
              <a:rPr lang="en-US" sz="2800" dirty="0" smtClean="0"/>
              <a:t>Establish the timeline of the war, including scope and sequence</a:t>
            </a:r>
          </a:p>
          <a:p>
            <a:pPr marL="742950" indent="-742950" algn="l">
              <a:buFont typeface="+mj-lt"/>
              <a:buAutoNum type="arabicPeriod"/>
            </a:pPr>
            <a:r>
              <a:rPr lang="en-US" sz="2800" dirty="0" smtClean="0"/>
              <a:t>Analyze the geography of the war</a:t>
            </a:r>
          </a:p>
          <a:p>
            <a:pPr marL="742950" indent="-742950" algn="l">
              <a:buFont typeface="+mj-lt"/>
              <a:buAutoNum type="arabicPeriod"/>
            </a:pPr>
            <a:r>
              <a:rPr lang="en-US" sz="2800" dirty="0" smtClean="0"/>
              <a:t>Discuss the causes of the war</a:t>
            </a:r>
          </a:p>
          <a:p>
            <a:pPr marL="742950" indent="-742950" algn="l">
              <a:buFont typeface="+mj-lt"/>
              <a:buAutoNum type="arabicPeriod"/>
            </a:pPr>
            <a:r>
              <a:rPr lang="en-US" sz="2800" dirty="0" smtClean="0"/>
              <a:t>Analyze some pertinent images</a:t>
            </a:r>
          </a:p>
          <a:p>
            <a:pPr marL="742950" indent="-742950" algn="l">
              <a:buFont typeface="+mj-lt"/>
              <a:buAutoNum type="arabicPeriod"/>
            </a:pPr>
            <a:r>
              <a:rPr lang="en-US" sz="2800" dirty="0" smtClean="0"/>
              <a:t>Allow participants in the war to tell their story</a:t>
            </a:r>
          </a:p>
          <a:p>
            <a:pPr marL="742950" indent="-742950" algn="l">
              <a:buFont typeface="+mj-lt"/>
              <a:buAutoNum type="arabicPeriod"/>
            </a:pPr>
            <a:r>
              <a:rPr lang="en-US" sz="2800" dirty="0" smtClean="0"/>
              <a:t>Discuss the results of the war</a:t>
            </a:r>
          </a:p>
          <a:p>
            <a:pPr marL="742950" indent="-742950" algn="l">
              <a:buFont typeface="+mj-lt"/>
              <a:buAutoNum type="arabicPeriod"/>
            </a:pPr>
            <a:endParaRPr lang="en-US" sz="2400" dirty="0" smtClean="0"/>
          </a:p>
          <a:p>
            <a:pPr marL="742950" indent="-742950" algn="l">
              <a:buFont typeface="+mj-lt"/>
              <a:buAutoNum type="arabicPeriod"/>
            </a:pPr>
            <a:endParaRPr lang="en-US" sz="2400" dirty="0" smtClean="0"/>
          </a:p>
          <a:p>
            <a:pPr marL="742950" indent="-742950" algn="l">
              <a:buFont typeface="+mj-lt"/>
              <a:buAutoNum type="arabicPeriod"/>
            </a:pPr>
            <a:endParaRPr lang="en-US" sz="2400" dirty="0"/>
          </a:p>
        </p:txBody>
      </p:sp>
      <p:sp>
        <p:nvSpPr>
          <p:cNvPr id="5" name="Rectangle 7"/>
          <p:cNvSpPr>
            <a:spLocks/>
          </p:cNvSpPr>
          <p:nvPr/>
        </p:nvSpPr>
        <p:spPr bwMode="auto">
          <a:xfrm>
            <a:off x="10895013" y="8813800"/>
            <a:ext cx="1176337" cy="3175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400" dirty="0">
                <a:solidFill>
                  <a:schemeClr val="tx1"/>
                </a:solidFill>
                <a:ea typeface="Hoefler Text" charset="0"/>
                <a:cs typeface="Hoefler Text" charset="0"/>
              </a:rPr>
              <a:t>© 2010 AIHE</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200" y="2133600"/>
            <a:ext cx="10769600" cy="2540000"/>
          </a:xfrm>
        </p:spPr>
        <p:txBody>
          <a:bodyPr/>
          <a:lstStyle/>
          <a:p>
            <a:r>
              <a:rPr lang="en-US" dirty="0" smtClean="0"/>
              <a:t>Now What?</a:t>
            </a:r>
            <a:endParaRPr lang="en-US" dirty="0"/>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850900" y="419100"/>
            <a:ext cx="11303000" cy="1981200"/>
          </a:xfrm>
          <a:ln/>
        </p:spPr>
        <p:txBody>
          <a:bodyPr/>
          <a:lstStyle/>
          <a:p>
            <a:r>
              <a:rPr lang="en-US"/>
              <a:t>Attempts at colonial unity</a:t>
            </a:r>
          </a:p>
        </p:txBody>
      </p:sp>
      <p:sp>
        <p:nvSpPr>
          <p:cNvPr id="32770" name="Rectangle 2"/>
          <p:cNvSpPr>
            <a:spLocks/>
          </p:cNvSpPr>
          <p:nvPr/>
        </p:nvSpPr>
        <p:spPr bwMode="auto">
          <a:xfrm>
            <a:off x="444500" y="2889250"/>
            <a:ext cx="6248400" cy="5257800"/>
          </a:xfrm>
          <a:prstGeom prst="rect">
            <a:avLst/>
          </a:prstGeom>
          <a:noFill/>
          <a:ln w="12700" cap="flat">
            <a:noFill/>
            <a:miter lim="800000"/>
            <a:headEnd type="none" w="med" len="med"/>
            <a:tailEnd type="none" w="med" len="med"/>
          </a:ln>
        </p:spPr>
        <p:txBody>
          <a:bodyPr lIns="0" tIns="0" rIns="0" bIns="0" anchor="ctr"/>
          <a:lstStyle/>
          <a:p>
            <a:r>
              <a:rPr lang="en-US" sz="2400">
                <a:solidFill>
                  <a:schemeClr val="tx1"/>
                </a:solidFill>
                <a:ea typeface="Hoefler Text" charset="0"/>
                <a:cs typeface="Hoefler Text" charset="0"/>
              </a:rPr>
              <a:t>Meanwhile, representatives of seven colonies met in Albany, New York, with representatives of the Iroquois Confederacy. The goal of the Albany Congress was to solidify friendship with the Iroquois in light of the approaching war with France and to discuss the possibility of an inter-colonial union. Benjamin Franklin presented a "plan of union" at the conference which would establish a Grand Council which would be able to levy taxes, raise troops, and regulate trade with the Indians. The delegates at the congress approved the plan, but the colonies refused to ratify it, since it threatened their power of taxation.</a:t>
            </a:r>
          </a:p>
        </p:txBody>
      </p:sp>
      <p:sp>
        <p:nvSpPr>
          <p:cNvPr id="32771" name="Rectangle 3"/>
          <p:cNvSpPr>
            <a:spLocks/>
          </p:cNvSpPr>
          <p:nvPr/>
        </p:nvSpPr>
        <p:spPr bwMode="auto">
          <a:xfrm>
            <a:off x="6740525" y="4381500"/>
            <a:ext cx="911225" cy="2298700"/>
          </a:xfrm>
          <a:prstGeom prst="rect">
            <a:avLst/>
          </a:prstGeom>
          <a:noFill/>
          <a:ln w="12700" cap="flat">
            <a:noFill/>
            <a:miter lim="800000"/>
            <a:headEnd type="none" w="med" len="med"/>
            <a:tailEnd type="none" w="med" len="med"/>
          </a:ln>
        </p:spPr>
        <p:txBody>
          <a:bodyPr wrap="none" lIns="0" tIns="0" rIns="0" bIns="0" anchor="ctr">
            <a:spAutoFit/>
          </a:bodyPr>
          <a:lstStyle/>
          <a:p>
            <a:r>
              <a:rPr lang="en-US" sz="14400">
                <a:solidFill>
                  <a:schemeClr val="tx1"/>
                </a:solidFill>
                <a:ea typeface="Hoefler Text" charset="0"/>
                <a:cs typeface="Hoefler Text" charset="0"/>
              </a:rPr>
              <a:t>=</a:t>
            </a:r>
          </a:p>
        </p:txBody>
      </p:sp>
      <p:sp>
        <p:nvSpPr>
          <p:cNvPr id="32772" name="Rectangle 4"/>
          <p:cNvSpPr>
            <a:spLocks/>
          </p:cNvSpPr>
          <p:nvPr/>
        </p:nvSpPr>
        <p:spPr bwMode="auto">
          <a:xfrm>
            <a:off x="7988300" y="3429000"/>
            <a:ext cx="4457700" cy="4203700"/>
          </a:xfrm>
          <a:prstGeom prst="rect">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r>
              <a:rPr lang="en-US" sz="4800">
                <a:solidFill>
                  <a:srgbClr val="FFFFFF"/>
                </a:solidFill>
                <a:latin typeface="Academy Engraved LET" charset="0"/>
                <a:ea typeface="Academy Engraved LET" charset="0"/>
                <a:cs typeface="Academy Engraved LET" charset="0"/>
                <a:sym typeface="Academy Engraved LET" charset="0"/>
              </a:rPr>
              <a:t>Attempts at colonial unification are floated but unsuccessful</a:t>
            </a:r>
          </a:p>
        </p:txBody>
      </p:sp>
      <p:sp>
        <p:nvSpPr>
          <p:cNvPr id="32773" name="AutoShape 5"/>
          <p:cNvSpPr>
            <a:spLocks/>
          </p:cNvSpPr>
          <p:nvPr/>
        </p:nvSpPr>
        <p:spPr bwMode="auto">
          <a:xfrm>
            <a:off x="4864100" y="8128000"/>
            <a:ext cx="7493000" cy="685800"/>
          </a:xfrm>
          <a:prstGeom prst="roundRect">
            <a:avLst>
              <a:gd name="adj" fmla="val 27778"/>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r>
              <a:rPr lang="en-US">
                <a:solidFill>
                  <a:srgbClr val="FFFFFF"/>
                </a:solidFill>
                <a:ea typeface="Hoefler Text" charset="0"/>
                <a:cs typeface="Hoefler Text" charset="0"/>
              </a:rPr>
              <a:t>Eliminate the non-essential</a:t>
            </a:r>
          </a:p>
        </p:txBody>
      </p:sp>
      <p:sp>
        <p:nvSpPr>
          <p:cNvPr id="32774" name="Rectangle 6"/>
          <p:cNvSpPr>
            <a:spLocks/>
          </p:cNvSpPr>
          <p:nvPr/>
        </p:nvSpPr>
        <p:spPr bwMode="auto">
          <a:xfrm>
            <a:off x="10945813" y="8928100"/>
            <a:ext cx="1176337" cy="3175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400">
                <a:solidFill>
                  <a:schemeClr val="tx1"/>
                </a:solidFill>
                <a:ea typeface="Hoefler Text" charset="0"/>
                <a:cs typeface="Hoefler Text" charset="0"/>
              </a:rPr>
              <a:t>© 2010 AIHE</a:t>
            </a:r>
          </a:p>
        </p:txBody>
      </p:sp>
      <p:sp>
        <p:nvSpPr>
          <p:cNvPr id="8" name="TextBox 7"/>
          <p:cNvSpPr txBox="1"/>
          <p:nvPr/>
        </p:nvSpPr>
        <p:spPr>
          <a:xfrm>
            <a:off x="635000" y="8991600"/>
            <a:ext cx="4876800" cy="246221"/>
          </a:xfrm>
          <a:prstGeom prst="rect">
            <a:avLst/>
          </a:prstGeom>
          <a:noFill/>
        </p:spPr>
        <p:txBody>
          <a:bodyPr wrap="square" rtlCol="0">
            <a:spAutoFit/>
          </a:bodyPr>
          <a:lstStyle/>
          <a:p>
            <a:pPr algn="l"/>
            <a:r>
              <a:rPr lang="en-US" sz="1000" dirty="0" smtClean="0"/>
              <a:t>From </a:t>
            </a:r>
            <a:r>
              <a:rPr lang="en-US" sz="1000" dirty="0" smtClean="0">
                <a:hlinkClick r:id="rId3"/>
              </a:rPr>
              <a:t>http://www.digitalhistory.uh.edu/documents/documents_p2.cfm?doc=411</a:t>
            </a:r>
            <a:endParaRPr lang="en-US" sz="1000" dirty="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8521088" presetClass="entr" presetSubtype="96580944" fill="hold" grpId="0" nodeType="clickEffect">
                                  <p:stCondLst>
                                    <p:cond delay="0"/>
                                  </p:stCondLst>
                                  <p:iterate type="lt">
                                    <p:tmAbs val="75"/>
                                  </p:iterate>
                                  <p:childTnLst>
                                    <p:set>
                                      <p:cBhvr>
                                        <p:cTn id="6" dur="1" fill="hold">
                                          <p:stCondLst>
                                            <p:cond delay="74"/>
                                          </p:stCondLst>
                                        </p:cTn>
                                        <p:tgtEl>
                                          <p:spTgt spid="32771"/>
                                        </p:tgtEl>
                                        <p:attrNameLst>
                                          <p:attrName>style.visibility</p:attrName>
                                        </p:attrNameLst>
                                      </p:cBhvr>
                                      <p:to>
                                        <p:strVal val="visible"/>
                                      </p:to>
                                    </p:set>
                                  </p:childTnLst>
                                </p:cTn>
                              </p:par>
                            </p:childTnLst>
                          </p:cTn>
                        </p:par>
                        <p:par>
                          <p:cTn id="7" fill="hold">
                            <p:stCondLst>
                              <p:cond delay="75"/>
                            </p:stCondLst>
                            <p:childTnLst>
                              <p:par>
                                <p:cTn id="8" presetID="17" presetClass="entr" presetSubtype="8" fill="hold" grpId="0" nodeType="afterEffect">
                                  <p:stCondLst>
                                    <p:cond delay="0"/>
                                  </p:stCondLst>
                                  <p:childTnLst>
                                    <p:set>
                                      <p:cBhvr>
                                        <p:cTn id="9" dur="1" fill="hold">
                                          <p:stCondLst>
                                            <p:cond delay="0"/>
                                          </p:stCondLst>
                                        </p:cTn>
                                        <p:tgtEl>
                                          <p:spTgt spid="32772"/>
                                        </p:tgtEl>
                                        <p:attrNameLst>
                                          <p:attrName>style.visibility</p:attrName>
                                        </p:attrNameLst>
                                      </p:cBhvr>
                                      <p:to>
                                        <p:strVal val="visible"/>
                                      </p:to>
                                    </p:set>
                                    <p:anim calcmode="lin" valueType="num">
                                      <p:cBhvr>
                                        <p:cTn id="10" dur="500" fill="hold"/>
                                        <p:tgtEl>
                                          <p:spTgt spid="32772"/>
                                        </p:tgtEl>
                                        <p:attrNameLst>
                                          <p:attrName>ppt_x</p:attrName>
                                        </p:attrNameLst>
                                      </p:cBhvr>
                                      <p:tavLst>
                                        <p:tav tm="0">
                                          <p:val>
                                            <p:strVal val="#ppt_x-#ppt_w/2"/>
                                          </p:val>
                                        </p:tav>
                                        <p:tav tm="100000">
                                          <p:val>
                                            <p:strVal val="#ppt_x"/>
                                          </p:val>
                                        </p:tav>
                                      </p:tavLst>
                                    </p:anim>
                                    <p:anim calcmode="lin" valueType="num">
                                      <p:cBhvr>
                                        <p:cTn id="11" dur="500" fill="hold"/>
                                        <p:tgtEl>
                                          <p:spTgt spid="32772"/>
                                        </p:tgtEl>
                                        <p:attrNameLst>
                                          <p:attrName>ppt_y</p:attrName>
                                        </p:attrNameLst>
                                      </p:cBhvr>
                                      <p:tavLst>
                                        <p:tav tm="0">
                                          <p:val>
                                            <p:strVal val="#ppt_y"/>
                                          </p:val>
                                        </p:tav>
                                        <p:tav tm="100000">
                                          <p:val>
                                            <p:strVal val="#ppt_y"/>
                                          </p:val>
                                        </p:tav>
                                      </p:tavLst>
                                    </p:anim>
                                    <p:anim calcmode="lin" valueType="num">
                                      <p:cBhvr>
                                        <p:cTn id="12" dur="500" fill="hold"/>
                                        <p:tgtEl>
                                          <p:spTgt spid="32772"/>
                                        </p:tgtEl>
                                        <p:attrNameLst>
                                          <p:attrName>ppt_w</p:attrName>
                                        </p:attrNameLst>
                                      </p:cBhvr>
                                      <p:tavLst>
                                        <p:tav tm="0">
                                          <p:val>
                                            <p:fltVal val="0"/>
                                          </p:val>
                                        </p:tav>
                                        <p:tav tm="100000">
                                          <p:val>
                                            <p:strVal val="#ppt_w"/>
                                          </p:val>
                                        </p:tav>
                                      </p:tavLst>
                                    </p:anim>
                                    <p:anim calcmode="lin" valueType="num">
                                      <p:cBhvr>
                                        <p:cTn id="13" dur="500" fill="hold"/>
                                        <p:tgtEl>
                                          <p:spTgt spid="3277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utoUpdateAnimBg="0"/>
      <p:bldP spid="32772"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3" name="Group 1"/>
          <p:cNvGrpSpPr>
            <a:grpSpLocks/>
          </p:cNvGrpSpPr>
          <p:nvPr/>
        </p:nvGrpSpPr>
        <p:grpSpPr bwMode="auto">
          <a:xfrm>
            <a:off x="965200" y="2222500"/>
            <a:ext cx="11074400" cy="5499100"/>
            <a:chOff x="0" y="0"/>
            <a:chExt cx="6976" cy="3464"/>
          </a:xfrm>
        </p:grpSpPr>
        <p:pic>
          <p:nvPicPr>
            <p:cNvPr id="33794" name="Picture 2"/>
            <p:cNvPicPr>
              <a:picLocks noChangeArrowheads="1"/>
            </p:cNvPicPr>
            <p:nvPr/>
          </p:nvPicPr>
          <p:blipFill>
            <a:blip r:embed="rId2" cstate="print"/>
            <a:srcRect t="227"/>
            <a:stretch>
              <a:fillRect/>
            </a:stretch>
          </p:blipFill>
          <p:spPr bwMode="auto">
            <a:xfrm>
              <a:off x="192" y="168"/>
              <a:ext cx="6589" cy="3072"/>
            </a:xfrm>
            <a:prstGeom prst="rect">
              <a:avLst/>
            </a:prstGeom>
            <a:noFill/>
            <a:ln w="12700" cap="flat">
              <a:noFill/>
              <a:miter lim="800000"/>
              <a:headEnd/>
              <a:tailEnd/>
            </a:ln>
          </p:spPr>
        </p:pic>
        <p:pic>
          <p:nvPicPr>
            <p:cNvPr id="33795" name="Picture 3"/>
            <p:cNvPicPr>
              <a:picLocks noChangeArrowheads="1"/>
            </p:cNvPicPr>
            <p:nvPr/>
          </p:nvPicPr>
          <p:blipFill>
            <a:blip r:embed="rId3" cstate="print"/>
            <a:srcRect/>
            <a:stretch>
              <a:fillRect/>
            </a:stretch>
          </p:blipFill>
          <p:spPr bwMode="auto">
            <a:xfrm>
              <a:off x="0" y="0"/>
              <a:ext cx="6976" cy="3464"/>
            </a:xfrm>
            <a:prstGeom prst="rect">
              <a:avLst/>
            </a:prstGeom>
            <a:noFill/>
            <a:ln w="12700" cap="flat">
              <a:noFill/>
              <a:miter lim="800000"/>
              <a:headEnd/>
              <a:tailEnd/>
            </a:ln>
          </p:spPr>
        </p:pic>
      </p:grpSp>
      <p:sp>
        <p:nvSpPr>
          <p:cNvPr id="33796" name="Rectangle 4"/>
          <p:cNvSpPr>
            <a:spLocks noGrp="1" noChangeArrowheads="1"/>
          </p:cNvSpPr>
          <p:nvPr>
            <p:ph type="title"/>
          </p:nvPr>
        </p:nvSpPr>
        <p:spPr>
          <a:ln/>
        </p:spPr>
        <p:txBody>
          <a:bodyPr/>
          <a:lstStyle/>
          <a:p>
            <a:r>
              <a:rPr lang="en-US"/>
              <a:t>The Famous Snake</a:t>
            </a:r>
          </a:p>
        </p:txBody>
      </p:sp>
      <p:sp>
        <p:nvSpPr>
          <p:cNvPr id="33797" name="AutoShape 5"/>
          <p:cNvSpPr>
            <a:spLocks/>
          </p:cNvSpPr>
          <p:nvPr/>
        </p:nvSpPr>
        <p:spPr bwMode="auto">
          <a:xfrm>
            <a:off x="4648200" y="8407400"/>
            <a:ext cx="7493000" cy="685800"/>
          </a:xfrm>
          <a:prstGeom prst="roundRect">
            <a:avLst>
              <a:gd name="adj" fmla="val 27778"/>
            </a:avLst>
          </a:prstGeom>
          <a:blipFill dpi="0" rotWithShape="0">
            <a:blip r:embed="rId4"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r>
              <a:rPr lang="en-US">
                <a:solidFill>
                  <a:srgbClr val="FFFFFF"/>
                </a:solidFill>
                <a:ea typeface="Hoefler Text" charset="0"/>
                <a:cs typeface="Hoefler Text" charset="0"/>
              </a:rPr>
              <a:t>Use of multiple sources</a:t>
            </a:r>
          </a:p>
        </p:txBody>
      </p:sp>
      <p:sp>
        <p:nvSpPr>
          <p:cNvPr id="33798" name="AutoShape 6"/>
          <p:cNvSpPr>
            <a:spLocks/>
          </p:cNvSpPr>
          <p:nvPr/>
        </p:nvSpPr>
        <p:spPr bwMode="auto">
          <a:xfrm>
            <a:off x="4495800" y="7759700"/>
            <a:ext cx="7493000" cy="685800"/>
          </a:xfrm>
          <a:prstGeom prst="roundRect">
            <a:avLst>
              <a:gd name="adj" fmla="val 27778"/>
            </a:avLst>
          </a:prstGeom>
          <a:blipFill dpi="0" rotWithShape="0">
            <a:blip r:embed="rId4"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r>
              <a:rPr lang="en-US">
                <a:solidFill>
                  <a:srgbClr val="FFFFFF"/>
                </a:solidFill>
                <a:ea typeface="Hoefler Text" charset="0"/>
                <a:cs typeface="Hoefler Text" charset="0"/>
              </a:rPr>
              <a:t>Using the values of the time</a:t>
            </a: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850900" y="419100"/>
            <a:ext cx="11303000" cy="1981200"/>
          </a:xfrm>
          <a:ln/>
        </p:spPr>
        <p:txBody>
          <a:bodyPr/>
          <a:lstStyle/>
          <a:p>
            <a:r>
              <a:rPr lang="en-US"/>
              <a:t>The Early War Years</a:t>
            </a:r>
          </a:p>
        </p:txBody>
      </p:sp>
      <p:sp>
        <p:nvSpPr>
          <p:cNvPr id="34818" name="Rectangle 2"/>
          <p:cNvSpPr>
            <a:spLocks/>
          </p:cNvSpPr>
          <p:nvPr/>
        </p:nvSpPr>
        <p:spPr bwMode="auto">
          <a:xfrm>
            <a:off x="520700" y="3625850"/>
            <a:ext cx="5930900" cy="3784600"/>
          </a:xfrm>
          <a:prstGeom prst="rect">
            <a:avLst/>
          </a:prstGeom>
          <a:noFill/>
          <a:ln w="12700" cap="flat">
            <a:noFill/>
            <a:miter lim="800000"/>
            <a:headEnd type="none" w="med" len="med"/>
            <a:tailEnd type="none" w="med" len="med"/>
          </a:ln>
        </p:spPr>
        <p:txBody>
          <a:bodyPr lIns="0" tIns="0" rIns="0" bIns="0" anchor="ctr"/>
          <a:lstStyle/>
          <a:p>
            <a:r>
              <a:rPr lang="en-US" sz="2400" dirty="0">
                <a:solidFill>
                  <a:schemeClr val="tx1"/>
                </a:solidFill>
                <a:ea typeface="Hoefler Text" charset="0"/>
                <a:cs typeface="Hoefler Text" charset="0"/>
              </a:rPr>
              <a:t>Following the surrender of Fort Necessity, Britain ordered 60-year-old Major General Edward Braddock and a combined force of 3,000 redcoats and colonial militia to attack the French stronghold of Fort Duquesne at the site of present-day Pittsburgh. French and Indian forces ambushed the expedition eight miles from the fort, killing Braddock and leaving two-thirds of his soldiers dead or wounded.</a:t>
            </a:r>
          </a:p>
        </p:txBody>
      </p:sp>
      <p:sp>
        <p:nvSpPr>
          <p:cNvPr id="34819" name="Rectangle 3"/>
          <p:cNvSpPr>
            <a:spLocks/>
          </p:cNvSpPr>
          <p:nvPr/>
        </p:nvSpPr>
        <p:spPr bwMode="auto">
          <a:xfrm>
            <a:off x="6740525" y="4533900"/>
            <a:ext cx="911225" cy="2298700"/>
          </a:xfrm>
          <a:prstGeom prst="rect">
            <a:avLst/>
          </a:prstGeom>
          <a:noFill/>
          <a:ln w="12700" cap="flat">
            <a:noFill/>
            <a:miter lim="800000"/>
            <a:headEnd type="none" w="med" len="med"/>
            <a:tailEnd type="none" w="med" len="med"/>
          </a:ln>
        </p:spPr>
        <p:txBody>
          <a:bodyPr wrap="none" lIns="0" tIns="0" rIns="0" bIns="0" anchor="ctr">
            <a:spAutoFit/>
          </a:bodyPr>
          <a:lstStyle/>
          <a:p>
            <a:r>
              <a:rPr lang="en-US" sz="14400">
                <a:solidFill>
                  <a:schemeClr val="tx1"/>
                </a:solidFill>
                <a:ea typeface="Hoefler Text" charset="0"/>
                <a:cs typeface="Hoefler Text" charset="0"/>
              </a:rPr>
              <a:t>=</a:t>
            </a:r>
          </a:p>
        </p:txBody>
      </p:sp>
      <p:sp>
        <p:nvSpPr>
          <p:cNvPr id="34820" name="Rectangle 4"/>
          <p:cNvSpPr>
            <a:spLocks/>
          </p:cNvSpPr>
          <p:nvPr/>
        </p:nvSpPr>
        <p:spPr bwMode="auto">
          <a:xfrm>
            <a:off x="7950200" y="3797300"/>
            <a:ext cx="4457700" cy="3784600"/>
          </a:xfrm>
          <a:prstGeom prst="rect">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r>
              <a:rPr lang="en-US" sz="4800">
                <a:solidFill>
                  <a:srgbClr val="FFFFFF"/>
                </a:solidFill>
                <a:latin typeface="Academy Engraved LET" charset="0"/>
                <a:ea typeface="Academy Engraved LET" charset="0"/>
                <a:cs typeface="Academy Engraved LET" charset="0"/>
                <a:sym typeface="Academy Engraved LET" charset="0"/>
              </a:rPr>
              <a:t>British Army is not invincible</a:t>
            </a:r>
          </a:p>
        </p:txBody>
      </p:sp>
      <p:sp>
        <p:nvSpPr>
          <p:cNvPr id="34821" name="AutoShape 5"/>
          <p:cNvSpPr>
            <a:spLocks/>
          </p:cNvSpPr>
          <p:nvPr/>
        </p:nvSpPr>
        <p:spPr bwMode="auto">
          <a:xfrm>
            <a:off x="4851400" y="8229600"/>
            <a:ext cx="7493000" cy="685800"/>
          </a:xfrm>
          <a:prstGeom prst="roundRect">
            <a:avLst>
              <a:gd name="adj" fmla="val 27778"/>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r>
              <a:rPr lang="en-US">
                <a:solidFill>
                  <a:srgbClr val="FFFFFF"/>
                </a:solidFill>
                <a:ea typeface="Hoefler Text" charset="0"/>
                <a:cs typeface="Hoefler Text" charset="0"/>
              </a:rPr>
              <a:t>Eliminate the non-essential</a:t>
            </a:r>
          </a:p>
        </p:txBody>
      </p:sp>
      <p:sp>
        <p:nvSpPr>
          <p:cNvPr id="34822" name="Rectangle 6"/>
          <p:cNvSpPr>
            <a:spLocks/>
          </p:cNvSpPr>
          <p:nvPr/>
        </p:nvSpPr>
        <p:spPr bwMode="auto">
          <a:xfrm>
            <a:off x="10920413" y="8978900"/>
            <a:ext cx="1176337" cy="3175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400">
                <a:solidFill>
                  <a:schemeClr val="tx1"/>
                </a:solidFill>
                <a:ea typeface="Hoefler Text" charset="0"/>
                <a:cs typeface="Hoefler Text" charset="0"/>
              </a:rPr>
              <a:t>© 2010 AIHE</a:t>
            </a:r>
          </a:p>
        </p:txBody>
      </p:sp>
      <p:sp>
        <p:nvSpPr>
          <p:cNvPr id="8" name="TextBox 7"/>
          <p:cNvSpPr txBox="1"/>
          <p:nvPr/>
        </p:nvSpPr>
        <p:spPr>
          <a:xfrm>
            <a:off x="635000" y="8991600"/>
            <a:ext cx="4876800" cy="246221"/>
          </a:xfrm>
          <a:prstGeom prst="rect">
            <a:avLst/>
          </a:prstGeom>
          <a:noFill/>
        </p:spPr>
        <p:txBody>
          <a:bodyPr wrap="square" rtlCol="0">
            <a:spAutoFit/>
          </a:bodyPr>
          <a:lstStyle/>
          <a:p>
            <a:pPr algn="l"/>
            <a:r>
              <a:rPr lang="en-US" sz="1000" dirty="0" smtClean="0"/>
              <a:t>From </a:t>
            </a:r>
            <a:r>
              <a:rPr lang="en-US" sz="1000" dirty="0" smtClean="0">
                <a:hlinkClick r:id="rId3"/>
              </a:rPr>
              <a:t>http://www.digitalhistory.uh.edu/documents/documents_p2.cfm?doc=411</a:t>
            </a:r>
            <a:endParaRPr lang="en-US" sz="1000" dirty="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8521856" presetClass="entr" presetSubtype="96581456" fill="hold" grpId="0" nodeType="clickEffect">
                                  <p:stCondLst>
                                    <p:cond delay="0"/>
                                  </p:stCondLst>
                                  <p:iterate type="lt">
                                    <p:tmAbs val="75"/>
                                  </p:iterate>
                                  <p:childTnLst>
                                    <p:set>
                                      <p:cBhvr>
                                        <p:cTn id="6" dur="1" fill="hold">
                                          <p:stCondLst>
                                            <p:cond delay="74"/>
                                          </p:stCondLst>
                                        </p:cTn>
                                        <p:tgtEl>
                                          <p:spTgt spid="348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8" fill="hold" grpId="0" nodeType="clickEffect">
                                  <p:stCondLst>
                                    <p:cond delay="0"/>
                                  </p:stCondLst>
                                  <p:childTnLst>
                                    <p:set>
                                      <p:cBhvr>
                                        <p:cTn id="10" dur="1" fill="hold">
                                          <p:stCondLst>
                                            <p:cond delay="0"/>
                                          </p:stCondLst>
                                        </p:cTn>
                                        <p:tgtEl>
                                          <p:spTgt spid="34820"/>
                                        </p:tgtEl>
                                        <p:attrNameLst>
                                          <p:attrName>style.visibility</p:attrName>
                                        </p:attrNameLst>
                                      </p:cBhvr>
                                      <p:to>
                                        <p:strVal val="visible"/>
                                      </p:to>
                                    </p:set>
                                    <p:anim calcmode="lin" valueType="num">
                                      <p:cBhvr>
                                        <p:cTn id="11" dur="500" fill="hold"/>
                                        <p:tgtEl>
                                          <p:spTgt spid="34820"/>
                                        </p:tgtEl>
                                        <p:attrNameLst>
                                          <p:attrName>ppt_x</p:attrName>
                                        </p:attrNameLst>
                                      </p:cBhvr>
                                      <p:tavLst>
                                        <p:tav tm="0">
                                          <p:val>
                                            <p:strVal val="#ppt_x-#ppt_w/2"/>
                                          </p:val>
                                        </p:tav>
                                        <p:tav tm="100000">
                                          <p:val>
                                            <p:strVal val="#ppt_x"/>
                                          </p:val>
                                        </p:tav>
                                      </p:tavLst>
                                    </p:anim>
                                    <p:anim calcmode="lin" valueType="num">
                                      <p:cBhvr>
                                        <p:cTn id="12" dur="500" fill="hold"/>
                                        <p:tgtEl>
                                          <p:spTgt spid="34820"/>
                                        </p:tgtEl>
                                        <p:attrNameLst>
                                          <p:attrName>ppt_y</p:attrName>
                                        </p:attrNameLst>
                                      </p:cBhvr>
                                      <p:tavLst>
                                        <p:tav tm="0">
                                          <p:val>
                                            <p:strVal val="#ppt_y"/>
                                          </p:val>
                                        </p:tav>
                                        <p:tav tm="100000">
                                          <p:val>
                                            <p:strVal val="#ppt_y"/>
                                          </p:val>
                                        </p:tav>
                                      </p:tavLst>
                                    </p:anim>
                                    <p:anim calcmode="lin" valueType="num">
                                      <p:cBhvr>
                                        <p:cTn id="13" dur="500" fill="hold"/>
                                        <p:tgtEl>
                                          <p:spTgt spid="34820"/>
                                        </p:tgtEl>
                                        <p:attrNameLst>
                                          <p:attrName>ppt_w</p:attrName>
                                        </p:attrNameLst>
                                      </p:cBhvr>
                                      <p:tavLst>
                                        <p:tav tm="0">
                                          <p:val>
                                            <p:fltVal val="0"/>
                                          </p:val>
                                        </p:tav>
                                        <p:tav tm="100000">
                                          <p:val>
                                            <p:strVal val="#ppt_w"/>
                                          </p:val>
                                        </p:tav>
                                      </p:tavLst>
                                    </p:anim>
                                    <p:anim calcmode="lin" valueType="num">
                                      <p:cBhvr>
                                        <p:cTn id="14" dur="500" fill="hold"/>
                                        <p:tgtEl>
                                          <p:spTgt spid="348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utoUpdateAnimBg="0"/>
      <p:bldP spid="34820"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1" name="Group 1"/>
          <p:cNvGrpSpPr>
            <a:grpSpLocks/>
          </p:cNvGrpSpPr>
          <p:nvPr/>
        </p:nvGrpSpPr>
        <p:grpSpPr bwMode="auto">
          <a:xfrm>
            <a:off x="1174750" y="2755900"/>
            <a:ext cx="10629900" cy="5727700"/>
            <a:chOff x="0" y="0"/>
            <a:chExt cx="6696" cy="3608"/>
          </a:xfrm>
        </p:grpSpPr>
        <p:pic>
          <p:nvPicPr>
            <p:cNvPr id="35842" name="Picture 2"/>
            <p:cNvPicPr>
              <a:picLocks noChangeAspect="1" noChangeArrowheads="1"/>
            </p:cNvPicPr>
            <p:nvPr/>
          </p:nvPicPr>
          <p:blipFill>
            <a:blip r:embed="rId2" cstate="print"/>
            <a:srcRect t="9840" b="9727"/>
            <a:stretch>
              <a:fillRect/>
            </a:stretch>
          </p:blipFill>
          <p:spPr bwMode="auto">
            <a:xfrm>
              <a:off x="184" y="168"/>
              <a:ext cx="6344" cy="3217"/>
            </a:xfrm>
            <a:prstGeom prst="rect">
              <a:avLst/>
            </a:prstGeom>
            <a:noFill/>
            <a:ln w="12700" cap="flat">
              <a:noFill/>
              <a:miter lim="800000"/>
              <a:headEnd/>
              <a:tailEnd/>
            </a:ln>
          </p:spPr>
        </p:pic>
        <p:pic>
          <p:nvPicPr>
            <p:cNvPr id="35843" name="Picture 3"/>
            <p:cNvPicPr>
              <a:picLocks noChangeArrowheads="1"/>
            </p:cNvPicPr>
            <p:nvPr/>
          </p:nvPicPr>
          <p:blipFill>
            <a:blip r:embed="rId3" cstate="print"/>
            <a:srcRect/>
            <a:stretch>
              <a:fillRect/>
            </a:stretch>
          </p:blipFill>
          <p:spPr bwMode="auto">
            <a:xfrm>
              <a:off x="0" y="0"/>
              <a:ext cx="6696" cy="3608"/>
            </a:xfrm>
            <a:prstGeom prst="rect">
              <a:avLst/>
            </a:prstGeom>
            <a:noFill/>
            <a:ln w="12700" cap="flat">
              <a:noFill/>
              <a:miter lim="800000"/>
              <a:headEnd/>
              <a:tailEnd/>
            </a:ln>
          </p:spPr>
        </p:pic>
      </p:grpSp>
      <p:sp>
        <p:nvSpPr>
          <p:cNvPr id="35844" name="Rectangle 4"/>
          <p:cNvSpPr>
            <a:spLocks noGrp="1" noChangeArrowheads="1"/>
          </p:cNvSpPr>
          <p:nvPr>
            <p:ph type="title"/>
          </p:nvPr>
        </p:nvSpPr>
        <p:spPr>
          <a:ln/>
        </p:spPr>
        <p:txBody>
          <a:bodyPr/>
          <a:lstStyle/>
          <a:p>
            <a:r>
              <a:rPr lang="en-US"/>
              <a:t>Braddock </a:t>
            </a:r>
          </a:p>
        </p:txBody>
      </p:sp>
      <p:sp>
        <p:nvSpPr>
          <p:cNvPr id="35845" name="Rectangle 5"/>
          <p:cNvSpPr>
            <a:spLocks noGrp="1" noChangeArrowheads="1"/>
          </p:cNvSpPr>
          <p:nvPr>
            <p:ph type="body" idx="1"/>
          </p:nvPr>
        </p:nvSpPr>
        <p:spPr>
          <a:ln/>
        </p:spPr>
        <p:txBody>
          <a:bodyPr/>
          <a:lstStyle/>
          <a:p>
            <a:r>
              <a:rPr lang="en-US"/>
              <a:t>Death at Ft. Duquesne</a:t>
            </a:r>
          </a:p>
        </p:txBody>
      </p:sp>
      <p:sp>
        <p:nvSpPr>
          <p:cNvPr id="35846" name="AutoShape 6"/>
          <p:cNvSpPr>
            <a:spLocks/>
          </p:cNvSpPr>
          <p:nvPr/>
        </p:nvSpPr>
        <p:spPr bwMode="auto">
          <a:xfrm>
            <a:off x="4724400" y="8407400"/>
            <a:ext cx="7493000" cy="685800"/>
          </a:xfrm>
          <a:prstGeom prst="roundRect">
            <a:avLst>
              <a:gd name="adj" fmla="val 27778"/>
            </a:avLst>
          </a:prstGeom>
          <a:blipFill dpi="0" rotWithShape="0">
            <a:blip r:embed="rId4"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r>
              <a:rPr lang="en-US">
                <a:solidFill>
                  <a:srgbClr val="FFFFFF"/>
                </a:solidFill>
                <a:ea typeface="Hoefler Text" charset="0"/>
                <a:cs typeface="Hoefler Text" charset="0"/>
              </a:rPr>
              <a:t>Use of Multiple Sources</a:t>
            </a:r>
          </a:p>
        </p:txBody>
      </p:sp>
      <p:sp>
        <p:nvSpPr>
          <p:cNvPr id="35847" name="Oval 7"/>
          <p:cNvSpPr>
            <a:spLocks/>
          </p:cNvSpPr>
          <p:nvPr/>
        </p:nvSpPr>
        <p:spPr bwMode="auto">
          <a:xfrm>
            <a:off x="7442200" y="3441700"/>
            <a:ext cx="1816100" cy="1600200"/>
          </a:xfrm>
          <a:prstGeom prst="ellipse">
            <a:avLst/>
          </a:prstGeom>
          <a:blipFill dpi="0" rotWithShape="0">
            <a:blip r:embed="rId5" cstate="print">
              <a:alphaModFix amt="47000"/>
            </a:blip>
            <a:srcRect/>
            <a:tile tx="0" ty="0" sx="100000" sy="100000" flip="none" algn="tl"/>
          </a:blipFill>
          <a:ln w="63500" cap="flat">
            <a:solidFill>
              <a:srgbClr val="000000">
                <a:alpha val="46999"/>
              </a:srgbClr>
            </a:solidFill>
            <a:prstDash val="solid"/>
            <a:miter lim="800000"/>
            <a:headEnd type="none" w="med" len="med"/>
            <a:tailEnd type="none" w="med" len="med"/>
          </a:ln>
          <a:effectLst>
            <a:outerShdw dist="12700" algn="ctr" rotWithShape="0">
              <a:schemeClr val="bg2">
                <a:alpha val="50000"/>
              </a:schemeClr>
            </a:outerShdw>
          </a:effectLst>
        </p:spPr>
        <p:txBody>
          <a:bodyPr lIns="0" tIns="0" rIns="0" bIns="0"/>
          <a:lstStyle/>
          <a:p>
            <a:endParaRPr lang="en-US"/>
          </a:p>
        </p:txBody>
      </p:sp>
      <p:sp>
        <p:nvSpPr>
          <p:cNvPr id="35848" name="Oval 8"/>
          <p:cNvSpPr>
            <a:spLocks/>
          </p:cNvSpPr>
          <p:nvPr/>
        </p:nvSpPr>
        <p:spPr bwMode="auto">
          <a:xfrm>
            <a:off x="2171700" y="4064000"/>
            <a:ext cx="1816100" cy="1600200"/>
          </a:xfrm>
          <a:prstGeom prst="ellipse">
            <a:avLst/>
          </a:prstGeom>
          <a:blipFill dpi="0" rotWithShape="0">
            <a:blip r:embed="rId5" cstate="print">
              <a:alphaModFix amt="36000"/>
            </a:blip>
            <a:srcRect/>
            <a:tile tx="0" ty="0" sx="100000" sy="100000" flip="none" algn="tl"/>
          </a:blipFill>
          <a:ln w="63500" cap="flat">
            <a:solidFill>
              <a:srgbClr val="000000">
                <a:alpha val="35999"/>
              </a:srgbClr>
            </a:solidFill>
            <a:prstDash val="solid"/>
            <a:miter lim="800000"/>
            <a:headEnd type="none" w="med" len="med"/>
            <a:tailEnd type="none" w="med" len="med"/>
          </a:ln>
          <a:effectLst>
            <a:outerShdw dist="12700" algn="ctr" rotWithShape="0">
              <a:schemeClr val="bg2">
                <a:alpha val="50000"/>
              </a:schemeClr>
            </a:outerShdw>
          </a:effectLst>
        </p:spPr>
        <p:txBody>
          <a:bodyPr lIns="0" tIns="0" rIns="0" bIns="0"/>
          <a:lstStyle/>
          <a:p>
            <a:endParaRPr 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iterate type="lt">
                                    <p:tmPct val="100000"/>
                                  </p:iterate>
                                  <p:childTnLst>
                                    <p:set>
                                      <p:cBhvr>
                                        <p:cTn id="6" dur="1" fill="hold">
                                          <p:stCondLst>
                                            <p:cond delay="0"/>
                                          </p:stCondLst>
                                        </p:cTn>
                                        <p:tgtEl>
                                          <p:spTgt spid="35848"/>
                                        </p:tgtEl>
                                        <p:attrNameLst>
                                          <p:attrName>style.visibility</p:attrName>
                                        </p:attrNameLst>
                                      </p:cBhvr>
                                      <p:to>
                                        <p:strVal val="visible"/>
                                      </p:to>
                                    </p:set>
                                    <p:anim calcmode="lin" valueType="num">
                                      <p:cBhvr>
                                        <p:cTn id="7" dur="75" fill="hold"/>
                                        <p:tgtEl>
                                          <p:spTgt spid="35848"/>
                                        </p:tgtEl>
                                        <p:attrNameLst>
                                          <p:attrName>ppt_w</p:attrName>
                                        </p:attrNameLst>
                                      </p:cBhvr>
                                      <p:tavLst>
                                        <p:tav tm="0">
                                          <p:val>
                                            <p:fltVal val="0"/>
                                          </p:val>
                                        </p:tav>
                                        <p:tav tm="100000">
                                          <p:val>
                                            <p:strVal val="#ppt_w"/>
                                          </p:val>
                                        </p:tav>
                                      </p:tavLst>
                                    </p:anim>
                                    <p:anim calcmode="lin" valueType="num">
                                      <p:cBhvr>
                                        <p:cTn id="8" dur="75" fill="hold"/>
                                        <p:tgtEl>
                                          <p:spTgt spid="3584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iterate type="lt">
                                    <p:tmPct val="100000"/>
                                  </p:iterate>
                                  <p:childTnLst>
                                    <p:set>
                                      <p:cBhvr>
                                        <p:cTn id="12" dur="1" fill="hold">
                                          <p:stCondLst>
                                            <p:cond delay="0"/>
                                          </p:stCondLst>
                                        </p:cTn>
                                        <p:tgtEl>
                                          <p:spTgt spid="35847"/>
                                        </p:tgtEl>
                                        <p:attrNameLst>
                                          <p:attrName>style.visibility</p:attrName>
                                        </p:attrNameLst>
                                      </p:cBhvr>
                                      <p:to>
                                        <p:strVal val="visible"/>
                                      </p:to>
                                    </p:set>
                                    <p:anim calcmode="lin" valueType="num">
                                      <p:cBhvr>
                                        <p:cTn id="13" dur="75" fill="hold"/>
                                        <p:tgtEl>
                                          <p:spTgt spid="35847"/>
                                        </p:tgtEl>
                                        <p:attrNameLst>
                                          <p:attrName>ppt_w</p:attrName>
                                        </p:attrNameLst>
                                      </p:cBhvr>
                                      <p:tavLst>
                                        <p:tav tm="0">
                                          <p:val>
                                            <p:fltVal val="0"/>
                                          </p:val>
                                        </p:tav>
                                        <p:tav tm="100000">
                                          <p:val>
                                            <p:strVal val="#ppt_w"/>
                                          </p:val>
                                        </p:tav>
                                      </p:tavLst>
                                    </p:anim>
                                    <p:anim calcmode="lin" valueType="num">
                                      <p:cBhvr>
                                        <p:cTn id="14" dur="75" fill="hold"/>
                                        <p:tgtEl>
                                          <p:spTgt spid="358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animBg="1"/>
      <p:bldP spid="3584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Group 1"/>
          <p:cNvGrpSpPr>
            <a:grpSpLocks/>
          </p:cNvGrpSpPr>
          <p:nvPr/>
        </p:nvGrpSpPr>
        <p:grpSpPr bwMode="auto">
          <a:xfrm>
            <a:off x="7137400" y="2578100"/>
            <a:ext cx="5410200" cy="6184900"/>
            <a:chOff x="0" y="0"/>
            <a:chExt cx="3408" cy="3896"/>
          </a:xfrm>
        </p:grpSpPr>
        <p:pic>
          <p:nvPicPr>
            <p:cNvPr id="36866" name="Picture 2"/>
            <p:cNvPicPr>
              <a:picLocks noChangeAspect="1" noChangeArrowheads="1"/>
            </p:cNvPicPr>
            <p:nvPr/>
          </p:nvPicPr>
          <p:blipFill>
            <a:blip r:embed="rId2" cstate="print"/>
            <a:srcRect t="9410" b="9581"/>
            <a:stretch>
              <a:fillRect/>
            </a:stretch>
          </p:blipFill>
          <p:spPr bwMode="auto">
            <a:xfrm>
              <a:off x="184" y="168"/>
              <a:ext cx="3055" cy="3512"/>
            </a:xfrm>
            <a:prstGeom prst="rect">
              <a:avLst/>
            </a:prstGeom>
            <a:noFill/>
            <a:ln w="12700" cap="flat">
              <a:noFill/>
              <a:miter lim="800000"/>
              <a:headEnd/>
              <a:tailEnd/>
            </a:ln>
          </p:spPr>
        </p:pic>
        <p:pic>
          <p:nvPicPr>
            <p:cNvPr id="36867" name="Picture 3"/>
            <p:cNvPicPr>
              <a:picLocks noChangeArrowheads="1"/>
            </p:cNvPicPr>
            <p:nvPr/>
          </p:nvPicPr>
          <p:blipFill>
            <a:blip r:embed="rId3" cstate="print"/>
            <a:srcRect/>
            <a:stretch>
              <a:fillRect/>
            </a:stretch>
          </p:blipFill>
          <p:spPr bwMode="auto">
            <a:xfrm>
              <a:off x="0" y="0"/>
              <a:ext cx="3408" cy="3896"/>
            </a:xfrm>
            <a:prstGeom prst="rect">
              <a:avLst/>
            </a:prstGeom>
            <a:noFill/>
            <a:ln w="12700" cap="flat">
              <a:noFill/>
              <a:miter lim="800000"/>
              <a:headEnd/>
              <a:tailEnd/>
            </a:ln>
          </p:spPr>
        </p:pic>
      </p:grpSp>
      <p:sp>
        <p:nvSpPr>
          <p:cNvPr id="36868" name="Rectangle 4"/>
          <p:cNvSpPr>
            <a:spLocks noGrp="1" noChangeArrowheads="1"/>
          </p:cNvSpPr>
          <p:nvPr>
            <p:ph type="title"/>
          </p:nvPr>
        </p:nvSpPr>
        <p:spPr>
          <a:ln/>
        </p:spPr>
        <p:txBody>
          <a:bodyPr/>
          <a:lstStyle/>
          <a:p>
            <a:r>
              <a:rPr lang="en-US"/>
              <a:t>The Next Phase</a:t>
            </a:r>
          </a:p>
        </p:txBody>
      </p:sp>
      <p:sp>
        <p:nvSpPr>
          <p:cNvPr id="36869" name="Rectangle 5"/>
          <p:cNvSpPr>
            <a:spLocks/>
          </p:cNvSpPr>
          <p:nvPr/>
        </p:nvSpPr>
        <p:spPr bwMode="auto">
          <a:xfrm>
            <a:off x="571500" y="3225800"/>
            <a:ext cx="6273800" cy="4889500"/>
          </a:xfrm>
          <a:prstGeom prst="rect">
            <a:avLst/>
          </a:prstGeom>
          <a:noFill/>
          <a:ln w="12700" cap="flat">
            <a:noFill/>
            <a:miter lim="800000"/>
            <a:headEnd type="none" w="med" len="med"/>
            <a:tailEnd type="none" w="med" len="med"/>
          </a:ln>
        </p:spPr>
        <p:txBody>
          <a:bodyPr lIns="0" tIns="0" rIns="0" bIns="0" anchor="ctr"/>
          <a:lstStyle/>
          <a:p>
            <a:pPr algn="l"/>
            <a:r>
              <a:rPr lang="en-US" sz="2400">
                <a:solidFill>
                  <a:schemeClr val="tx1"/>
                </a:solidFill>
                <a:ea typeface="Hoefler Text" charset="0"/>
                <a:cs typeface="Hoefler Text" charset="0"/>
              </a:rPr>
              <a:t>The next few years witnessed French successes on the battlefield against the English. The major reason for the French victories was their Native American allies. Ohio Country natives enjoyed trading with both the English and the French. However, most tribes feared the large number of British colonists in North America. Natives west of the Appalachian Mountains feared that the number of English colonists would continue to grow. As the English population increased, the Indians believed that white settlers would seek their fortunes in the west, driving the natives from their land.</a:t>
            </a:r>
          </a:p>
        </p:txBody>
      </p:sp>
      <p:sp>
        <p:nvSpPr>
          <p:cNvPr id="36870" name="AutoShape 6"/>
          <p:cNvSpPr>
            <a:spLocks/>
          </p:cNvSpPr>
          <p:nvPr/>
        </p:nvSpPr>
        <p:spPr bwMode="auto">
          <a:xfrm>
            <a:off x="5067300" y="8661400"/>
            <a:ext cx="7493000" cy="685800"/>
          </a:xfrm>
          <a:prstGeom prst="roundRect">
            <a:avLst>
              <a:gd name="adj" fmla="val 27778"/>
            </a:avLst>
          </a:prstGeom>
          <a:blipFill dpi="0" rotWithShape="0">
            <a:blip r:embed="rId4"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r>
              <a:rPr lang="en-US">
                <a:solidFill>
                  <a:srgbClr val="FFFFFF"/>
                </a:solidFill>
                <a:ea typeface="Hoefler Text" charset="0"/>
                <a:cs typeface="Hoefler Text" charset="0"/>
              </a:rPr>
              <a:t>Use of Multiple Sources</a:t>
            </a:r>
          </a:p>
        </p:txBody>
      </p:sp>
      <p:sp>
        <p:nvSpPr>
          <p:cNvPr id="36871" name="Rectangle 7"/>
          <p:cNvSpPr>
            <a:spLocks/>
          </p:cNvSpPr>
          <p:nvPr/>
        </p:nvSpPr>
        <p:spPr bwMode="auto">
          <a:xfrm>
            <a:off x="785813" y="8839200"/>
            <a:ext cx="4106862" cy="317500"/>
          </a:xfrm>
          <a:prstGeom prst="rect">
            <a:avLst/>
          </a:prstGeom>
          <a:noFill/>
          <a:ln w="12700" cap="flat">
            <a:noFill/>
            <a:miter lim="800000"/>
            <a:headEnd type="none" w="med" len="med"/>
            <a:tailEnd type="none" w="med" len="med"/>
          </a:ln>
        </p:spPr>
        <p:txBody>
          <a:bodyPr wrap="none" lIns="0" tIns="0" rIns="0" bIns="0" anchor="ctr">
            <a:spAutoFit/>
          </a:bodyPr>
          <a:lstStyle/>
          <a:p>
            <a:r>
              <a:rPr lang="en-US" sz="1400" u="sng">
                <a:solidFill>
                  <a:srgbClr val="A40800"/>
                </a:solidFill>
                <a:ea typeface="Hoefler Text" charset="0"/>
                <a:cs typeface="Hoefler Text" charset="0"/>
                <a:hlinkClick r:id="rId5"/>
              </a:rPr>
              <a:t>http://www.ohiohistorycentral.org/entry.php?rec=498</a:t>
            </a:r>
            <a:r>
              <a:rPr lang="en-US" sz="1400">
                <a:solidFill>
                  <a:srgbClr val="A40800"/>
                </a:solidFill>
                <a:ea typeface="Hoefler Text" charset="0"/>
                <a:cs typeface="Hoefler Text" charset="0"/>
              </a:rPr>
              <a:t> </a:t>
            </a:r>
          </a:p>
        </p:txBody>
      </p:sp>
    </p:spTree>
  </p:cSld>
  <p:clrMapOvr>
    <a:masterClrMapping/>
  </p:clrMapOvr>
  <p:transition spd="slow">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xfrm>
            <a:off x="406400" y="368300"/>
            <a:ext cx="12192000" cy="2019300"/>
          </a:xfrm>
          <a:ln/>
        </p:spPr>
        <p:txBody>
          <a:bodyPr/>
          <a:lstStyle/>
          <a:p>
            <a:r>
              <a:rPr lang="en-US"/>
              <a:t>Robert Moses’ Diary</a:t>
            </a:r>
          </a:p>
        </p:txBody>
      </p:sp>
      <p:sp>
        <p:nvSpPr>
          <p:cNvPr id="37890" name="Rectangle 2"/>
          <p:cNvSpPr>
            <a:spLocks/>
          </p:cNvSpPr>
          <p:nvPr/>
        </p:nvSpPr>
        <p:spPr bwMode="auto">
          <a:xfrm>
            <a:off x="982663" y="3638550"/>
            <a:ext cx="11036300" cy="1193800"/>
          </a:xfrm>
          <a:prstGeom prst="rect">
            <a:avLst/>
          </a:prstGeom>
          <a:noFill/>
          <a:ln w="12700" cap="flat">
            <a:noFill/>
            <a:miter lim="800000"/>
            <a:headEnd type="none" w="med" len="med"/>
            <a:tailEnd type="none" w="med" len="med"/>
          </a:ln>
        </p:spPr>
        <p:txBody>
          <a:bodyPr lIns="0" tIns="0" rIns="0" bIns="0" anchor="ctr"/>
          <a:lstStyle/>
          <a:p>
            <a:pPr algn="l"/>
            <a:r>
              <a:rPr lang="en-US">
                <a:solidFill>
                  <a:schemeClr val="tx1"/>
                </a:solidFill>
                <a:ea typeface="Hoefler Text" charset="0"/>
                <a:cs typeface="Hoefler Text" charset="0"/>
              </a:rPr>
              <a:t>... a number of Indians... took the man's heart and cut it in two and laid it on his neck...</a:t>
            </a:r>
          </a:p>
        </p:txBody>
      </p:sp>
      <p:sp>
        <p:nvSpPr>
          <p:cNvPr id="37891" name="Rectangle 3"/>
          <p:cNvSpPr>
            <a:spLocks/>
          </p:cNvSpPr>
          <p:nvPr/>
        </p:nvSpPr>
        <p:spPr bwMode="auto">
          <a:xfrm>
            <a:off x="981075" y="5505450"/>
            <a:ext cx="11036300" cy="1193800"/>
          </a:xfrm>
          <a:prstGeom prst="rect">
            <a:avLst/>
          </a:prstGeom>
          <a:noFill/>
          <a:ln w="12700" cap="flat">
            <a:noFill/>
            <a:miter lim="800000"/>
            <a:headEnd type="none" w="med" len="med"/>
            <a:tailEnd type="none" w="med" len="med"/>
          </a:ln>
        </p:spPr>
        <p:txBody>
          <a:bodyPr lIns="0" tIns="0" rIns="0" bIns="0" anchor="ctr"/>
          <a:lstStyle/>
          <a:p>
            <a:pPr algn="l"/>
            <a:r>
              <a:rPr lang="en-US">
                <a:solidFill>
                  <a:schemeClr val="tx1"/>
                </a:solidFill>
                <a:ea typeface="Hoefler Text" charset="0"/>
                <a:cs typeface="Hoefler Text" charset="0"/>
              </a:rPr>
              <a:t>Cutlasses and hatchets playing on every quarter with much effusion of blood...</a:t>
            </a:r>
          </a:p>
        </p:txBody>
      </p:sp>
      <p:sp>
        <p:nvSpPr>
          <p:cNvPr id="37892" name="AutoShape 4"/>
          <p:cNvSpPr>
            <a:spLocks/>
          </p:cNvSpPr>
          <p:nvPr/>
        </p:nvSpPr>
        <p:spPr bwMode="auto">
          <a:xfrm>
            <a:off x="4851400" y="7378700"/>
            <a:ext cx="7493000" cy="685800"/>
          </a:xfrm>
          <a:prstGeom prst="roundRect">
            <a:avLst>
              <a:gd name="adj" fmla="val 27778"/>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r>
              <a:rPr lang="en-US">
                <a:solidFill>
                  <a:srgbClr val="FFFFFF"/>
                </a:solidFill>
                <a:ea typeface="Hoefler Text" charset="0"/>
                <a:cs typeface="Hoefler Text" charset="0"/>
              </a:rPr>
              <a:t>Story of People and their Voice</a:t>
            </a:r>
          </a:p>
        </p:txBody>
      </p:sp>
      <p:sp>
        <p:nvSpPr>
          <p:cNvPr id="37893" name="AutoShape 5"/>
          <p:cNvSpPr>
            <a:spLocks/>
          </p:cNvSpPr>
          <p:nvPr/>
        </p:nvSpPr>
        <p:spPr bwMode="auto">
          <a:xfrm>
            <a:off x="5130800" y="8077200"/>
            <a:ext cx="7493000" cy="685800"/>
          </a:xfrm>
          <a:prstGeom prst="roundRect">
            <a:avLst>
              <a:gd name="adj" fmla="val 27778"/>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r>
              <a:rPr lang="en-US">
                <a:solidFill>
                  <a:srgbClr val="FFFFFF"/>
                </a:solidFill>
                <a:ea typeface="Hoefler Text" charset="0"/>
                <a:cs typeface="Hoefler Text" charset="0"/>
              </a:rPr>
              <a:t>Use of Multiple Sources</a:t>
            </a:r>
          </a:p>
        </p:txBody>
      </p:sp>
      <p:sp>
        <p:nvSpPr>
          <p:cNvPr id="37894" name="Rectangle 6"/>
          <p:cNvSpPr>
            <a:spLocks/>
          </p:cNvSpPr>
          <p:nvPr/>
        </p:nvSpPr>
        <p:spPr bwMode="auto">
          <a:xfrm>
            <a:off x="10996613" y="9004300"/>
            <a:ext cx="1176337" cy="3175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400">
                <a:solidFill>
                  <a:schemeClr val="tx1"/>
                </a:solidFill>
                <a:ea typeface="Hoefler Text" charset="0"/>
                <a:cs typeface="Hoefler Text" charset="0"/>
              </a:rPr>
              <a:t>© 2010 AIHE</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1"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xfrm>
            <a:off x="406400" y="368300"/>
            <a:ext cx="12192000" cy="2019300"/>
          </a:xfrm>
          <a:ln/>
        </p:spPr>
        <p:txBody>
          <a:bodyPr/>
          <a:lstStyle/>
          <a:p>
            <a:r>
              <a:rPr lang="en-US"/>
              <a:t>William Trent’s Journal</a:t>
            </a:r>
          </a:p>
        </p:txBody>
      </p:sp>
      <p:sp>
        <p:nvSpPr>
          <p:cNvPr id="38914" name="Rectangle 2"/>
          <p:cNvSpPr>
            <a:spLocks/>
          </p:cNvSpPr>
          <p:nvPr/>
        </p:nvSpPr>
        <p:spPr bwMode="auto">
          <a:xfrm>
            <a:off x="982663" y="3060700"/>
            <a:ext cx="11036300" cy="1206500"/>
          </a:xfrm>
          <a:prstGeom prst="rect">
            <a:avLst/>
          </a:prstGeom>
          <a:noFill/>
          <a:ln w="12700" cap="flat">
            <a:noFill/>
            <a:miter lim="800000"/>
            <a:headEnd type="none" w="med" len="med"/>
            <a:tailEnd type="none" w="med" len="med"/>
          </a:ln>
        </p:spPr>
        <p:txBody>
          <a:bodyPr lIns="0" tIns="0" rIns="0" bIns="0" anchor="ctr"/>
          <a:lstStyle/>
          <a:p>
            <a:pPr algn="l"/>
            <a:r>
              <a:rPr lang="en-US" sz="2400">
                <a:solidFill>
                  <a:schemeClr val="tx1"/>
                </a:solidFill>
                <a:ea typeface="Hoefler Text" charset="0"/>
                <a:cs typeface="Hoefler Text" charset="0"/>
              </a:rPr>
              <a:t>two women and a child were Merdered by Wolfe and some other Delaware Indians... The women that were killed...  were treated in such a brutal manner that Decency forbids the Mentioning. </a:t>
            </a:r>
          </a:p>
        </p:txBody>
      </p:sp>
      <p:sp>
        <p:nvSpPr>
          <p:cNvPr id="38915" name="Rectangle 3"/>
          <p:cNvSpPr>
            <a:spLocks/>
          </p:cNvSpPr>
          <p:nvPr/>
        </p:nvSpPr>
        <p:spPr bwMode="auto">
          <a:xfrm>
            <a:off x="981075" y="4730750"/>
            <a:ext cx="11036300" cy="1574800"/>
          </a:xfrm>
          <a:prstGeom prst="rect">
            <a:avLst/>
          </a:prstGeom>
          <a:noFill/>
          <a:ln w="12700" cap="flat">
            <a:noFill/>
            <a:miter lim="800000"/>
            <a:headEnd type="none" w="med" len="med"/>
            <a:tailEnd type="none" w="med" len="med"/>
          </a:ln>
        </p:spPr>
        <p:txBody>
          <a:bodyPr lIns="0" tIns="0" rIns="0" bIns="0" anchor="ctr"/>
          <a:lstStyle/>
          <a:p>
            <a:pPr algn="l"/>
            <a:r>
              <a:rPr lang="en-US" sz="2400">
                <a:solidFill>
                  <a:schemeClr val="tx1"/>
                </a:solidFill>
                <a:ea typeface="Hoefler Text" charset="0"/>
                <a:cs typeface="Hoefler Text" charset="0"/>
              </a:rPr>
              <a:t>... there was with him there a White Man  named Hicks and an Indian names Recois who would have burnt the  Fort had he not persuaded them from it, that Hicks told him that an  Indian War was broke out and that he would kill the white People wherever he found them, and went with Intention to murder Madcalfs People... </a:t>
            </a:r>
          </a:p>
        </p:txBody>
      </p:sp>
      <p:sp>
        <p:nvSpPr>
          <p:cNvPr id="38916" name="Rectangle 4"/>
          <p:cNvSpPr>
            <a:spLocks/>
          </p:cNvSpPr>
          <p:nvPr/>
        </p:nvSpPr>
        <p:spPr bwMode="auto">
          <a:xfrm>
            <a:off x="1054100" y="6978650"/>
            <a:ext cx="10883900" cy="838200"/>
          </a:xfrm>
          <a:prstGeom prst="rect">
            <a:avLst/>
          </a:prstGeom>
          <a:noFill/>
          <a:ln w="12700" cap="flat">
            <a:noFill/>
            <a:miter lim="800000"/>
            <a:headEnd type="none" w="med" len="med"/>
            <a:tailEnd type="none" w="med" len="med"/>
          </a:ln>
        </p:spPr>
        <p:txBody>
          <a:bodyPr lIns="0" tIns="0" rIns="0" bIns="0" anchor="ctr"/>
          <a:lstStyle/>
          <a:p>
            <a:pPr algn="l"/>
            <a:r>
              <a:rPr lang="en-US" sz="2400">
                <a:solidFill>
                  <a:schemeClr val="tx1"/>
                </a:solidFill>
                <a:ea typeface="Hoefler Text" charset="0"/>
                <a:cs typeface="Hoefler Text" charset="0"/>
              </a:rPr>
              <a:t>Out of our regard to them we gave them (Indians) two Blankets and a Handkerchief out of the Small Pox Hospital. I hope it will have the desired effect.  </a:t>
            </a:r>
          </a:p>
        </p:txBody>
      </p:sp>
      <p:sp>
        <p:nvSpPr>
          <p:cNvPr id="38917" name="AutoShape 5"/>
          <p:cNvSpPr>
            <a:spLocks/>
          </p:cNvSpPr>
          <p:nvPr/>
        </p:nvSpPr>
        <p:spPr bwMode="auto">
          <a:xfrm>
            <a:off x="4838700" y="7962900"/>
            <a:ext cx="7493000" cy="685800"/>
          </a:xfrm>
          <a:prstGeom prst="roundRect">
            <a:avLst>
              <a:gd name="adj" fmla="val 27778"/>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r>
              <a:rPr lang="en-US">
                <a:solidFill>
                  <a:srgbClr val="FFFFFF"/>
                </a:solidFill>
                <a:ea typeface="Hoefler Text" charset="0"/>
                <a:cs typeface="Hoefler Text" charset="0"/>
              </a:rPr>
              <a:t>Story of People and their Voice</a:t>
            </a:r>
          </a:p>
        </p:txBody>
      </p:sp>
      <p:sp>
        <p:nvSpPr>
          <p:cNvPr id="38918" name="AutoShape 6"/>
          <p:cNvSpPr>
            <a:spLocks/>
          </p:cNvSpPr>
          <p:nvPr/>
        </p:nvSpPr>
        <p:spPr bwMode="auto">
          <a:xfrm>
            <a:off x="5067300" y="8661400"/>
            <a:ext cx="7493000" cy="685800"/>
          </a:xfrm>
          <a:prstGeom prst="roundRect">
            <a:avLst>
              <a:gd name="adj" fmla="val 27778"/>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r>
              <a:rPr lang="en-US">
                <a:solidFill>
                  <a:srgbClr val="FFFFFF"/>
                </a:solidFill>
                <a:ea typeface="Hoefler Text" charset="0"/>
                <a:cs typeface="Hoefler Text" charset="0"/>
              </a:rPr>
              <a:t>Use of Multiple Sources</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9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8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P spid="38915" grpId="0" autoUpdateAnimBg="0"/>
      <p:bldP spid="38916"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406400" y="368300"/>
            <a:ext cx="12192000" cy="2019300"/>
          </a:xfrm>
          <a:ln/>
        </p:spPr>
        <p:txBody>
          <a:bodyPr/>
          <a:lstStyle/>
          <a:p>
            <a:r>
              <a:rPr lang="en-US"/>
              <a:t>John Wollman’s Journal</a:t>
            </a:r>
          </a:p>
        </p:txBody>
      </p:sp>
      <p:sp>
        <p:nvSpPr>
          <p:cNvPr id="39938" name="Rectangle 2"/>
          <p:cNvSpPr>
            <a:spLocks/>
          </p:cNvSpPr>
          <p:nvPr/>
        </p:nvSpPr>
        <p:spPr bwMode="auto">
          <a:xfrm>
            <a:off x="982663" y="3098800"/>
            <a:ext cx="11036300" cy="1943100"/>
          </a:xfrm>
          <a:prstGeom prst="rect">
            <a:avLst/>
          </a:prstGeom>
          <a:noFill/>
          <a:ln w="12700" cap="flat">
            <a:noFill/>
            <a:miter lim="800000"/>
            <a:headEnd type="none" w="med" len="med"/>
            <a:tailEnd type="none" w="med" len="med"/>
          </a:ln>
        </p:spPr>
        <p:txBody>
          <a:bodyPr lIns="0" tIns="0" rIns="0" bIns="0" anchor="ctr"/>
          <a:lstStyle/>
          <a:p>
            <a:pPr algn="l"/>
            <a:r>
              <a:rPr lang="en-US" sz="2400">
                <a:solidFill>
                  <a:schemeClr val="tx1"/>
                </a:solidFill>
                <a:ea typeface="Hoefler Text" charset="0"/>
                <a:cs typeface="Hoefler Text" charset="0"/>
              </a:rPr>
              <a:t>Soon after I entered this province a deep and painful exercise came upon me... As the people in this and the Southern Provinces live much on the labor of slaves, many of whom are used hardly, my concern was that I might attend with singleness of heart to the voice of the true Shepherd and be so supported as to remain unmoved at the faces of men.</a:t>
            </a:r>
          </a:p>
        </p:txBody>
      </p:sp>
      <p:sp>
        <p:nvSpPr>
          <p:cNvPr id="39939" name="Rectangle 3"/>
          <p:cNvSpPr>
            <a:spLocks/>
          </p:cNvSpPr>
          <p:nvPr/>
        </p:nvSpPr>
        <p:spPr bwMode="auto">
          <a:xfrm>
            <a:off x="1082675" y="5346700"/>
            <a:ext cx="11036300" cy="1206500"/>
          </a:xfrm>
          <a:prstGeom prst="rect">
            <a:avLst/>
          </a:prstGeom>
          <a:noFill/>
          <a:ln w="12700" cap="flat">
            <a:noFill/>
            <a:miter lim="800000"/>
            <a:headEnd type="none" w="med" len="med"/>
            <a:tailEnd type="none" w="med" len="med"/>
          </a:ln>
        </p:spPr>
        <p:txBody>
          <a:bodyPr lIns="0" tIns="0" rIns="0" bIns="0" anchor="ctr"/>
          <a:lstStyle/>
          <a:p>
            <a:pPr algn="l"/>
            <a:r>
              <a:rPr lang="en-US" sz="2400">
                <a:solidFill>
                  <a:schemeClr val="tx1"/>
                </a:solidFill>
                <a:ea typeface="Hoefler Text" charset="0"/>
                <a:cs typeface="Hoefler Text" charset="0"/>
              </a:rPr>
              <a:t>After some further conversation I said, that men having power too often misapplied it; that though we made slaves of the negroes, and the Turks made slaves of the Christians, I believed that liberty was the natural right of all men equally.</a:t>
            </a:r>
          </a:p>
        </p:txBody>
      </p:sp>
      <p:sp>
        <p:nvSpPr>
          <p:cNvPr id="39940" name="Rectangle 4"/>
          <p:cNvSpPr>
            <a:spLocks/>
          </p:cNvSpPr>
          <p:nvPr/>
        </p:nvSpPr>
        <p:spPr bwMode="auto">
          <a:xfrm>
            <a:off x="1155700" y="6851650"/>
            <a:ext cx="10883900" cy="838200"/>
          </a:xfrm>
          <a:prstGeom prst="rect">
            <a:avLst/>
          </a:prstGeom>
          <a:noFill/>
          <a:ln w="12700" cap="flat">
            <a:noFill/>
            <a:miter lim="800000"/>
            <a:headEnd type="none" w="med" len="med"/>
            <a:tailEnd type="none" w="med" len="med"/>
          </a:ln>
        </p:spPr>
        <p:txBody>
          <a:bodyPr lIns="0" tIns="0" rIns="0" bIns="0" anchor="ctr"/>
          <a:lstStyle/>
          <a:p>
            <a:pPr algn="l"/>
            <a:r>
              <a:rPr lang="en-US" sz="2400">
                <a:solidFill>
                  <a:schemeClr val="tx1"/>
                </a:solidFill>
                <a:ea typeface="Hoefler Text" charset="0"/>
                <a:cs typeface="Hoefler Text" charset="0"/>
              </a:rPr>
              <a:t>And as they are human creatures, whose souls are as precious as ours, and who may receive the same help and comfort from the Holy Scriptures as we do</a:t>
            </a:r>
          </a:p>
        </p:txBody>
      </p:sp>
      <p:sp>
        <p:nvSpPr>
          <p:cNvPr id="39941" name="AutoShape 5"/>
          <p:cNvSpPr>
            <a:spLocks/>
          </p:cNvSpPr>
          <p:nvPr/>
        </p:nvSpPr>
        <p:spPr bwMode="auto">
          <a:xfrm>
            <a:off x="4851400" y="8661400"/>
            <a:ext cx="7493000" cy="685800"/>
          </a:xfrm>
          <a:prstGeom prst="roundRect">
            <a:avLst>
              <a:gd name="adj" fmla="val 27778"/>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r>
              <a:rPr lang="en-US">
                <a:solidFill>
                  <a:srgbClr val="FFFFFF"/>
                </a:solidFill>
                <a:ea typeface="Hoefler Text" charset="0"/>
                <a:cs typeface="Hoefler Text" charset="0"/>
              </a:rPr>
              <a:t>Eliminate the non-essential</a:t>
            </a:r>
          </a:p>
        </p:txBody>
      </p:sp>
      <p:sp>
        <p:nvSpPr>
          <p:cNvPr id="39942" name="AutoShape 6"/>
          <p:cNvSpPr>
            <a:spLocks/>
          </p:cNvSpPr>
          <p:nvPr/>
        </p:nvSpPr>
        <p:spPr bwMode="auto">
          <a:xfrm>
            <a:off x="4838700" y="7962900"/>
            <a:ext cx="7493000" cy="685800"/>
          </a:xfrm>
          <a:prstGeom prst="roundRect">
            <a:avLst>
              <a:gd name="adj" fmla="val 27778"/>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r>
              <a:rPr lang="en-US">
                <a:solidFill>
                  <a:srgbClr val="FFFFFF"/>
                </a:solidFill>
                <a:ea typeface="Hoefler Text" charset="0"/>
                <a:cs typeface="Hoefler Text" charset="0"/>
              </a:rPr>
              <a:t>Story of People and their Voice</a:t>
            </a:r>
          </a:p>
        </p:txBody>
      </p:sp>
      <p:sp>
        <p:nvSpPr>
          <p:cNvPr id="39943" name="AutoShape 7"/>
          <p:cNvSpPr>
            <a:spLocks/>
          </p:cNvSpPr>
          <p:nvPr/>
        </p:nvSpPr>
        <p:spPr bwMode="auto">
          <a:xfrm>
            <a:off x="5067300" y="8661400"/>
            <a:ext cx="7493000" cy="685800"/>
          </a:xfrm>
          <a:prstGeom prst="roundRect">
            <a:avLst>
              <a:gd name="adj" fmla="val 27778"/>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r>
              <a:rPr lang="en-US">
                <a:solidFill>
                  <a:srgbClr val="FFFFFF"/>
                </a:solidFill>
                <a:ea typeface="Hoefler Text" charset="0"/>
                <a:cs typeface="Hoefler Text" charset="0"/>
              </a:rPr>
              <a:t>Use of Multiple Sources</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9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99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9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utoUpdateAnimBg="0"/>
      <p:bldP spid="39939" grpId="0" autoUpdateAnimBg="0"/>
      <p:bldP spid="39940"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1" name="Group 1"/>
          <p:cNvGrpSpPr>
            <a:grpSpLocks/>
          </p:cNvGrpSpPr>
          <p:nvPr/>
        </p:nvGrpSpPr>
        <p:grpSpPr bwMode="auto">
          <a:xfrm>
            <a:off x="889000" y="2959100"/>
            <a:ext cx="11201400" cy="6007100"/>
            <a:chOff x="0" y="0"/>
            <a:chExt cx="7056" cy="3784"/>
          </a:xfrm>
        </p:grpSpPr>
        <p:pic>
          <p:nvPicPr>
            <p:cNvPr id="40962" name="Picture 2"/>
            <p:cNvPicPr>
              <a:picLocks noChangeArrowheads="1"/>
            </p:cNvPicPr>
            <p:nvPr/>
          </p:nvPicPr>
          <p:blipFill>
            <a:blip r:embed="rId2" cstate="print"/>
            <a:srcRect l="119" t="28212" b="12430"/>
            <a:stretch>
              <a:fillRect/>
            </a:stretch>
          </p:blipFill>
          <p:spPr bwMode="auto">
            <a:xfrm>
              <a:off x="184" y="168"/>
              <a:ext cx="6696" cy="3400"/>
            </a:xfrm>
            <a:prstGeom prst="rect">
              <a:avLst/>
            </a:prstGeom>
            <a:noFill/>
            <a:ln w="12700" cap="flat">
              <a:noFill/>
              <a:miter lim="800000"/>
              <a:headEnd/>
              <a:tailEnd/>
            </a:ln>
          </p:spPr>
        </p:pic>
        <p:pic>
          <p:nvPicPr>
            <p:cNvPr id="40963" name="Picture 3"/>
            <p:cNvPicPr>
              <a:picLocks noChangeArrowheads="1"/>
            </p:cNvPicPr>
            <p:nvPr/>
          </p:nvPicPr>
          <p:blipFill>
            <a:blip r:embed="rId3" cstate="print"/>
            <a:srcRect/>
            <a:stretch>
              <a:fillRect/>
            </a:stretch>
          </p:blipFill>
          <p:spPr bwMode="auto">
            <a:xfrm>
              <a:off x="0" y="0"/>
              <a:ext cx="7056" cy="3784"/>
            </a:xfrm>
            <a:prstGeom prst="rect">
              <a:avLst/>
            </a:prstGeom>
            <a:noFill/>
            <a:ln w="12700" cap="flat">
              <a:noFill/>
              <a:miter lim="800000"/>
              <a:headEnd/>
              <a:tailEnd/>
            </a:ln>
          </p:spPr>
        </p:pic>
      </p:grpSp>
      <p:sp>
        <p:nvSpPr>
          <p:cNvPr id="40964" name="Rectangle 4"/>
          <p:cNvSpPr>
            <a:spLocks noGrp="1" noChangeArrowheads="1"/>
          </p:cNvSpPr>
          <p:nvPr>
            <p:ph type="title"/>
          </p:nvPr>
        </p:nvSpPr>
        <p:spPr>
          <a:xfrm>
            <a:off x="685800" y="838200"/>
            <a:ext cx="11607800" cy="1143000"/>
          </a:xfrm>
          <a:ln/>
        </p:spPr>
        <p:txBody>
          <a:bodyPr/>
          <a:lstStyle/>
          <a:p>
            <a:r>
              <a:rPr lang="en-US"/>
              <a:t>Map of the War</a:t>
            </a:r>
          </a:p>
        </p:txBody>
      </p:sp>
      <p:sp>
        <p:nvSpPr>
          <p:cNvPr id="40965" name="Rectangle 5"/>
          <p:cNvSpPr>
            <a:spLocks noGrp="1" noChangeArrowheads="1"/>
          </p:cNvSpPr>
          <p:nvPr>
            <p:ph type="body" idx="1"/>
          </p:nvPr>
        </p:nvSpPr>
        <p:spPr>
          <a:ln/>
        </p:spPr>
        <p:txBody>
          <a:bodyPr/>
          <a:lstStyle/>
          <a:p>
            <a:r>
              <a:rPr lang="en-US"/>
              <a:t>Analyzing history through the values of the Past</a:t>
            </a:r>
          </a:p>
        </p:txBody>
      </p:sp>
      <p:sp>
        <p:nvSpPr>
          <p:cNvPr id="40966" name="Oval 6"/>
          <p:cNvSpPr>
            <a:spLocks/>
          </p:cNvSpPr>
          <p:nvPr/>
        </p:nvSpPr>
        <p:spPr bwMode="auto">
          <a:xfrm>
            <a:off x="1409700" y="6946900"/>
            <a:ext cx="1435100" cy="1295400"/>
          </a:xfrm>
          <a:prstGeom prst="ellipse">
            <a:avLst/>
          </a:prstGeom>
          <a:blipFill dpi="0" rotWithShape="0">
            <a:blip r:embed="rId4" cstate="print">
              <a:alphaModFix amt="47000"/>
            </a:blip>
            <a:srcRect/>
            <a:tile tx="0" ty="0" sx="100000" sy="100000" flip="none" algn="tl"/>
          </a:blipFill>
          <a:ln w="63500" cap="flat">
            <a:solidFill>
              <a:srgbClr val="000000">
                <a:alpha val="46999"/>
              </a:srgbClr>
            </a:solidFill>
            <a:prstDash val="solid"/>
            <a:miter lim="800000"/>
            <a:headEnd type="none" w="med" len="med"/>
            <a:tailEnd type="none" w="med" len="med"/>
          </a:ln>
          <a:effectLst>
            <a:outerShdw dist="12700" algn="ctr" rotWithShape="0">
              <a:schemeClr val="bg2">
                <a:alpha val="50000"/>
              </a:schemeClr>
            </a:outerShdw>
          </a:effectLst>
        </p:spPr>
        <p:txBody>
          <a:bodyPr lIns="0" tIns="0" rIns="0" bIns="0"/>
          <a:lstStyle/>
          <a:p>
            <a:endParaRPr lang="en-US"/>
          </a:p>
        </p:txBody>
      </p:sp>
    </p:spTree>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1"/>
          <p:cNvGrpSpPr>
            <a:grpSpLocks/>
          </p:cNvGrpSpPr>
          <p:nvPr/>
        </p:nvGrpSpPr>
        <p:grpSpPr bwMode="auto">
          <a:xfrm>
            <a:off x="889000" y="3009900"/>
            <a:ext cx="11201400" cy="6007100"/>
            <a:chOff x="0" y="0"/>
            <a:chExt cx="7056" cy="3784"/>
          </a:xfrm>
        </p:grpSpPr>
        <p:pic>
          <p:nvPicPr>
            <p:cNvPr id="16386" name="Picture 2"/>
            <p:cNvPicPr>
              <a:picLocks noChangeArrowheads="1"/>
            </p:cNvPicPr>
            <p:nvPr/>
          </p:nvPicPr>
          <p:blipFill>
            <a:blip r:embed="rId2" cstate="print"/>
            <a:srcRect t="516"/>
            <a:stretch>
              <a:fillRect/>
            </a:stretch>
          </p:blipFill>
          <p:spPr bwMode="auto">
            <a:xfrm>
              <a:off x="184" y="168"/>
              <a:ext cx="6704" cy="3398"/>
            </a:xfrm>
            <a:prstGeom prst="rect">
              <a:avLst/>
            </a:prstGeom>
            <a:noFill/>
            <a:ln w="12700" cap="flat">
              <a:noFill/>
              <a:miter lim="800000"/>
              <a:headEnd/>
              <a:tailEnd/>
            </a:ln>
          </p:spPr>
        </p:pic>
        <p:pic>
          <p:nvPicPr>
            <p:cNvPr id="16387" name="Picture 3"/>
            <p:cNvPicPr>
              <a:picLocks noChangeArrowheads="1"/>
            </p:cNvPicPr>
            <p:nvPr/>
          </p:nvPicPr>
          <p:blipFill>
            <a:blip r:embed="rId3" cstate="print"/>
            <a:srcRect/>
            <a:stretch>
              <a:fillRect/>
            </a:stretch>
          </p:blipFill>
          <p:spPr bwMode="auto">
            <a:xfrm>
              <a:off x="0" y="0"/>
              <a:ext cx="7056" cy="3784"/>
            </a:xfrm>
            <a:prstGeom prst="rect">
              <a:avLst/>
            </a:prstGeom>
            <a:noFill/>
            <a:ln w="12700" cap="flat">
              <a:noFill/>
              <a:miter lim="800000"/>
              <a:headEnd/>
              <a:tailEnd/>
            </a:ln>
          </p:spPr>
        </p:pic>
      </p:grpSp>
      <p:sp>
        <p:nvSpPr>
          <p:cNvPr id="16388" name="Rectangle 4"/>
          <p:cNvSpPr>
            <a:spLocks noGrp="1" noChangeArrowheads="1"/>
          </p:cNvSpPr>
          <p:nvPr>
            <p:ph type="title"/>
          </p:nvPr>
        </p:nvSpPr>
        <p:spPr>
          <a:xfrm>
            <a:off x="774700" y="838200"/>
            <a:ext cx="11607800" cy="1193800"/>
          </a:xfrm>
          <a:ln/>
        </p:spPr>
        <p:txBody>
          <a:bodyPr/>
          <a:lstStyle/>
          <a:p>
            <a:r>
              <a:rPr lang="en-US" sz="6400" dirty="0" smtClean="0"/>
              <a:t>Where does the Piece Fit?</a:t>
            </a:r>
            <a:endParaRPr lang="en-US" sz="6400" dirty="0"/>
          </a:p>
        </p:txBody>
      </p:sp>
      <p:pic>
        <p:nvPicPr>
          <p:cNvPr id="16390" name="Picture 6"/>
          <p:cNvPicPr>
            <a:picLocks noChangeAspect="1" noChangeArrowheads="1"/>
          </p:cNvPicPr>
          <p:nvPr/>
        </p:nvPicPr>
        <p:blipFill>
          <a:blip r:embed="rId4" cstate="print"/>
          <a:srcRect/>
          <a:stretch>
            <a:fillRect/>
          </a:stretch>
        </p:blipFill>
        <p:spPr bwMode="auto">
          <a:xfrm>
            <a:off x="4953000" y="4305300"/>
            <a:ext cx="3327400" cy="3098800"/>
          </a:xfrm>
          <a:prstGeom prst="rect">
            <a:avLst/>
          </a:prstGeom>
          <a:noFill/>
          <a:ln w="12700" cap="flat">
            <a:noFill/>
            <a:miter lim="800000"/>
            <a:headEnd/>
            <a:tailEnd/>
          </a:ln>
        </p:spPr>
      </p:pic>
      <p:sp>
        <p:nvSpPr>
          <p:cNvPr id="16391" name="Rectangle 7"/>
          <p:cNvSpPr>
            <a:spLocks/>
          </p:cNvSpPr>
          <p:nvPr/>
        </p:nvSpPr>
        <p:spPr bwMode="auto">
          <a:xfrm>
            <a:off x="10895013" y="8813800"/>
            <a:ext cx="1176337" cy="3175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400" dirty="0">
                <a:solidFill>
                  <a:schemeClr val="tx1"/>
                </a:solidFill>
                <a:ea typeface="Hoefler Text" charset="0"/>
                <a:cs typeface="Hoefler Text" charset="0"/>
              </a:rPr>
              <a:t>© 2010 AIHE</a:t>
            </a:r>
          </a:p>
        </p:txBody>
      </p:sp>
    </p:spTree>
  </p:cSld>
  <p:clrMapOvr>
    <a:masterClrMapping/>
  </p:clrMapOvr>
  <p:transition spd="slow">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ln/>
        </p:spPr>
        <p:txBody>
          <a:bodyPr/>
          <a:lstStyle/>
          <a:p>
            <a:r>
              <a:rPr lang="en-US"/>
              <a:t>The Tide Turns</a:t>
            </a:r>
          </a:p>
        </p:txBody>
      </p:sp>
      <p:sp>
        <p:nvSpPr>
          <p:cNvPr id="41986" name="Rectangle 2"/>
          <p:cNvSpPr>
            <a:spLocks/>
          </p:cNvSpPr>
          <p:nvPr/>
        </p:nvSpPr>
        <p:spPr bwMode="auto">
          <a:xfrm>
            <a:off x="638175" y="2444750"/>
            <a:ext cx="11734800" cy="5562600"/>
          </a:xfrm>
          <a:prstGeom prst="rect">
            <a:avLst/>
          </a:prstGeom>
          <a:noFill/>
          <a:ln w="12700" cap="flat">
            <a:noFill/>
            <a:miter lim="800000"/>
            <a:headEnd type="none" w="med" len="med"/>
            <a:tailEnd type="none" w="med" len="med"/>
          </a:ln>
        </p:spPr>
        <p:txBody>
          <a:bodyPr lIns="0" tIns="0" rIns="0" bIns="0" anchor="ctr"/>
          <a:lstStyle/>
          <a:p>
            <a:pPr algn="l"/>
            <a:r>
              <a:rPr lang="en-US">
                <a:solidFill>
                  <a:schemeClr val="tx1"/>
                </a:solidFill>
                <a:ea typeface="Hoefler Text" charset="0"/>
                <a:cs typeface="Hoefler Text" charset="0"/>
              </a:rPr>
              <a:t>In 1757 the tide turned in favor of the English. William Pitt, the English Prime Minister, determined that the best way that England could defeat the French in Europe was first to conquer the French in the New World. In 1758, sizable numbers of British soldiers arrived to carry out Pitt's plan. With colonial assistance, British soldiers captured Fort Duquesne that year. In 1759, the English captured both Fort Niagara and Quebec, France's major city in the New World. Montreal fell the following year, leaving England in control of France's possessions in North America.</a:t>
            </a:r>
          </a:p>
        </p:txBody>
      </p:sp>
      <p:sp>
        <p:nvSpPr>
          <p:cNvPr id="41987" name="AutoShape 3"/>
          <p:cNvSpPr>
            <a:spLocks/>
          </p:cNvSpPr>
          <p:nvPr/>
        </p:nvSpPr>
        <p:spPr bwMode="auto">
          <a:xfrm>
            <a:off x="5041900" y="8661400"/>
            <a:ext cx="7493000" cy="685800"/>
          </a:xfrm>
          <a:prstGeom prst="roundRect">
            <a:avLst>
              <a:gd name="adj" fmla="val 27778"/>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r>
              <a:rPr lang="en-US">
                <a:solidFill>
                  <a:srgbClr val="FFFFFF"/>
                </a:solidFill>
                <a:ea typeface="Hoefler Text" charset="0"/>
                <a:cs typeface="Hoefler Text" charset="0"/>
              </a:rPr>
              <a:t>Use of Multiple Sources</a:t>
            </a:r>
          </a:p>
        </p:txBody>
      </p:sp>
      <p:sp>
        <p:nvSpPr>
          <p:cNvPr id="41988" name="AutoShape 4"/>
          <p:cNvSpPr>
            <a:spLocks/>
          </p:cNvSpPr>
          <p:nvPr/>
        </p:nvSpPr>
        <p:spPr bwMode="auto">
          <a:xfrm>
            <a:off x="4889500" y="7988300"/>
            <a:ext cx="7493000" cy="685800"/>
          </a:xfrm>
          <a:prstGeom prst="roundRect">
            <a:avLst>
              <a:gd name="adj" fmla="val 27778"/>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r>
              <a:rPr lang="en-US">
                <a:solidFill>
                  <a:srgbClr val="FFFFFF"/>
                </a:solidFill>
                <a:ea typeface="Hoefler Text" charset="0"/>
                <a:cs typeface="Hoefler Text" charset="0"/>
              </a:rPr>
              <a:t>Determining the Main Idea</a:t>
            </a:r>
          </a:p>
        </p:txBody>
      </p:sp>
      <p:sp>
        <p:nvSpPr>
          <p:cNvPr id="41989" name="Rectangle 5"/>
          <p:cNvSpPr>
            <a:spLocks/>
          </p:cNvSpPr>
          <p:nvPr/>
        </p:nvSpPr>
        <p:spPr bwMode="auto">
          <a:xfrm>
            <a:off x="785813" y="8839200"/>
            <a:ext cx="4106862" cy="317500"/>
          </a:xfrm>
          <a:prstGeom prst="rect">
            <a:avLst/>
          </a:prstGeom>
          <a:noFill/>
          <a:ln w="12700" cap="flat">
            <a:noFill/>
            <a:miter lim="800000"/>
            <a:headEnd type="none" w="med" len="med"/>
            <a:tailEnd type="none" w="med" len="med"/>
          </a:ln>
        </p:spPr>
        <p:txBody>
          <a:bodyPr wrap="none" lIns="0" tIns="0" rIns="0" bIns="0" anchor="ctr">
            <a:spAutoFit/>
          </a:bodyPr>
          <a:lstStyle/>
          <a:p>
            <a:r>
              <a:rPr lang="en-US" sz="1400" u="sng">
                <a:solidFill>
                  <a:srgbClr val="A40800"/>
                </a:solidFill>
                <a:ea typeface="Hoefler Text" charset="0"/>
                <a:cs typeface="Hoefler Text" charset="0"/>
                <a:hlinkClick r:id="rId3"/>
              </a:rPr>
              <a:t>http://www.ohiohistorycentral.org/entry.php?rec=498</a:t>
            </a:r>
            <a:r>
              <a:rPr lang="en-US" sz="1400">
                <a:solidFill>
                  <a:srgbClr val="A40800"/>
                </a:solidFill>
                <a:ea typeface="Hoefler Text" charset="0"/>
                <a:cs typeface="Hoefler Text" charset="0"/>
              </a:rPr>
              <a:t> </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9" name="Group 1"/>
          <p:cNvGrpSpPr>
            <a:grpSpLocks/>
          </p:cNvGrpSpPr>
          <p:nvPr/>
        </p:nvGrpSpPr>
        <p:grpSpPr bwMode="auto">
          <a:xfrm>
            <a:off x="1333500" y="2413000"/>
            <a:ext cx="10477500" cy="7023100"/>
            <a:chOff x="0" y="0"/>
            <a:chExt cx="6600" cy="4424"/>
          </a:xfrm>
        </p:grpSpPr>
        <p:pic>
          <p:nvPicPr>
            <p:cNvPr id="43010" name="Picture 2"/>
            <p:cNvPicPr>
              <a:picLocks noChangeArrowheads="1"/>
            </p:cNvPicPr>
            <p:nvPr/>
          </p:nvPicPr>
          <p:blipFill>
            <a:blip r:embed="rId2" cstate="print"/>
            <a:srcRect l="18697" r="18651"/>
            <a:stretch>
              <a:fillRect/>
            </a:stretch>
          </p:blipFill>
          <p:spPr bwMode="auto">
            <a:xfrm>
              <a:off x="184" y="168"/>
              <a:ext cx="6248" cy="4040"/>
            </a:xfrm>
            <a:prstGeom prst="rect">
              <a:avLst/>
            </a:prstGeom>
            <a:noFill/>
            <a:ln w="12700" cap="flat">
              <a:noFill/>
              <a:miter lim="800000"/>
              <a:headEnd/>
              <a:tailEnd/>
            </a:ln>
          </p:spPr>
        </p:pic>
        <p:pic>
          <p:nvPicPr>
            <p:cNvPr id="43011" name="Picture 3"/>
            <p:cNvPicPr>
              <a:picLocks noChangeArrowheads="1"/>
            </p:cNvPicPr>
            <p:nvPr/>
          </p:nvPicPr>
          <p:blipFill>
            <a:blip r:embed="rId3" cstate="print"/>
            <a:srcRect/>
            <a:stretch>
              <a:fillRect/>
            </a:stretch>
          </p:blipFill>
          <p:spPr bwMode="auto">
            <a:xfrm>
              <a:off x="0" y="0"/>
              <a:ext cx="6600" cy="4424"/>
            </a:xfrm>
            <a:prstGeom prst="rect">
              <a:avLst/>
            </a:prstGeom>
            <a:noFill/>
            <a:ln w="12700" cap="flat">
              <a:noFill/>
              <a:miter lim="800000"/>
              <a:headEnd/>
              <a:tailEnd/>
            </a:ln>
          </p:spPr>
        </p:pic>
      </p:grpSp>
      <p:sp>
        <p:nvSpPr>
          <p:cNvPr id="43012" name="Rectangle 4"/>
          <p:cNvSpPr>
            <a:spLocks noGrp="1" noChangeArrowheads="1"/>
          </p:cNvSpPr>
          <p:nvPr>
            <p:ph type="title"/>
          </p:nvPr>
        </p:nvSpPr>
        <p:spPr>
          <a:xfrm>
            <a:off x="546100" y="838200"/>
            <a:ext cx="12052300" cy="1270000"/>
          </a:xfrm>
          <a:ln/>
        </p:spPr>
        <p:txBody>
          <a:bodyPr/>
          <a:lstStyle/>
          <a:p>
            <a:r>
              <a:rPr lang="en-US"/>
              <a:t>Imagery from the War</a:t>
            </a:r>
          </a:p>
        </p:txBody>
      </p:sp>
      <p:sp>
        <p:nvSpPr>
          <p:cNvPr id="43013" name="Rectangle 5"/>
          <p:cNvSpPr>
            <a:spLocks/>
          </p:cNvSpPr>
          <p:nvPr/>
        </p:nvSpPr>
        <p:spPr bwMode="auto">
          <a:xfrm>
            <a:off x="10768013" y="9042400"/>
            <a:ext cx="1176337" cy="3175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400">
                <a:solidFill>
                  <a:schemeClr val="tx1"/>
                </a:solidFill>
                <a:ea typeface="Hoefler Text" charset="0"/>
                <a:cs typeface="Hoefler Text" charset="0"/>
              </a:rPr>
              <a:t>© 2010 AIHE</a:t>
            </a:r>
          </a:p>
        </p:txBody>
      </p:sp>
    </p:spTree>
  </p:cSld>
  <p:clrMapOvr>
    <a:masterClrMapping/>
  </p:clrMapOvr>
  <p:transition spd="slow">
    <p:pu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ln/>
        </p:spPr>
        <p:txBody>
          <a:bodyPr/>
          <a:lstStyle/>
          <a:p>
            <a:r>
              <a:rPr lang="en-US" dirty="0" smtClean="0"/>
              <a:t>Results </a:t>
            </a:r>
            <a:r>
              <a:rPr lang="en-US" dirty="0"/>
              <a:t>of the War</a:t>
            </a:r>
          </a:p>
        </p:txBody>
      </p:sp>
      <p:sp>
        <p:nvSpPr>
          <p:cNvPr id="44034" name="Rectangle 2"/>
          <p:cNvSpPr>
            <a:spLocks/>
          </p:cNvSpPr>
          <p:nvPr/>
        </p:nvSpPr>
        <p:spPr bwMode="auto">
          <a:xfrm>
            <a:off x="10907713" y="8470900"/>
            <a:ext cx="1176337" cy="3175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400">
                <a:solidFill>
                  <a:schemeClr val="tx1"/>
                </a:solidFill>
                <a:ea typeface="Hoefler Text" charset="0"/>
                <a:cs typeface="Hoefler Text" charset="0"/>
              </a:rPr>
              <a:t>© 2010 AIHE</a:t>
            </a:r>
          </a:p>
        </p:txBody>
      </p:sp>
      <p:sp>
        <p:nvSpPr>
          <p:cNvPr id="4" name="TextBox 3"/>
          <p:cNvSpPr txBox="1"/>
          <p:nvPr/>
        </p:nvSpPr>
        <p:spPr>
          <a:xfrm>
            <a:off x="2540000" y="5715000"/>
            <a:ext cx="7924800" cy="1754326"/>
          </a:xfrm>
          <a:prstGeom prst="rect">
            <a:avLst/>
          </a:prstGeom>
          <a:noFill/>
        </p:spPr>
        <p:txBody>
          <a:bodyPr wrap="square" rtlCol="0">
            <a:spAutoFit/>
          </a:bodyPr>
          <a:lstStyle/>
          <a:p>
            <a:r>
              <a:rPr lang="en-US" i="1" dirty="0" smtClean="0"/>
              <a:t>This encroaches on my second presentation but would be part of any lesson on the French and Indian War.</a:t>
            </a:r>
            <a:endParaRPr lang="en-US" i="1" dirty="0"/>
          </a:p>
        </p:txBody>
      </p:sp>
    </p:spTree>
  </p:cSld>
  <p:clrMapOvr>
    <a:masterClrMapping/>
  </p:clrMapOvr>
  <p:transition spd="slow">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Group 1"/>
          <p:cNvGrpSpPr>
            <a:grpSpLocks/>
          </p:cNvGrpSpPr>
          <p:nvPr/>
        </p:nvGrpSpPr>
        <p:grpSpPr bwMode="auto">
          <a:xfrm>
            <a:off x="1270000" y="2832100"/>
            <a:ext cx="10160000" cy="6261100"/>
            <a:chOff x="0" y="0"/>
            <a:chExt cx="6400" cy="3944"/>
          </a:xfrm>
        </p:grpSpPr>
        <p:pic>
          <p:nvPicPr>
            <p:cNvPr id="45058" name="Picture 2"/>
            <p:cNvPicPr>
              <a:picLocks noChangeArrowheads="1"/>
            </p:cNvPicPr>
            <p:nvPr/>
          </p:nvPicPr>
          <p:blipFill>
            <a:blip r:embed="rId2" cstate="print"/>
            <a:srcRect l="14098" r="14096"/>
            <a:stretch>
              <a:fillRect/>
            </a:stretch>
          </p:blipFill>
          <p:spPr bwMode="auto">
            <a:xfrm>
              <a:off x="184" y="168"/>
              <a:ext cx="6048" cy="3560"/>
            </a:xfrm>
            <a:prstGeom prst="rect">
              <a:avLst/>
            </a:prstGeom>
            <a:noFill/>
            <a:ln w="12700" cap="flat">
              <a:noFill/>
              <a:miter lim="800000"/>
              <a:headEnd/>
              <a:tailEnd/>
            </a:ln>
          </p:spPr>
        </p:pic>
        <p:pic>
          <p:nvPicPr>
            <p:cNvPr id="45059" name="Picture 3"/>
            <p:cNvPicPr>
              <a:picLocks noChangeArrowheads="1"/>
            </p:cNvPicPr>
            <p:nvPr/>
          </p:nvPicPr>
          <p:blipFill>
            <a:blip r:embed="rId3" cstate="print"/>
            <a:srcRect/>
            <a:stretch>
              <a:fillRect/>
            </a:stretch>
          </p:blipFill>
          <p:spPr bwMode="auto">
            <a:xfrm>
              <a:off x="0" y="0"/>
              <a:ext cx="6400" cy="3944"/>
            </a:xfrm>
            <a:prstGeom prst="rect">
              <a:avLst/>
            </a:prstGeom>
            <a:noFill/>
            <a:ln w="12700" cap="flat">
              <a:noFill/>
              <a:miter lim="800000"/>
              <a:headEnd/>
              <a:tailEnd/>
            </a:ln>
          </p:spPr>
        </p:pic>
      </p:grpSp>
      <p:sp>
        <p:nvSpPr>
          <p:cNvPr id="45060" name="Rectangle 4"/>
          <p:cNvSpPr>
            <a:spLocks noGrp="1" noChangeArrowheads="1"/>
          </p:cNvSpPr>
          <p:nvPr>
            <p:ph type="title"/>
          </p:nvPr>
        </p:nvSpPr>
        <p:spPr>
          <a:xfrm>
            <a:off x="698500" y="838200"/>
            <a:ext cx="11303000" cy="1270000"/>
          </a:xfrm>
          <a:ln/>
        </p:spPr>
        <p:txBody>
          <a:bodyPr/>
          <a:lstStyle/>
          <a:p>
            <a:r>
              <a:rPr lang="en-US"/>
              <a:t>Changes in the Map</a:t>
            </a:r>
          </a:p>
        </p:txBody>
      </p:sp>
      <p:sp>
        <p:nvSpPr>
          <p:cNvPr id="45061" name="Rectangle 5"/>
          <p:cNvSpPr>
            <a:spLocks noGrp="1" noChangeArrowheads="1"/>
          </p:cNvSpPr>
          <p:nvPr>
            <p:ph type="body" idx="1"/>
          </p:nvPr>
        </p:nvSpPr>
        <p:spPr>
          <a:ln/>
        </p:spPr>
        <p:txBody>
          <a:bodyPr/>
          <a:lstStyle/>
          <a:p>
            <a:r>
              <a:rPr lang="en-US"/>
              <a:t>What did “we” get?</a:t>
            </a:r>
          </a:p>
        </p:txBody>
      </p:sp>
    </p:spTree>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a:ln/>
        </p:spPr>
        <p:txBody>
          <a:bodyPr/>
          <a:lstStyle/>
          <a:p>
            <a:r>
              <a:rPr lang="en-US"/>
              <a:t>Debt!</a:t>
            </a:r>
          </a:p>
        </p:txBody>
      </p:sp>
      <p:sp>
        <p:nvSpPr>
          <p:cNvPr id="46082" name="Rectangle 2"/>
          <p:cNvSpPr>
            <a:spLocks noGrp="1" noChangeArrowheads="1"/>
          </p:cNvSpPr>
          <p:nvPr>
            <p:ph type="body" idx="1"/>
          </p:nvPr>
        </p:nvSpPr>
        <p:spPr>
          <a:xfrm>
            <a:off x="863600" y="2667000"/>
            <a:ext cx="7277100" cy="6350000"/>
          </a:xfrm>
          <a:ln/>
        </p:spPr>
        <p:txBody>
          <a:bodyPr/>
          <a:lstStyle/>
          <a:p>
            <a:pPr>
              <a:buFontTx/>
              <a:buBlip>
                <a:blip r:embed="rId2"/>
              </a:buBlip>
            </a:pPr>
            <a:r>
              <a:rPr lang="en-US" dirty="0"/>
              <a:t>War cost the British </a:t>
            </a:r>
            <a:r>
              <a:rPr lang="en-US" dirty="0" smtClean="0"/>
              <a:t>Empire</a:t>
            </a:r>
            <a:endParaRPr lang="en-US" dirty="0"/>
          </a:p>
          <a:p>
            <a:pPr>
              <a:buFontTx/>
              <a:buBlip>
                <a:blip r:embed="rId2"/>
              </a:buBlip>
            </a:pPr>
            <a:r>
              <a:rPr lang="en-US" dirty="0"/>
              <a:t>The debt created a cash-crunch for Britain</a:t>
            </a:r>
          </a:p>
          <a:p>
            <a:pPr>
              <a:buFontTx/>
              <a:buBlip>
                <a:blip r:embed="rId2"/>
              </a:buBlip>
            </a:pPr>
            <a:r>
              <a:rPr lang="en-US" dirty="0"/>
              <a:t>Colonists were expected to pay</a:t>
            </a:r>
          </a:p>
          <a:p>
            <a:pPr>
              <a:buFontTx/>
              <a:buBlip>
                <a:blip r:embed="rId2"/>
              </a:buBlip>
            </a:pPr>
            <a:r>
              <a:rPr lang="en-US" dirty="0"/>
              <a:t>Began to create and enforce laws designed to raise revenue</a:t>
            </a:r>
          </a:p>
          <a:p>
            <a:pPr>
              <a:buFontTx/>
              <a:buBlip>
                <a:blip r:embed="rId2"/>
              </a:buBlip>
            </a:pPr>
            <a:r>
              <a:rPr lang="en-US" dirty="0"/>
              <a:t>Colonists saw this as decidedly unfriendly</a:t>
            </a:r>
          </a:p>
        </p:txBody>
      </p:sp>
      <p:sp>
        <p:nvSpPr>
          <p:cNvPr id="46083" name="AutoShape 3"/>
          <p:cNvSpPr>
            <a:spLocks/>
          </p:cNvSpPr>
          <p:nvPr/>
        </p:nvSpPr>
        <p:spPr bwMode="auto">
          <a:xfrm>
            <a:off x="4978400" y="8572500"/>
            <a:ext cx="7493000" cy="685800"/>
          </a:xfrm>
          <a:prstGeom prst="roundRect">
            <a:avLst>
              <a:gd name="adj" fmla="val 27778"/>
            </a:avLst>
          </a:prstGeom>
          <a:blipFill dpi="0" rotWithShape="0">
            <a:blip r:embed="rId3"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r>
              <a:rPr lang="en-US">
                <a:solidFill>
                  <a:srgbClr val="FFFFFF"/>
                </a:solidFill>
                <a:ea typeface="Hoefler Text" charset="0"/>
                <a:cs typeface="Hoefler Text" charset="0"/>
              </a:rPr>
              <a:t>BIG picture?</a:t>
            </a:r>
          </a:p>
        </p:txBody>
      </p:sp>
      <p:pic>
        <p:nvPicPr>
          <p:cNvPr id="46084" name="Picture 4"/>
          <p:cNvPicPr>
            <a:picLocks noChangeAspect="1" noChangeArrowheads="1"/>
          </p:cNvPicPr>
          <p:nvPr/>
        </p:nvPicPr>
        <p:blipFill>
          <a:blip r:embed="rId4" cstate="print"/>
          <a:srcRect/>
          <a:stretch>
            <a:fillRect/>
          </a:stretch>
        </p:blipFill>
        <p:spPr bwMode="auto">
          <a:xfrm>
            <a:off x="8140700" y="3378200"/>
            <a:ext cx="4305300" cy="3924300"/>
          </a:xfrm>
          <a:prstGeom prst="rect">
            <a:avLst/>
          </a:prstGeom>
          <a:noFill/>
          <a:ln w="12700" cap="flat">
            <a:noFill/>
            <a:miter lim="800000"/>
            <a:headEnd/>
            <a:tailEnd/>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a:ln/>
        </p:spPr>
        <p:txBody>
          <a:bodyPr/>
          <a:lstStyle/>
          <a:p>
            <a:r>
              <a:rPr lang="en-US"/>
              <a:t>American Loyalty?</a:t>
            </a:r>
          </a:p>
        </p:txBody>
      </p:sp>
      <p:sp>
        <p:nvSpPr>
          <p:cNvPr id="47106" name="Rectangle 2"/>
          <p:cNvSpPr>
            <a:spLocks noGrp="1" noChangeArrowheads="1"/>
          </p:cNvSpPr>
          <p:nvPr>
            <p:ph type="body" idx="1"/>
          </p:nvPr>
        </p:nvSpPr>
        <p:spPr>
          <a:ln/>
        </p:spPr>
        <p:txBody>
          <a:bodyPr/>
          <a:lstStyle/>
          <a:p>
            <a:pPr>
              <a:buFontTx/>
              <a:buBlip>
                <a:blip r:embed="rId2"/>
              </a:buBlip>
            </a:pPr>
            <a:r>
              <a:rPr lang="en-US"/>
              <a:t>Many Americans were disloyal during the war</a:t>
            </a:r>
          </a:p>
          <a:p>
            <a:pPr marL="927100" lvl="1">
              <a:buFontTx/>
              <a:buBlip>
                <a:blip r:embed="rId2"/>
              </a:buBlip>
            </a:pPr>
            <a:r>
              <a:rPr lang="en-US"/>
              <a:t>Some New England states traded with the French</a:t>
            </a:r>
          </a:p>
          <a:p>
            <a:pPr>
              <a:buFontTx/>
              <a:buBlip>
                <a:blip r:embed="rId2"/>
              </a:buBlip>
            </a:pPr>
            <a:r>
              <a:rPr lang="en-US"/>
              <a:t>Americans were typically not inclined to join the fight</a:t>
            </a:r>
          </a:p>
          <a:p>
            <a:pPr>
              <a:buFontTx/>
              <a:buBlip>
                <a:blip r:embed="rId2"/>
              </a:buBlip>
            </a:pPr>
            <a:r>
              <a:rPr lang="en-US"/>
              <a:t>Some American units performed poorly in the field</a:t>
            </a:r>
          </a:p>
          <a:p>
            <a:pPr>
              <a:buFontTx/>
              <a:buBlip>
                <a:blip r:embed="rId2"/>
              </a:buBlip>
            </a:pPr>
            <a:r>
              <a:rPr lang="en-US"/>
              <a:t>Many American troops and officers were openly critical of their British Army counterparts and superiors</a:t>
            </a:r>
          </a:p>
        </p:txBody>
      </p:sp>
      <p:sp>
        <p:nvSpPr>
          <p:cNvPr id="47107" name="AutoShape 3"/>
          <p:cNvSpPr>
            <a:spLocks/>
          </p:cNvSpPr>
          <p:nvPr/>
        </p:nvSpPr>
        <p:spPr bwMode="auto">
          <a:xfrm>
            <a:off x="4851400" y="8585200"/>
            <a:ext cx="7493000" cy="685800"/>
          </a:xfrm>
          <a:prstGeom prst="roundRect">
            <a:avLst>
              <a:gd name="adj" fmla="val 27778"/>
            </a:avLst>
          </a:prstGeom>
          <a:blipFill dpi="0" rotWithShape="0">
            <a:blip r:embed="rId3"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r>
              <a:rPr lang="en-US">
                <a:solidFill>
                  <a:srgbClr val="FFFFFF"/>
                </a:solidFill>
                <a:ea typeface="Hoefler Text" charset="0"/>
                <a:cs typeface="Hoefler Text" charset="0"/>
              </a:rPr>
              <a:t>Establish values and beliefs</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29" name="Rectangle 1"/>
          <p:cNvSpPr>
            <a:spLocks noGrp="1" noChangeArrowheads="1"/>
          </p:cNvSpPr>
          <p:nvPr>
            <p:ph type="title"/>
          </p:nvPr>
        </p:nvSpPr>
        <p:spPr>
          <a:ln/>
        </p:spPr>
        <p:txBody>
          <a:bodyPr/>
          <a:lstStyle/>
          <a:p>
            <a:r>
              <a:rPr lang="en-US"/>
              <a:t>American Ideas</a:t>
            </a:r>
          </a:p>
        </p:txBody>
      </p:sp>
      <p:sp>
        <p:nvSpPr>
          <p:cNvPr id="48130" name="Rectangle 2"/>
          <p:cNvSpPr>
            <a:spLocks noGrp="1" noChangeArrowheads="1"/>
          </p:cNvSpPr>
          <p:nvPr>
            <p:ph type="body" idx="1"/>
          </p:nvPr>
        </p:nvSpPr>
        <p:spPr>
          <a:ln/>
        </p:spPr>
        <p:txBody>
          <a:bodyPr/>
          <a:lstStyle/>
          <a:p>
            <a:pPr>
              <a:buFontTx/>
              <a:buBlip>
                <a:blip r:embed="rId2"/>
              </a:buBlip>
            </a:pPr>
            <a:r>
              <a:rPr lang="en-US"/>
              <a:t>Americans felt that they had been a key cog in the British victory</a:t>
            </a:r>
          </a:p>
          <a:p>
            <a:pPr>
              <a:buFontTx/>
              <a:buBlip>
                <a:blip r:embed="rId2"/>
              </a:buBlip>
            </a:pPr>
            <a:r>
              <a:rPr lang="en-US"/>
              <a:t>Since they had suffered (well somewhat), they should be allowed to share in the spoils</a:t>
            </a:r>
          </a:p>
          <a:p>
            <a:pPr>
              <a:buFontTx/>
              <a:buBlip>
                <a:blip r:embed="rId2"/>
              </a:buBlip>
            </a:pPr>
            <a:r>
              <a:rPr lang="en-US"/>
              <a:t>Americans had always been somewhat self-governing and wanted that to continue</a:t>
            </a:r>
          </a:p>
          <a:p>
            <a:pPr>
              <a:buFontTx/>
              <a:buBlip>
                <a:blip r:embed="rId2"/>
              </a:buBlip>
            </a:pPr>
            <a:r>
              <a:rPr lang="en-US"/>
              <a:t>The idea of Parliament levying taxes was foreign and patently immoral as Englishmen if they had no representation</a:t>
            </a:r>
          </a:p>
        </p:txBody>
      </p:sp>
      <p:sp>
        <p:nvSpPr>
          <p:cNvPr id="48131" name="AutoShape 3"/>
          <p:cNvSpPr>
            <a:spLocks/>
          </p:cNvSpPr>
          <p:nvPr/>
        </p:nvSpPr>
        <p:spPr bwMode="auto">
          <a:xfrm>
            <a:off x="4851400" y="8585200"/>
            <a:ext cx="7493000" cy="685800"/>
          </a:xfrm>
          <a:prstGeom prst="roundRect">
            <a:avLst>
              <a:gd name="adj" fmla="val 27778"/>
            </a:avLst>
          </a:prstGeom>
          <a:blipFill dpi="0" rotWithShape="0">
            <a:blip r:embed="rId3"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r>
              <a:rPr lang="en-US">
                <a:solidFill>
                  <a:srgbClr val="FFFFFF"/>
                </a:solidFill>
                <a:ea typeface="Hoefler Text" charset="0"/>
                <a:cs typeface="Hoefler Text" charset="0"/>
              </a:rPr>
              <a:t>Establish values and beliefs</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9153" name="Group 1"/>
          <p:cNvGrpSpPr>
            <a:grpSpLocks/>
          </p:cNvGrpSpPr>
          <p:nvPr/>
        </p:nvGrpSpPr>
        <p:grpSpPr bwMode="auto">
          <a:xfrm>
            <a:off x="6657975" y="2486025"/>
            <a:ext cx="5956300" cy="6819900"/>
            <a:chOff x="0" y="0"/>
            <a:chExt cx="3752" cy="4296"/>
          </a:xfrm>
        </p:grpSpPr>
        <p:pic>
          <p:nvPicPr>
            <p:cNvPr id="49154" name="Picture 2"/>
            <p:cNvPicPr>
              <a:picLocks noChangeAspect="1" noChangeArrowheads="1"/>
            </p:cNvPicPr>
            <p:nvPr/>
          </p:nvPicPr>
          <p:blipFill>
            <a:blip r:embed="rId2" cstate="print"/>
            <a:srcRect l="3442" t="13806" r="3354" b="3183"/>
            <a:stretch>
              <a:fillRect/>
            </a:stretch>
          </p:blipFill>
          <p:spPr bwMode="auto">
            <a:xfrm>
              <a:off x="184" y="168"/>
              <a:ext cx="3400" cy="3907"/>
            </a:xfrm>
            <a:prstGeom prst="rect">
              <a:avLst/>
            </a:prstGeom>
            <a:noFill/>
            <a:ln w="12700" cap="flat">
              <a:noFill/>
              <a:miter lim="800000"/>
              <a:headEnd/>
              <a:tailEnd/>
            </a:ln>
          </p:spPr>
        </p:pic>
        <p:pic>
          <p:nvPicPr>
            <p:cNvPr id="49155" name="Picture 3"/>
            <p:cNvPicPr>
              <a:picLocks noChangeArrowheads="1"/>
            </p:cNvPicPr>
            <p:nvPr/>
          </p:nvPicPr>
          <p:blipFill>
            <a:blip r:embed="rId3" cstate="print"/>
            <a:srcRect/>
            <a:stretch>
              <a:fillRect/>
            </a:stretch>
          </p:blipFill>
          <p:spPr bwMode="auto">
            <a:xfrm>
              <a:off x="0" y="0"/>
              <a:ext cx="3752" cy="4296"/>
            </a:xfrm>
            <a:prstGeom prst="rect">
              <a:avLst/>
            </a:prstGeom>
            <a:noFill/>
            <a:ln w="12700" cap="flat">
              <a:noFill/>
              <a:miter lim="800000"/>
              <a:headEnd/>
              <a:tailEnd/>
            </a:ln>
          </p:spPr>
        </p:pic>
      </p:grpSp>
      <p:sp>
        <p:nvSpPr>
          <p:cNvPr id="49156" name="Rectangle 4"/>
          <p:cNvSpPr>
            <a:spLocks noGrp="1" noChangeArrowheads="1"/>
          </p:cNvSpPr>
          <p:nvPr>
            <p:ph type="title"/>
          </p:nvPr>
        </p:nvSpPr>
        <p:spPr>
          <a:ln/>
        </p:spPr>
        <p:txBody>
          <a:bodyPr/>
          <a:lstStyle/>
          <a:p>
            <a:r>
              <a:rPr lang="en-US"/>
              <a:t>Pontiac’s Rebellion</a:t>
            </a:r>
          </a:p>
        </p:txBody>
      </p:sp>
      <p:sp>
        <p:nvSpPr>
          <p:cNvPr id="49157" name="Rectangle 5"/>
          <p:cNvSpPr>
            <a:spLocks noGrp="1" noChangeArrowheads="1"/>
          </p:cNvSpPr>
          <p:nvPr>
            <p:ph type="body" idx="1"/>
          </p:nvPr>
        </p:nvSpPr>
        <p:spPr>
          <a:ln/>
        </p:spPr>
        <p:txBody>
          <a:bodyPr/>
          <a:lstStyle/>
          <a:p>
            <a:pPr>
              <a:buFontTx/>
              <a:buBlip>
                <a:blip r:embed="rId4"/>
              </a:buBlip>
            </a:pPr>
            <a:r>
              <a:rPr lang="en-US"/>
              <a:t>Designed by Pontiac to oust the English, or at least retard their movement</a:t>
            </a:r>
          </a:p>
          <a:p>
            <a:pPr>
              <a:buFontTx/>
              <a:buBlip>
                <a:blip r:embed="rId4"/>
              </a:buBlip>
            </a:pPr>
            <a:r>
              <a:rPr lang="en-US"/>
              <a:t>In the end Britain had to send troops and incur more costs</a:t>
            </a:r>
          </a:p>
          <a:p>
            <a:pPr>
              <a:buFontTx/>
              <a:buBlip>
                <a:blip r:embed="rId4"/>
              </a:buBlip>
            </a:pPr>
            <a:r>
              <a:rPr lang="en-US"/>
              <a:t>King issued the Proclamation</a:t>
            </a:r>
          </a:p>
        </p:txBody>
      </p:sp>
      <p:sp>
        <p:nvSpPr>
          <p:cNvPr id="49158" name="Line 6"/>
          <p:cNvSpPr>
            <a:spLocks noChangeShapeType="1"/>
          </p:cNvSpPr>
          <p:nvPr/>
        </p:nvSpPr>
        <p:spPr bwMode="auto">
          <a:xfrm rot="10800000">
            <a:off x="8486775" y="4016375"/>
            <a:ext cx="1422400" cy="1152525"/>
          </a:xfrm>
          <a:prstGeom prst="line">
            <a:avLst/>
          </a:prstGeom>
          <a:noFill/>
          <a:ln w="114300" cap="flat">
            <a:solidFill>
              <a:srgbClr val="644F45">
                <a:alpha val="75000"/>
              </a:srgbClr>
            </a:solidFill>
            <a:prstDash val="solid"/>
            <a:miter lim="800000"/>
            <a:headEnd type="stealth" w="med" len="med"/>
            <a:tailEnd type="none" w="med" len="med"/>
          </a:ln>
        </p:spPr>
        <p:txBody>
          <a:bodyPr lIns="0" tIns="0" rIns="0" bIns="0"/>
          <a:lstStyle/>
          <a:p>
            <a:endParaRPr lang="en-US"/>
          </a:p>
        </p:txBody>
      </p:sp>
      <p:sp>
        <p:nvSpPr>
          <p:cNvPr id="49159" name="AutoShape 7"/>
          <p:cNvSpPr>
            <a:spLocks/>
          </p:cNvSpPr>
          <p:nvPr/>
        </p:nvSpPr>
        <p:spPr bwMode="auto">
          <a:xfrm>
            <a:off x="4851400" y="8585200"/>
            <a:ext cx="7493000" cy="685800"/>
          </a:xfrm>
          <a:prstGeom prst="roundRect">
            <a:avLst>
              <a:gd name="adj" fmla="val 27778"/>
            </a:avLst>
          </a:prstGeom>
          <a:blipFill dpi="0" rotWithShape="0">
            <a:blip r:embed="rId5"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r>
              <a:rPr lang="en-US">
                <a:solidFill>
                  <a:srgbClr val="FFFFFF"/>
                </a:solidFill>
                <a:ea typeface="Hoefler Text" charset="0"/>
                <a:cs typeface="Hoefler Text" charset="0"/>
              </a:rPr>
              <a:t>Big Picture?</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7" name="Group 1"/>
          <p:cNvGrpSpPr>
            <a:grpSpLocks/>
          </p:cNvGrpSpPr>
          <p:nvPr/>
        </p:nvGrpSpPr>
        <p:grpSpPr bwMode="auto">
          <a:xfrm>
            <a:off x="6731000" y="2882900"/>
            <a:ext cx="5410200" cy="6184900"/>
            <a:chOff x="0" y="0"/>
            <a:chExt cx="3408" cy="3896"/>
          </a:xfrm>
        </p:grpSpPr>
        <p:pic>
          <p:nvPicPr>
            <p:cNvPr id="50178" name="Picture 2"/>
            <p:cNvPicPr>
              <a:picLocks noChangeAspect="1" noChangeArrowheads="1"/>
            </p:cNvPicPr>
            <p:nvPr/>
          </p:nvPicPr>
          <p:blipFill>
            <a:blip r:embed="rId2" cstate="print"/>
            <a:srcRect t="6526" b="6636"/>
            <a:stretch>
              <a:fillRect/>
            </a:stretch>
          </p:blipFill>
          <p:spPr bwMode="auto">
            <a:xfrm>
              <a:off x="184" y="168"/>
              <a:ext cx="3056" cy="3512"/>
            </a:xfrm>
            <a:prstGeom prst="rect">
              <a:avLst/>
            </a:prstGeom>
            <a:noFill/>
            <a:ln w="12700" cap="flat">
              <a:noFill/>
              <a:miter lim="800000"/>
              <a:headEnd/>
              <a:tailEnd/>
            </a:ln>
          </p:spPr>
        </p:pic>
        <p:pic>
          <p:nvPicPr>
            <p:cNvPr id="50179" name="Picture 3"/>
            <p:cNvPicPr>
              <a:picLocks noChangeArrowheads="1"/>
            </p:cNvPicPr>
            <p:nvPr/>
          </p:nvPicPr>
          <p:blipFill>
            <a:blip r:embed="rId3" cstate="print"/>
            <a:srcRect/>
            <a:stretch>
              <a:fillRect/>
            </a:stretch>
          </p:blipFill>
          <p:spPr bwMode="auto">
            <a:xfrm>
              <a:off x="0" y="0"/>
              <a:ext cx="3408" cy="3896"/>
            </a:xfrm>
            <a:prstGeom prst="rect">
              <a:avLst/>
            </a:prstGeom>
            <a:noFill/>
            <a:ln w="12700" cap="flat">
              <a:noFill/>
              <a:miter lim="800000"/>
              <a:headEnd/>
              <a:tailEnd/>
            </a:ln>
          </p:spPr>
        </p:pic>
      </p:grpSp>
      <p:sp>
        <p:nvSpPr>
          <p:cNvPr id="50180" name="Rectangle 4"/>
          <p:cNvSpPr>
            <a:spLocks noGrp="1" noChangeArrowheads="1"/>
          </p:cNvSpPr>
          <p:nvPr>
            <p:ph type="title"/>
          </p:nvPr>
        </p:nvSpPr>
        <p:spPr>
          <a:ln/>
        </p:spPr>
        <p:txBody>
          <a:bodyPr/>
          <a:lstStyle/>
          <a:p>
            <a:r>
              <a:rPr lang="en-US"/>
              <a:t>Where does it end?</a:t>
            </a:r>
          </a:p>
        </p:txBody>
      </p:sp>
      <p:sp>
        <p:nvSpPr>
          <p:cNvPr id="50181" name="Rectangle 5"/>
          <p:cNvSpPr>
            <a:spLocks noGrp="1" noChangeArrowheads="1"/>
          </p:cNvSpPr>
          <p:nvPr>
            <p:ph type="body" idx="1"/>
          </p:nvPr>
        </p:nvSpPr>
        <p:spPr>
          <a:ln/>
        </p:spPr>
        <p:txBody>
          <a:bodyPr/>
          <a:lstStyle/>
          <a:p>
            <a:pPr>
              <a:buFontTx/>
              <a:buBlip>
                <a:blip r:embed="rId4"/>
              </a:buBlip>
            </a:pPr>
            <a:r>
              <a:rPr lang="en-US"/>
              <a:t>The logical conclusion takes us through the series of “acts” and into the American Revolution</a:t>
            </a:r>
          </a:p>
          <a:p>
            <a:pPr>
              <a:buFontTx/>
              <a:buBlip>
                <a:blip r:embed="rId4"/>
              </a:buBlip>
            </a:pPr>
            <a:r>
              <a:rPr lang="en-US"/>
              <a:t>Ultimately it is a cyclical struggle where the questions of governmental power and taxation are still being fought and discussed</a:t>
            </a:r>
          </a:p>
        </p:txBody>
      </p:sp>
      <p:sp>
        <p:nvSpPr>
          <p:cNvPr id="50182" name="Rectangle 6"/>
          <p:cNvSpPr>
            <a:spLocks/>
          </p:cNvSpPr>
          <p:nvPr/>
        </p:nvSpPr>
        <p:spPr bwMode="auto">
          <a:xfrm>
            <a:off x="10818813" y="8966200"/>
            <a:ext cx="1176337" cy="3175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400">
                <a:solidFill>
                  <a:schemeClr val="tx1"/>
                </a:solidFill>
                <a:ea typeface="Hoefler Text" charset="0"/>
                <a:cs typeface="Hoefler Text" charset="0"/>
              </a:rPr>
              <a:t>© 2010 AIHE</a:t>
            </a:r>
          </a:p>
        </p:txBody>
      </p:sp>
    </p:spTree>
  </p:cSld>
  <p:clrMapOvr>
    <a:masterClrMapping/>
  </p:clrMapOvr>
  <p:transition spd="slow">
    <p:pu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a:ln/>
        </p:spPr>
        <p:txBody>
          <a:bodyPr/>
          <a:lstStyle/>
          <a:p>
            <a:r>
              <a:rPr lang="en-US" dirty="0"/>
              <a:t>Many Thanks to...</a:t>
            </a:r>
          </a:p>
        </p:txBody>
      </p:sp>
      <p:sp>
        <p:nvSpPr>
          <p:cNvPr id="51202" name="Rectangle 2"/>
          <p:cNvSpPr>
            <a:spLocks noGrp="1" noChangeArrowheads="1"/>
          </p:cNvSpPr>
          <p:nvPr>
            <p:ph type="body" idx="1"/>
          </p:nvPr>
        </p:nvSpPr>
        <p:spPr>
          <a:ln/>
        </p:spPr>
        <p:txBody>
          <a:bodyPr/>
          <a:lstStyle/>
          <a:p>
            <a:pPr>
              <a:buFontTx/>
              <a:buBlip>
                <a:blip r:embed="rId2"/>
              </a:buBlip>
            </a:pPr>
            <a:r>
              <a:rPr lang="en-US" sz="2400" dirty="0"/>
              <a:t>Digital History Online Textbook at U. of Houston</a:t>
            </a:r>
          </a:p>
          <a:p>
            <a:pPr>
              <a:buFontTx/>
              <a:buBlip>
                <a:blip r:embed="rId2"/>
              </a:buBlip>
            </a:pPr>
            <a:r>
              <a:rPr lang="en-US" sz="2400" dirty="0"/>
              <a:t>Social Studies for Kids Online</a:t>
            </a:r>
          </a:p>
          <a:p>
            <a:pPr>
              <a:buFontTx/>
              <a:buBlip>
                <a:blip r:embed="rId2"/>
              </a:buBlip>
            </a:pPr>
            <a:r>
              <a:rPr lang="en-US" sz="2400" dirty="0"/>
              <a:t>U-S-History.com </a:t>
            </a:r>
          </a:p>
          <a:p>
            <a:pPr>
              <a:buFontTx/>
              <a:buBlip>
                <a:blip r:embed="rId2"/>
              </a:buBlip>
            </a:pPr>
            <a:r>
              <a:rPr lang="en-US" sz="2400" dirty="0"/>
              <a:t>Explore PA History</a:t>
            </a:r>
          </a:p>
          <a:p>
            <a:pPr>
              <a:buFontTx/>
              <a:buBlip>
                <a:blip r:embed="rId2"/>
              </a:buBlip>
            </a:pPr>
            <a:r>
              <a:rPr lang="en-US" sz="2400" dirty="0"/>
              <a:t>Philaprintshop.com</a:t>
            </a:r>
          </a:p>
          <a:p>
            <a:pPr>
              <a:buFontTx/>
              <a:buBlip>
                <a:blip r:embed="rId2"/>
              </a:buBlip>
            </a:pPr>
            <a:r>
              <a:rPr lang="en-US" sz="2400" dirty="0"/>
              <a:t>Ohiohistorycentral.org</a:t>
            </a:r>
          </a:p>
          <a:p>
            <a:pPr>
              <a:buFontTx/>
              <a:buBlip>
                <a:blip r:embed="rId2"/>
              </a:buBlip>
            </a:pPr>
            <a:r>
              <a:rPr lang="en-US" sz="2400" dirty="0"/>
              <a:t>A&amp;E Channel</a:t>
            </a:r>
          </a:p>
          <a:p>
            <a:pPr>
              <a:buFontTx/>
              <a:buBlip>
                <a:blip r:embed="rId2"/>
              </a:buBlip>
            </a:pPr>
            <a:r>
              <a:rPr lang="en-US" sz="2400" dirty="0"/>
              <a:t>The Boisterous Sea of Liberty</a:t>
            </a:r>
          </a:p>
        </p:txBody>
      </p:sp>
    </p:spTree>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850900" y="393700"/>
            <a:ext cx="11303000" cy="2146300"/>
          </a:xfrm>
          <a:ln/>
        </p:spPr>
        <p:txBody>
          <a:bodyPr/>
          <a:lstStyle/>
          <a:p>
            <a:r>
              <a:rPr lang="en-US"/>
              <a:t>Seeing the BIG Picture of History</a:t>
            </a:r>
          </a:p>
        </p:txBody>
      </p:sp>
      <p:sp>
        <p:nvSpPr>
          <p:cNvPr id="17410" name="Rectangle 2"/>
          <p:cNvSpPr>
            <a:spLocks noGrp="1" noChangeArrowheads="1"/>
          </p:cNvSpPr>
          <p:nvPr>
            <p:ph type="body" idx="1"/>
          </p:nvPr>
        </p:nvSpPr>
        <p:spPr>
          <a:ln/>
        </p:spPr>
        <p:txBody>
          <a:bodyPr/>
          <a:lstStyle/>
          <a:p>
            <a:pPr>
              <a:buFontTx/>
              <a:buBlip>
                <a:blip r:embed="rId2"/>
              </a:buBlip>
            </a:pPr>
            <a:r>
              <a:rPr lang="en-US" sz="4400" dirty="0"/>
              <a:t>Determining the main idea</a:t>
            </a:r>
          </a:p>
          <a:p>
            <a:pPr>
              <a:buFontTx/>
              <a:buBlip>
                <a:blip r:embed="rId2"/>
              </a:buBlip>
            </a:pPr>
            <a:r>
              <a:rPr lang="en-US" sz="4400" dirty="0"/>
              <a:t>Establishing time, scope, and sequence</a:t>
            </a:r>
          </a:p>
          <a:p>
            <a:pPr>
              <a:buFontTx/>
              <a:buBlip>
                <a:blip r:embed="rId2"/>
              </a:buBlip>
            </a:pPr>
            <a:r>
              <a:rPr lang="en-US" sz="4400" dirty="0"/>
              <a:t>Eliminating things that are not essential</a:t>
            </a:r>
          </a:p>
        </p:txBody>
      </p:sp>
      <p:sp>
        <p:nvSpPr>
          <p:cNvPr id="17411" name="Rectangle 3"/>
          <p:cNvSpPr>
            <a:spLocks/>
          </p:cNvSpPr>
          <p:nvPr/>
        </p:nvSpPr>
        <p:spPr bwMode="auto">
          <a:xfrm>
            <a:off x="10907713" y="8470900"/>
            <a:ext cx="1176337" cy="3175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400">
                <a:solidFill>
                  <a:schemeClr val="tx1"/>
                </a:solidFill>
                <a:ea typeface="Hoefler Text" charset="0"/>
                <a:cs typeface="Hoefler Text" charset="0"/>
              </a:rPr>
              <a:t>© 2010 AIHE</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292100" y="406400"/>
            <a:ext cx="12369800" cy="1993900"/>
          </a:xfrm>
          <a:ln/>
        </p:spPr>
        <p:txBody>
          <a:bodyPr/>
          <a:lstStyle/>
          <a:p>
            <a:r>
              <a:rPr lang="en-US"/>
              <a:t>Building a Personal Connection to the Past</a:t>
            </a:r>
          </a:p>
        </p:txBody>
      </p:sp>
      <p:sp>
        <p:nvSpPr>
          <p:cNvPr id="18434" name="Rectangle 2"/>
          <p:cNvSpPr>
            <a:spLocks noGrp="1" noChangeArrowheads="1"/>
          </p:cNvSpPr>
          <p:nvPr>
            <p:ph type="body" idx="1"/>
          </p:nvPr>
        </p:nvSpPr>
        <p:spPr>
          <a:ln/>
        </p:spPr>
        <p:txBody>
          <a:bodyPr/>
          <a:lstStyle/>
          <a:p>
            <a:pPr>
              <a:buFontTx/>
              <a:buBlip>
                <a:blip r:embed="rId2"/>
              </a:buBlip>
            </a:pPr>
            <a:r>
              <a:rPr lang="en-US" sz="4400" dirty="0"/>
              <a:t>Seeking personal or local connections to history</a:t>
            </a:r>
          </a:p>
          <a:p>
            <a:pPr>
              <a:buFontTx/>
              <a:buBlip>
                <a:blip r:embed="rId2"/>
              </a:buBlip>
            </a:pPr>
            <a:r>
              <a:rPr lang="en-US" sz="4400" dirty="0"/>
              <a:t>Seeing history as the story of people and their voice</a:t>
            </a:r>
          </a:p>
        </p:txBody>
      </p:sp>
      <p:sp>
        <p:nvSpPr>
          <p:cNvPr id="18435" name="Rectangle 3"/>
          <p:cNvSpPr>
            <a:spLocks/>
          </p:cNvSpPr>
          <p:nvPr/>
        </p:nvSpPr>
        <p:spPr bwMode="auto">
          <a:xfrm>
            <a:off x="10907713" y="8470900"/>
            <a:ext cx="1176337" cy="3175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400">
                <a:solidFill>
                  <a:schemeClr val="tx1"/>
                </a:solidFill>
                <a:ea typeface="Hoefler Text" charset="0"/>
                <a:cs typeface="Hoefler Text" charset="0"/>
              </a:rPr>
              <a:t>© 2010 AIHE</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850900" y="482600"/>
            <a:ext cx="11303000" cy="1968500"/>
          </a:xfrm>
          <a:ln/>
        </p:spPr>
        <p:txBody>
          <a:bodyPr/>
          <a:lstStyle/>
          <a:p>
            <a:r>
              <a:rPr lang="en-US"/>
              <a:t>Avoiding Historical Presentism</a:t>
            </a:r>
          </a:p>
        </p:txBody>
      </p:sp>
      <p:sp>
        <p:nvSpPr>
          <p:cNvPr id="19458" name="Rectangle 2"/>
          <p:cNvSpPr>
            <a:spLocks noGrp="1" noChangeArrowheads="1"/>
          </p:cNvSpPr>
          <p:nvPr>
            <p:ph type="body" idx="1"/>
          </p:nvPr>
        </p:nvSpPr>
        <p:spPr>
          <a:ln/>
        </p:spPr>
        <p:txBody>
          <a:bodyPr/>
          <a:lstStyle/>
          <a:p>
            <a:pPr>
              <a:buFontTx/>
              <a:buBlip>
                <a:blip r:embed="rId2"/>
              </a:buBlip>
            </a:pPr>
            <a:r>
              <a:rPr lang="en-US" sz="4400" dirty="0"/>
              <a:t>Establishing the values and beliefs of the time</a:t>
            </a:r>
          </a:p>
          <a:p>
            <a:pPr>
              <a:buFontTx/>
              <a:buBlip>
                <a:blip r:embed="rId2"/>
              </a:buBlip>
            </a:pPr>
            <a:r>
              <a:rPr lang="en-US" sz="4400" dirty="0"/>
              <a:t>Using the values of the time to analyze historical meaning</a:t>
            </a:r>
          </a:p>
          <a:p>
            <a:pPr>
              <a:buFontTx/>
              <a:buBlip>
                <a:blip r:embed="rId2"/>
              </a:buBlip>
            </a:pPr>
            <a:r>
              <a:rPr lang="en-US" sz="4400" dirty="0"/>
              <a:t>Comparison and contrast with 21st century values</a:t>
            </a:r>
          </a:p>
        </p:txBody>
      </p:sp>
      <p:sp>
        <p:nvSpPr>
          <p:cNvPr id="19459" name="Rectangle 3"/>
          <p:cNvSpPr>
            <a:spLocks/>
          </p:cNvSpPr>
          <p:nvPr/>
        </p:nvSpPr>
        <p:spPr bwMode="auto">
          <a:xfrm>
            <a:off x="10907713" y="8470900"/>
            <a:ext cx="1176337" cy="3175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400">
                <a:solidFill>
                  <a:schemeClr val="tx1"/>
                </a:solidFill>
                <a:ea typeface="Hoefler Text" charset="0"/>
                <a:cs typeface="Hoefler Text" charset="0"/>
              </a:rPr>
              <a:t>© 2010 AIHE</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355600" y="393700"/>
            <a:ext cx="12357100" cy="2032000"/>
          </a:xfrm>
          <a:ln/>
        </p:spPr>
        <p:txBody>
          <a:bodyPr/>
          <a:lstStyle/>
          <a:p>
            <a:r>
              <a:rPr lang="en-US" sz="4800"/>
              <a:t>Analyzing and Utilizing Multiple Historical Sources</a:t>
            </a:r>
          </a:p>
        </p:txBody>
      </p:sp>
      <p:sp>
        <p:nvSpPr>
          <p:cNvPr id="20482" name="Rectangle 2"/>
          <p:cNvSpPr>
            <a:spLocks noGrp="1" noChangeArrowheads="1"/>
          </p:cNvSpPr>
          <p:nvPr>
            <p:ph type="body" idx="1"/>
          </p:nvPr>
        </p:nvSpPr>
        <p:spPr>
          <a:ln/>
        </p:spPr>
        <p:txBody>
          <a:bodyPr/>
          <a:lstStyle/>
          <a:p>
            <a:pPr>
              <a:buFontTx/>
              <a:buBlip>
                <a:blip r:embed="rId2"/>
              </a:buBlip>
            </a:pPr>
            <a:r>
              <a:rPr lang="en-US" sz="4400" dirty="0"/>
              <a:t>Analysis of primary sources</a:t>
            </a:r>
          </a:p>
          <a:p>
            <a:pPr>
              <a:buFontTx/>
              <a:buBlip>
                <a:blip r:embed="rId2"/>
              </a:buBlip>
            </a:pPr>
            <a:r>
              <a:rPr lang="en-US" sz="4400" dirty="0"/>
              <a:t>Determination of bias and unique point of view</a:t>
            </a:r>
          </a:p>
          <a:p>
            <a:pPr>
              <a:buFontTx/>
              <a:buBlip>
                <a:blip r:embed="rId2"/>
              </a:buBlip>
            </a:pPr>
            <a:r>
              <a:rPr lang="en-US" sz="4400" dirty="0"/>
              <a:t>Establishing reliability </a:t>
            </a:r>
          </a:p>
          <a:p>
            <a:pPr>
              <a:buFontTx/>
              <a:buBlip>
                <a:blip r:embed="rId2"/>
              </a:buBlip>
            </a:pPr>
            <a:r>
              <a:rPr lang="en-US" sz="4400" dirty="0"/>
              <a:t>Utilizing primary and secondary sources as companion material</a:t>
            </a:r>
          </a:p>
        </p:txBody>
      </p:sp>
      <p:sp>
        <p:nvSpPr>
          <p:cNvPr id="20483" name="Rectangle 3"/>
          <p:cNvSpPr>
            <a:spLocks/>
          </p:cNvSpPr>
          <p:nvPr/>
        </p:nvSpPr>
        <p:spPr bwMode="auto">
          <a:xfrm>
            <a:off x="10907713" y="8470900"/>
            <a:ext cx="1176337" cy="3175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400">
                <a:solidFill>
                  <a:schemeClr val="tx1"/>
                </a:solidFill>
                <a:ea typeface="Hoefler Text" charset="0"/>
                <a:cs typeface="Hoefler Text" charset="0"/>
              </a:rPr>
              <a:t>© 2010 AIHE</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ln/>
        </p:spPr>
        <p:txBody>
          <a:bodyPr/>
          <a:lstStyle/>
          <a:p>
            <a:r>
              <a:rPr lang="en-US" dirty="0"/>
              <a:t>Let’s go do it!</a:t>
            </a:r>
          </a:p>
        </p:txBody>
      </p:sp>
      <p:sp>
        <p:nvSpPr>
          <p:cNvPr id="21506" name="Rectangle 2"/>
          <p:cNvSpPr>
            <a:spLocks/>
          </p:cNvSpPr>
          <p:nvPr/>
        </p:nvSpPr>
        <p:spPr bwMode="auto">
          <a:xfrm>
            <a:off x="10907713" y="8470900"/>
            <a:ext cx="1176337" cy="3175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400">
                <a:solidFill>
                  <a:schemeClr val="tx1"/>
                </a:solidFill>
                <a:ea typeface="Hoefler Text" charset="0"/>
                <a:cs typeface="Hoefler Text" charset="0"/>
              </a:rPr>
              <a:t>© 2010 AIHE</a:t>
            </a:r>
          </a:p>
        </p:txBody>
      </p:sp>
    </p:spTree>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2529" name="Group 1"/>
          <p:cNvGrpSpPr>
            <a:grpSpLocks/>
          </p:cNvGrpSpPr>
          <p:nvPr/>
        </p:nvGrpSpPr>
        <p:grpSpPr bwMode="auto">
          <a:xfrm>
            <a:off x="889000" y="3009900"/>
            <a:ext cx="11201400" cy="6007100"/>
            <a:chOff x="0" y="0"/>
            <a:chExt cx="7056" cy="3784"/>
          </a:xfrm>
        </p:grpSpPr>
        <p:pic>
          <p:nvPicPr>
            <p:cNvPr id="22530" name="Picture 2"/>
            <p:cNvPicPr>
              <a:picLocks noChangeAspect="1" noChangeArrowheads="1"/>
            </p:cNvPicPr>
            <p:nvPr/>
          </p:nvPicPr>
          <p:blipFill>
            <a:blip r:embed="rId2" cstate="print"/>
            <a:srcRect t="19527" b="19450"/>
            <a:stretch>
              <a:fillRect/>
            </a:stretch>
          </p:blipFill>
          <p:spPr bwMode="auto">
            <a:xfrm>
              <a:off x="184" y="168"/>
              <a:ext cx="6704" cy="3400"/>
            </a:xfrm>
            <a:prstGeom prst="rect">
              <a:avLst/>
            </a:prstGeom>
            <a:noFill/>
            <a:ln w="12700" cap="flat">
              <a:noFill/>
              <a:miter lim="800000"/>
              <a:headEnd/>
              <a:tailEnd/>
            </a:ln>
          </p:spPr>
        </p:pic>
        <p:pic>
          <p:nvPicPr>
            <p:cNvPr id="22531" name="Picture 3"/>
            <p:cNvPicPr>
              <a:picLocks noChangeArrowheads="1"/>
            </p:cNvPicPr>
            <p:nvPr/>
          </p:nvPicPr>
          <p:blipFill>
            <a:blip r:embed="rId3" cstate="print"/>
            <a:srcRect/>
            <a:stretch>
              <a:fillRect/>
            </a:stretch>
          </p:blipFill>
          <p:spPr bwMode="auto">
            <a:xfrm>
              <a:off x="0" y="0"/>
              <a:ext cx="7056" cy="3784"/>
            </a:xfrm>
            <a:prstGeom prst="rect">
              <a:avLst/>
            </a:prstGeom>
            <a:noFill/>
            <a:ln w="12700" cap="flat">
              <a:noFill/>
              <a:miter lim="800000"/>
              <a:headEnd/>
              <a:tailEnd/>
            </a:ln>
          </p:spPr>
        </p:pic>
      </p:grpSp>
      <p:sp>
        <p:nvSpPr>
          <p:cNvPr id="22532" name="Rectangle 4"/>
          <p:cNvSpPr>
            <a:spLocks noGrp="1" noChangeArrowheads="1"/>
          </p:cNvSpPr>
          <p:nvPr>
            <p:ph type="title"/>
          </p:nvPr>
        </p:nvSpPr>
        <p:spPr>
          <a:xfrm>
            <a:off x="685800" y="838200"/>
            <a:ext cx="11607800" cy="1143000"/>
          </a:xfrm>
          <a:ln/>
        </p:spPr>
        <p:txBody>
          <a:bodyPr/>
          <a:lstStyle/>
          <a:p>
            <a:r>
              <a:rPr lang="en-US" sz="4800"/>
              <a:t>The War that Made America</a:t>
            </a:r>
          </a:p>
        </p:txBody>
      </p:sp>
      <p:sp>
        <p:nvSpPr>
          <p:cNvPr id="22533" name="Rectangle 5"/>
          <p:cNvSpPr>
            <a:spLocks noGrp="1" noChangeArrowheads="1"/>
          </p:cNvSpPr>
          <p:nvPr>
            <p:ph type="body" idx="1"/>
          </p:nvPr>
        </p:nvSpPr>
        <p:spPr>
          <a:ln/>
        </p:spPr>
        <p:txBody>
          <a:bodyPr/>
          <a:lstStyle/>
          <a:p>
            <a:r>
              <a:rPr lang="en-US" sz="3200" dirty="0"/>
              <a:t>and began the dissolution of the British American Empire</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10.xml.rels><?xml version="1.0" encoding="UTF-8" standalone="yes"?>
<Relationships xmlns="http://schemas.openxmlformats.org/package/2006/relationships"><Relationship Id="rId1" Type="http://schemas.openxmlformats.org/officeDocument/2006/relationships/image" Target="../media/image1.png"/></Relationships>
</file>

<file path=ppt/theme/_rels/theme11.xml.rels><?xml version="1.0" encoding="UTF-8" standalone="yes"?>
<Relationships xmlns="http://schemas.openxmlformats.org/package/2006/relationships"><Relationship Id="rId1" Type="http://schemas.openxmlformats.org/officeDocument/2006/relationships/image" Target="../media/image1.png"/></Relationships>
</file>

<file path=ppt/theme/_rels/theme12.xml.rels><?xml version="1.0" encoding="UTF-8" standalone="yes"?>
<Relationships xmlns="http://schemas.openxmlformats.org/package/2006/relationships"><Relationship Id="rId1" Type="http://schemas.openxmlformats.org/officeDocument/2006/relationships/image" Target="../media/image1.png"/></Relationships>
</file>

<file path=ppt/theme/_rels/theme13.xml.rels><?xml version="1.0" encoding="UTF-8" standalone="yes"?>
<Relationships xmlns="http://schemas.openxmlformats.org/package/2006/relationships"><Relationship Id="rId1" Type="http://schemas.openxmlformats.org/officeDocument/2006/relationships/image" Target="../media/image1.png"/></Relationships>
</file>

<file path=ppt/theme/_rels/theme14.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_rels/theme7.xml.rels><?xml version="1.0" encoding="UTF-8" standalone="yes"?>
<Relationships xmlns="http://schemas.openxmlformats.org/package/2006/relationships"><Relationship Id="rId1" Type="http://schemas.openxmlformats.org/officeDocument/2006/relationships/image" Target="../media/image1.png"/></Relationships>
</file>

<file path=ppt/theme/_rels/theme8.xml.rels><?xml version="1.0" encoding="UTF-8" standalone="yes"?>
<Relationships xmlns="http://schemas.openxmlformats.org/package/2006/relationships"><Relationship Id="rId1" Type="http://schemas.openxmlformats.org/officeDocument/2006/relationships/image" Target="../media/image1.png"/></Relationships>
</file>

<file path=ppt/theme/_rels/theme9.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itle &amp; Subtitle">
  <a:themeElements>
    <a:clrScheme name="">
      <a:dk1>
        <a:srgbClr val="45433A"/>
      </a:dk1>
      <a:lt1>
        <a:srgbClr val="BABCC5"/>
      </a:lt1>
      <a:dk2>
        <a:srgbClr val="000000"/>
      </a:dk2>
      <a:lt2>
        <a:srgbClr val="000000"/>
      </a:lt2>
      <a:accent1>
        <a:srgbClr val="BBE0E3"/>
      </a:accent1>
      <a:accent2>
        <a:srgbClr val="333399"/>
      </a:accent2>
      <a:accent3>
        <a:srgbClr val="D9DADF"/>
      </a:accent3>
      <a:accent4>
        <a:srgbClr val="3A3830"/>
      </a:accent4>
      <a:accent5>
        <a:srgbClr val="DAEDEF"/>
      </a:accent5>
      <a:accent6>
        <a:srgbClr val="2D2D8A"/>
      </a:accent6>
      <a:hlink>
        <a:srgbClr val="009999"/>
      </a:hlink>
      <a:folHlink>
        <a:srgbClr val="99CC00"/>
      </a:folHlink>
    </a:clrScheme>
    <a:fontScheme name="Title &amp; Subtitle">
      <a:majorFont>
        <a:latin typeface="Academy Engraved LET"/>
        <a:ea typeface="ヒラギノ明朝 ProN W3"/>
        <a:cs typeface="ヒラギノ明朝 ProN W3"/>
      </a:majorFont>
      <a:minorFont>
        <a:latin typeface="Bodoni SvtyTwo SC ITC TT-Book"/>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ullets">
  <a:themeElements>
    <a:clrScheme name="">
      <a:dk1>
        <a:srgbClr val="45433A"/>
      </a:dk1>
      <a:lt1>
        <a:srgbClr val="BABCC5"/>
      </a:lt1>
      <a:dk2>
        <a:srgbClr val="000000"/>
      </a:dk2>
      <a:lt2>
        <a:srgbClr val="000000"/>
      </a:lt2>
      <a:accent1>
        <a:srgbClr val="BBE0E3"/>
      </a:accent1>
      <a:accent2>
        <a:srgbClr val="333399"/>
      </a:accent2>
      <a:accent3>
        <a:srgbClr val="D9DADF"/>
      </a:accent3>
      <a:accent4>
        <a:srgbClr val="3A3830"/>
      </a:accent4>
      <a:accent5>
        <a:srgbClr val="DAEDEF"/>
      </a:accent5>
      <a:accent6>
        <a:srgbClr val="2D2D8A"/>
      </a:accent6>
      <a:hlink>
        <a:srgbClr val="009999"/>
      </a:hlink>
      <a:folHlink>
        <a:srgbClr val="99CC00"/>
      </a:folHlink>
    </a:clrScheme>
    <a:fontScheme name="Bullets">
      <a:majorFont>
        <a:latin typeface="Academy Engraved LET"/>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Right">
  <a:themeElements>
    <a:clrScheme name="">
      <a:dk1>
        <a:srgbClr val="45433A"/>
      </a:dk1>
      <a:lt1>
        <a:srgbClr val="BABCC5"/>
      </a:lt1>
      <a:dk2>
        <a:srgbClr val="000000"/>
      </a:dk2>
      <a:lt2>
        <a:srgbClr val="000000"/>
      </a:lt2>
      <a:accent1>
        <a:srgbClr val="BBE0E3"/>
      </a:accent1>
      <a:accent2>
        <a:srgbClr val="333399"/>
      </a:accent2>
      <a:accent3>
        <a:srgbClr val="D9DADF"/>
      </a:accent3>
      <a:accent4>
        <a:srgbClr val="3A3830"/>
      </a:accent4>
      <a:accent5>
        <a:srgbClr val="DAEDEF"/>
      </a:accent5>
      <a:accent6>
        <a:srgbClr val="2D2D8A"/>
      </a:accent6>
      <a:hlink>
        <a:srgbClr val="009999"/>
      </a:hlink>
      <a:folHlink>
        <a:srgbClr val="99CC00"/>
      </a:folHlink>
    </a:clrScheme>
    <a:fontScheme name="Title &amp; Bullets - Right">
      <a:majorFont>
        <a:latin typeface="Academy Engraved LET"/>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Photo - Vertical">
  <a:themeElements>
    <a:clrScheme name="">
      <a:dk1>
        <a:srgbClr val="45433A"/>
      </a:dk1>
      <a:lt1>
        <a:srgbClr val="BABCC5"/>
      </a:lt1>
      <a:dk2>
        <a:srgbClr val="000000"/>
      </a:dk2>
      <a:lt2>
        <a:srgbClr val="000000"/>
      </a:lt2>
      <a:accent1>
        <a:srgbClr val="BBE0E3"/>
      </a:accent1>
      <a:accent2>
        <a:srgbClr val="333399"/>
      </a:accent2>
      <a:accent3>
        <a:srgbClr val="D9DADF"/>
      </a:accent3>
      <a:accent4>
        <a:srgbClr val="3A3830"/>
      </a:accent4>
      <a:accent5>
        <a:srgbClr val="DAEDEF"/>
      </a:accent5>
      <a:accent6>
        <a:srgbClr val="2D2D8A"/>
      </a:accent6>
      <a:hlink>
        <a:srgbClr val="009999"/>
      </a:hlink>
      <a:folHlink>
        <a:srgbClr val="99CC00"/>
      </a:folHlink>
    </a:clrScheme>
    <a:fontScheme name="Photo - Vertical">
      <a:majorFont>
        <a:latin typeface="Academy Engraved LET"/>
        <a:ea typeface="ヒラギノ明朝 ProN W3"/>
        <a:cs typeface="ヒラギノ明朝 ProN W3"/>
      </a:majorFont>
      <a:minorFont>
        <a:latin typeface="Bodoni SvtyTwo SC ITC TT-Book"/>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Photo - 3 Up">
  <a:themeElements>
    <a:clrScheme name="">
      <a:dk1>
        <a:srgbClr val="45433A"/>
      </a:dk1>
      <a:lt1>
        <a:srgbClr val="BABCC5"/>
      </a:lt1>
      <a:dk2>
        <a:srgbClr val="000000"/>
      </a:dk2>
      <a:lt2>
        <a:srgbClr val="000000"/>
      </a:lt2>
      <a:accent1>
        <a:srgbClr val="BBE0E3"/>
      </a:accent1>
      <a:accent2>
        <a:srgbClr val="333399"/>
      </a:accent2>
      <a:accent3>
        <a:srgbClr val="D9DADF"/>
      </a:accent3>
      <a:accent4>
        <a:srgbClr val="3A3830"/>
      </a:accent4>
      <a:accent5>
        <a:srgbClr val="DAEDEF"/>
      </a:accent5>
      <a:accent6>
        <a:srgbClr val="2D2D8A"/>
      </a:accent6>
      <a:hlink>
        <a:srgbClr val="009999"/>
      </a:hlink>
      <a:folHlink>
        <a:srgbClr val="99CC00"/>
      </a:folHlink>
    </a:clrScheme>
    <a:fontScheme name="Photo - 3 Up">
      <a:majorFont>
        <a:latin typeface="Academy Engraved LET"/>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Photo - 3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Blank - Ornamental Border">
  <a:themeElements>
    <a:clrScheme name="">
      <a:dk1>
        <a:srgbClr val="45433A"/>
      </a:dk1>
      <a:lt1>
        <a:srgbClr val="BABCC5"/>
      </a:lt1>
      <a:dk2>
        <a:srgbClr val="000000"/>
      </a:dk2>
      <a:lt2>
        <a:srgbClr val="000000"/>
      </a:lt2>
      <a:accent1>
        <a:srgbClr val="BBE0E3"/>
      </a:accent1>
      <a:accent2>
        <a:srgbClr val="333399"/>
      </a:accent2>
      <a:accent3>
        <a:srgbClr val="D9DADF"/>
      </a:accent3>
      <a:accent4>
        <a:srgbClr val="3A3830"/>
      </a:accent4>
      <a:accent5>
        <a:srgbClr val="DAEDEF"/>
      </a:accent5>
      <a:accent6>
        <a:srgbClr val="2D2D8A"/>
      </a:accent6>
      <a:hlink>
        <a:srgbClr val="009999"/>
      </a:hlink>
      <a:folHlink>
        <a:srgbClr val="99CC00"/>
      </a:folHlink>
    </a:clrScheme>
    <a:fontScheme name="Blank - Ornamental Border">
      <a:majorFont>
        <a:latin typeface="Academy Engraved LET"/>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Blank - Ornamental Bor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hoto - Horizontal">
  <a:themeElements>
    <a:clrScheme name="">
      <a:dk1>
        <a:srgbClr val="45433A"/>
      </a:dk1>
      <a:lt1>
        <a:srgbClr val="BABCC5"/>
      </a:lt1>
      <a:dk2>
        <a:srgbClr val="000000"/>
      </a:dk2>
      <a:lt2>
        <a:srgbClr val="000000"/>
      </a:lt2>
      <a:accent1>
        <a:srgbClr val="BBE0E3"/>
      </a:accent1>
      <a:accent2>
        <a:srgbClr val="333399"/>
      </a:accent2>
      <a:accent3>
        <a:srgbClr val="D9DADF"/>
      </a:accent3>
      <a:accent4>
        <a:srgbClr val="3A3830"/>
      </a:accent4>
      <a:accent5>
        <a:srgbClr val="DAEDEF"/>
      </a:accent5>
      <a:accent6>
        <a:srgbClr val="2D2D8A"/>
      </a:accent6>
      <a:hlink>
        <a:srgbClr val="009999"/>
      </a:hlink>
      <a:folHlink>
        <a:srgbClr val="99CC00"/>
      </a:folHlink>
    </a:clrScheme>
    <a:fontScheme name="Photo - Horizontal">
      <a:majorFont>
        <a:latin typeface="Academy Engraved LET"/>
        <a:ea typeface="ヒラギノ明朝 ProN W3"/>
        <a:cs typeface="ヒラギノ明朝 ProN W3"/>
      </a:majorFont>
      <a:minorFont>
        <a:latin typeface="Bodoni SvtyTwo SC ITC TT-Book"/>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amp; Bullets">
  <a:themeElements>
    <a:clrScheme name="">
      <a:dk1>
        <a:srgbClr val="45433A"/>
      </a:dk1>
      <a:lt1>
        <a:srgbClr val="BABCC5"/>
      </a:lt1>
      <a:dk2>
        <a:srgbClr val="000000"/>
      </a:dk2>
      <a:lt2>
        <a:srgbClr val="000000"/>
      </a:lt2>
      <a:accent1>
        <a:srgbClr val="BBE0E3"/>
      </a:accent1>
      <a:accent2>
        <a:srgbClr val="333399"/>
      </a:accent2>
      <a:accent3>
        <a:srgbClr val="D9DADF"/>
      </a:accent3>
      <a:accent4>
        <a:srgbClr val="3A3830"/>
      </a:accent4>
      <a:accent5>
        <a:srgbClr val="DAEDEF"/>
      </a:accent5>
      <a:accent6>
        <a:srgbClr val="2D2D8A"/>
      </a:accent6>
      <a:hlink>
        <a:srgbClr val="009999"/>
      </a:hlink>
      <a:folHlink>
        <a:srgbClr val="99CC00"/>
      </a:folHlink>
    </a:clrScheme>
    <a:fontScheme name="Title &amp; Bullets">
      <a:majorFont>
        <a:latin typeface="Academy Engraved LET"/>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 Center">
  <a:themeElements>
    <a:clrScheme name="">
      <a:dk1>
        <a:srgbClr val="45433A"/>
      </a:dk1>
      <a:lt1>
        <a:srgbClr val="BABCC5"/>
      </a:lt1>
      <a:dk2>
        <a:srgbClr val="000000"/>
      </a:dk2>
      <a:lt2>
        <a:srgbClr val="000000"/>
      </a:lt2>
      <a:accent1>
        <a:srgbClr val="BBE0E3"/>
      </a:accent1>
      <a:accent2>
        <a:srgbClr val="333399"/>
      </a:accent2>
      <a:accent3>
        <a:srgbClr val="D9DADF"/>
      </a:accent3>
      <a:accent4>
        <a:srgbClr val="3A3830"/>
      </a:accent4>
      <a:accent5>
        <a:srgbClr val="DAEDEF"/>
      </a:accent5>
      <a:accent6>
        <a:srgbClr val="2D2D8A"/>
      </a:accent6>
      <a:hlink>
        <a:srgbClr val="009999"/>
      </a:hlink>
      <a:folHlink>
        <a:srgbClr val="99CC00"/>
      </a:folHlink>
    </a:clrScheme>
    <a:fontScheme name="Title - Center">
      <a:majorFont>
        <a:latin typeface="Academy Engraved LET"/>
        <a:ea typeface="ヒラギノ明朝 ProN W3"/>
        <a:cs typeface="ヒラギノ明朝 ProN W3"/>
      </a:majorFont>
      <a:minorFont>
        <a:latin typeface="Bodoni SvtyTwo SC ITC TT-Book"/>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 Top">
  <a:themeElements>
    <a:clrScheme name="">
      <a:dk1>
        <a:srgbClr val="45433A"/>
      </a:dk1>
      <a:lt1>
        <a:srgbClr val="BABCC5"/>
      </a:lt1>
      <a:dk2>
        <a:srgbClr val="000000"/>
      </a:dk2>
      <a:lt2>
        <a:srgbClr val="000000"/>
      </a:lt2>
      <a:accent1>
        <a:srgbClr val="FFFFFF"/>
      </a:accent1>
      <a:accent2>
        <a:srgbClr val="333399"/>
      </a:accent2>
      <a:accent3>
        <a:srgbClr val="D9DADF"/>
      </a:accent3>
      <a:accent4>
        <a:srgbClr val="3A3830"/>
      </a:accent4>
      <a:accent5>
        <a:srgbClr val="FFFFFF"/>
      </a:accent5>
      <a:accent6>
        <a:srgbClr val="2D2D8A"/>
      </a:accent6>
      <a:hlink>
        <a:srgbClr val="009999"/>
      </a:hlink>
      <a:folHlink>
        <a:srgbClr val="99CC00"/>
      </a:folHlink>
    </a:clrScheme>
    <a:fontScheme name="Title - Top">
      <a:majorFont>
        <a:latin typeface="Academy Engraved LET"/>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lank">
  <a:themeElements>
    <a:clrScheme name="">
      <a:dk1>
        <a:srgbClr val="45433A"/>
      </a:dk1>
      <a:lt1>
        <a:srgbClr val="BABCC5"/>
      </a:lt1>
      <a:dk2>
        <a:srgbClr val="000000"/>
      </a:dk2>
      <a:lt2>
        <a:srgbClr val="000000"/>
      </a:lt2>
      <a:accent1>
        <a:srgbClr val="BBE0E3"/>
      </a:accent1>
      <a:accent2>
        <a:srgbClr val="333399"/>
      </a:accent2>
      <a:accent3>
        <a:srgbClr val="D9DADF"/>
      </a:accent3>
      <a:accent4>
        <a:srgbClr val="3A3830"/>
      </a:accent4>
      <a:accent5>
        <a:srgbClr val="DAEDEF"/>
      </a:accent5>
      <a:accent6>
        <a:srgbClr val="2D2D8A"/>
      </a:accent6>
      <a:hlink>
        <a:srgbClr val="009999"/>
      </a:hlink>
      <a:folHlink>
        <a:srgbClr val="99CC00"/>
      </a:folHlink>
    </a:clrScheme>
    <a:fontScheme name="Blank">
      <a:majorFont>
        <a:latin typeface="Academy Engraved LET"/>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Bullets &amp; Photo">
  <a:themeElements>
    <a:clrScheme name="">
      <a:dk1>
        <a:srgbClr val="45433A"/>
      </a:dk1>
      <a:lt1>
        <a:srgbClr val="BABCC5"/>
      </a:lt1>
      <a:dk2>
        <a:srgbClr val="000000"/>
      </a:dk2>
      <a:lt2>
        <a:srgbClr val="000000"/>
      </a:lt2>
      <a:accent1>
        <a:srgbClr val="BBE0E3"/>
      </a:accent1>
      <a:accent2>
        <a:srgbClr val="333399"/>
      </a:accent2>
      <a:accent3>
        <a:srgbClr val="D9DADF"/>
      </a:accent3>
      <a:accent4>
        <a:srgbClr val="3A3830"/>
      </a:accent4>
      <a:accent5>
        <a:srgbClr val="DAEDEF"/>
      </a:accent5>
      <a:accent6>
        <a:srgbClr val="2D2D8A"/>
      </a:accent6>
      <a:hlink>
        <a:srgbClr val="009999"/>
      </a:hlink>
      <a:folHlink>
        <a:srgbClr val="99CC00"/>
      </a:folHlink>
    </a:clrScheme>
    <a:fontScheme name="Title, Bullets &amp; Photo">
      <a:majorFont>
        <a:latin typeface="Academy Engraved LET"/>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amp; Bullets - 2 Column">
  <a:themeElements>
    <a:clrScheme name="">
      <a:dk1>
        <a:srgbClr val="45433A"/>
      </a:dk1>
      <a:lt1>
        <a:srgbClr val="BABCC5"/>
      </a:lt1>
      <a:dk2>
        <a:srgbClr val="000000"/>
      </a:dk2>
      <a:lt2>
        <a:srgbClr val="000000"/>
      </a:lt2>
      <a:accent1>
        <a:srgbClr val="BBE0E3"/>
      </a:accent1>
      <a:accent2>
        <a:srgbClr val="333399"/>
      </a:accent2>
      <a:accent3>
        <a:srgbClr val="D9DADF"/>
      </a:accent3>
      <a:accent4>
        <a:srgbClr val="3A3830"/>
      </a:accent4>
      <a:accent5>
        <a:srgbClr val="DAEDEF"/>
      </a:accent5>
      <a:accent6>
        <a:srgbClr val="2D2D8A"/>
      </a:accent6>
      <a:hlink>
        <a:srgbClr val="009999"/>
      </a:hlink>
      <a:folHlink>
        <a:srgbClr val="99CC00"/>
      </a:folHlink>
    </a:clrScheme>
    <a:fontScheme name="Title &amp; Bullets - 2 Column">
      <a:majorFont>
        <a:latin typeface="Academy Engraved LET"/>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amp; Bullets - Left">
  <a:themeElements>
    <a:clrScheme name="">
      <a:dk1>
        <a:srgbClr val="45433A"/>
      </a:dk1>
      <a:lt1>
        <a:srgbClr val="BABCC5"/>
      </a:lt1>
      <a:dk2>
        <a:srgbClr val="000000"/>
      </a:dk2>
      <a:lt2>
        <a:srgbClr val="000000"/>
      </a:lt2>
      <a:accent1>
        <a:srgbClr val="BBE0E3"/>
      </a:accent1>
      <a:accent2>
        <a:srgbClr val="333399"/>
      </a:accent2>
      <a:accent3>
        <a:srgbClr val="D9DADF"/>
      </a:accent3>
      <a:accent4>
        <a:srgbClr val="3A3830"/>
      </a:accent4>
      <a:accent5>
        <a:srgbClr val="DAEDEF"/>
      </a:accent5>
      <a:accent6>
        <a:srgbClr val="2D2D8A"/>
      </a:accent6>
      <a:hlink>
        <a:srgbClr val="009999"/>
      </a:hlink>
      <a:folHlink>
        <a:srgbClr val="99CC00"/>
      </a:folHlink>
    </a:clrScheme>
    <a:fontScheme name="Title &amp; Bullets - Left">
      <a:majorFont>
        <a:latin typeface="Academy Engraved LET"/>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67</TotalTime>
  <Pages>0</Pages>
  <Words>2194</Words>
  <Characters>0</Characters>
  <Application>Microsoft Office PowerPoint</Application>
  <PresentationFormat>Custom</PresentationFormat>
  <Lines>0</Lines>
  <Paragraphs>202</Paragraphs>
  <Slides>39</Slides>
  <Notes>0</Notes>
  <HiddenSlides>0</HiddenSlides>
  <MMClips>0</MMClips>
  <ScaleCrop>false</ScaleCrop>
  <HeadingPairs>
    <vt:vector size="4" baseType="variant">
      <vt:variant>
        <vt:lpstr>Theme</vt:lpstr>
      </vt:variant>
      <vt:variant>
        <vt:i4>14</vt:i4>
      </vt:variant>
      <vt:variant>
        <vt:lpstr>Slide Titles</vt:lpstr>
      </vt:variant>
      <vt:variant>
        <vt:i4>39</vt:i4>
      </vt:variant>
    </vt:vector>
  </HeadingPairs>
  <TitlesOfParts>
    <vt:vector size="53" baseType="lpstr">
      <vt:lpstr>Title &amp; Subtitle</vt:lpstr>
      <vt:lpstr>Photo - Horizontal</vt:lpstr>
      <vt:lpstr>Title &amp; Bullets</vt:lpstr>
      <vt:lpstr>Title - Center</vt:lpstr>
      <vt:lpstr>Title - Top</vt:lpstr>
      <vt:lpstr>Blank</vt:lpstr>
      <vt:lpstr>Title, Bullets &amp; Photo</vt:lpstr>
      <vt:lpstr>Title &amp; Bullets - 2 Column</vt:lpstr>
      <vt:lpstr>Title &amp; Bullets - Left</vt:lpstr>
      <vt:lpstr>Bullets</vt:lpstr>
      <vt:lpstr>Title &amp; Bullets - Right</vt:lpstr>
      <vt:lpstr>Photo - Vertical</vt:lpstr>
      <vt:lpstr>Photo - 3 Up</vt:lpstr>
      <vt:lpstr>Blank - Ornamental Border</vt:lpstr>
      <vt:lpstr>Teaching The French and Indian War</vt:lpstr>
      <vt:lpstr>Goals and Sequence</vt:lpstr>
      <vt:lpstr>Where does the Piece Fit?</vt:lpstr>
      <vt:lpstr>Seeing the BIG Picture of History</vt:lpstr>
      <vt:lpstr>Building a Personal Connection to the Past</vt:lpstr>
      <vt:lpstr>Avoiding Historical Presentism</vt:lpstr>
      <vt:lpstr>Analyzing and Utilizing Multiple Historical Sources</vt:lpstr>
      <vt:lpstr>Let’s go do it!</vt:lpstr>
      <vt:lpstr>The War that Made America</vt:lpstr>
      <vt:lpstr>The Jemison Family</vt:lpstr>
      <vt:lpstr>Slide 11</vt:lpstr>
      <vt:lpstr>Slide 12</vt:lpstr>
      <vt:lpstr>Establishing time, scope, and sequence</vt:lpstr>
      <vt:lpstr>The Three Phases</vt:lpstr>
      <vt:lpstr>America pre-1763</vt:lpstr>
      <vt:lpstr>Causes of the War</vt:lpstr>
      <vt:lpstr>Causes of the War</vt:lpstr>
      <vt:lpstr>Causes of the war</vt:lpstr>
      <vt:lpstr>Causes of the War</vt:lpstr>
      <vt:lpstr>Now What?</vt:lpstr>
      <vt:lpstr>Attempts at colonial unity</vt:lpstr>
      <vt:lpstr>The Famous Snake</vt:lpstr>
      <vt:lpstr>The Early War Years</vt:lpstr>
      <vt:lpstr>Braddock </vt:lpstr>
      <vt:lpstr>The Next Phase</vt:lpstr>
      <vt:lpstr>Robert Moses’ Diary</vt:lpstr>
      <vt:lpstr>William Trent’s Journal</vt:lpstr>
      <vt:lpstr>John Wollman’s Journal</vt:lpstr>
      <vt:lpstr>Map of the War</vt:lpstr>
      <vt:lpstr>The Tide Turns</vt:lpstr>
      <vt:lpstr>Imagery from the War</vt:lpstr>
      <vt:lpstr>Results of the War</vt:lpstr>
      <vt:lpstr>Changes in the Map</vt:lpstr>
      <vt:lpstr>Debt!</vt:lpstr>
      <vt:lpstr>American Loyalty?</vt:lpstr>
      <vt:lpstr>American Ideas</vt:lpstr>
      <vt:lpstr>Pontiac’s Rebellion</vt:lpstr>
      <vt:lpstr>Where does it end?</vt:lpstr>
      <vt:lpstr>Many Thanks to...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The French and Indian War</dc:title>
  <dc:subject/>
  <dc:creator/>
  <cp:keywords/>
  <dc:description/>
  <cp:lastModifiedBy>Robert W. Brown Jr.</cp:lastModifiedBy>
  <cp:revision>3</cp:revision>
  <dcterms:modified xsi:type="dcterms:W3CDTF">2011-01-06T16:13:02Z</dcterms:modified>
</cp:coreProperties>
</file>