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117"/>
  </p:notesMasterIdLst>
  <p:sldIdLst>
    <p:sldId id="256" r:id="rId3"/>
    <p:sldId id="394" r:id="rId4"/>
    <p:sldId id="395" r:id="rId5"/>
    <p:sldId id="393" r:id="rId6"/>
    <p:sldId id="257" r:id="rId7"/>
    <p:sldId id="261" r:id="rId8"/>
    <p:sldId id="271" r:id="rId9"/>
    <p:sldId id="272" r:id="rId10"/>
    <p:sldId id="273" r:id="rId11"/>
    <p:sldId id="275" r:id="rId12"/>
    <p:sldId id="276" r:id="rId13"/>
    <p:sldId id="277" r:id="rId14"/>
    <p:sldId id="278" r:id="rId15"/>
    <p:sldId id="280" r:id="rId16"/>
    <p:sldId id="279" r:id="rId17"/>
    <p:sldId id="281" r:id="rId18"/>
    <p:sldId id="282" r:id="rId19"/>
    <p:sldId id="283" r:id="rId20"/>
    <p:sldId id="284" r:id="rId21"/>
    <p:sldId id="285" r:id="rId22"/>
    <p:sldId id="286" r:id="rId23"/>
    <p:sldId id="287" r:id="rId24"/>
    <p:sldId id="263" r:id="rId25"/>
    <p:sldId id="288" r:id="rId26"/>
    <p:sldId id="302" r:id="rId27"/>
    <p:sldId id="290" r:id="rId28"/>
    <p:sldId id="292" r:id="rId29"/>
    <p:sldId id="293" r:id="rId30"/>
    <p:sldId id="294" r:id="rId31"/>
    <p:sldId id="295" r:id="rId32"/>
    <p:sldId id="296" r:id="rId33"/>
    <p:sldId id="297" r:id="rId34"/>
    <p:sldId id="303" r:id="rId35"/>
    <p:sldId id="299" r:id="rId36"/>
    <p:sldId id="300" r:id="rId37"/>
    <p:sldId id="320" r:id="rId38"/>
    <p:sldId id="321" r:id="rId39"/>
    <p:sldId id="322" r:id="rId40"/>
    <p:sldId id="323" r:id="rId41"/>
    <p:sldId id="301" r:id="rId42"/>
    <p:sldId id="324" r:id="rId43"/>
    <p:sldId id="325" r:id="rId44"/>
    <p:sldId id="326" r:id="rId45"/>
    <p:sldId id="327" r:id="rId46"/>
    <p:sldId id="328" r:id="rId47"/>
    <p:sldId id="347" r:id="rId48"/>
    <p:sldId id="348" r:id="rId49"/>
    <p:sldId id="349" r:id="rId50"/>
    <p:sldId id="350" r:id="rId51"/>
    <p:sldId id="351" r:id="rId52"/>
    <p:sldId id="329" r:id="rId53"/>
    <p:sldId id="305" r:id="rId54"/>
    <p:sldId id="306" r:id="rId55"/>
    <p:sldId id="330" r:id="rId56"/>
    <p:sldId id="308" r:id="rId57"/>
    <p:sldId id="331" r:id="rId58"/>
    <p:sldId id="332" r:id="rId59"/>
    <p:sldId id="310" r:id="rId60"/>
    <p:sldId id="334" r:id="rId61"/>
    <p:sldId id="341" r:id="rId62"/>
    <p:sldId id="346" r:id="rId63"/>
    <p:sldId id="360" r:id="rId64"/>
    <p:sldId id="353" r:id="rId65"/>
    <p:sldId id="354" r:id="rId66"/>
    <p:sldId id="355" r:id="rId67"/>
    <p:sldId id="356" r:id="rId68"/>
    <p:sldId id="357" r:id="rId69"/>
    <p:sldId id="358" r:id="rId70"/>
    <p:sldId id="361" r:id="rId71"/>
    <p:sldId id="359" r:id="rId72"/>
    <p:sldId id="363" r:id="rId73"/>
    <p:sldId id="335" r:id="rId74"/>
    <p:sldId id="342" r:id="rId75"/>
    <p:sldId id="338" r:id="rId76"/>
    <p:sldId id="364" r:id="rId77"/>
    <p:sldId id="344" r:id="rId78"/>
    <p:sldId id="365" r:id="rId79"/>
    <p:sldId id="366" r:id="rId80"/>
    <p:sldId id="367" r:id="rId81"/>
    <p:sldId id="368" r:id="rId82"/>
    <p:sldId id="391" r:id="rId83"/>
    <p:sldId id="386" r:id="rId84"/>
    <p:sldId id="387" r:id="rId85"/>
    <p:sldId id="388" r:id="rId86"/>
    <p:sldId id="389" r:id="rId87"/>
    <p:sldId id="390" r:id="rId88"/>
    <p:sldId id="392" r:id="rId89"/>
    <p:sldId id="369" r:id="rId90"/>
    <p:sldId id="370" r:id="rId91"/>
    <p:sldId id="371" r:id="rId92"/>
    <p:sldId id="372" r:id="rId93"/>
    <p:sldId id="339" r:id="rId94"/>
    <p:sldId id="336" r:id="rId95"/>
    <p:sldId id="373" r:id="rId96"/>
    <p:sldId id="312" r:id="rId97"/>
    <p:sldId id="375" r:id="rId98"/>
    <p:sldId id="376" r:id="rId99"/>
    <p:sldId id="377" r:id="rId100"/>
    <p:sldId id="378" r:id="rId101"/>
    <p:sldId id="379" r:id="rId102"/>
    <p:sldId id="380" r:id="rId103"/>
    <p:sldId id="381" r:id="rId104"/>
    <p:sldId id="382" r:id="rId105"/>
    <p:sldId id="383" r:id="rId106"/>
    <p:sldId id="384" r:id="rId107"/>
    <p:sldId id="385" r:id="rId108"/>
    <p:sldId id="374" r:id="rId109"/>
    <p:sldId id="313" r:id="rId110"/>
    <p:sldId id="314" r:id="rId111"/>
    <p:sldId id="315" r:id="rId112"/>
    <p:sldId id="316" r:id="rId113"/>
    <p:sldId id="317" r:id="rId114"/>
    <p:sldId id="318" r:id="rId115"/>
    <p:sldId id="319" r:id="rId11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C31"/>
    <a:srgbClr val="006600"/>
    <a:srgbClr val="FC6204"/>
    <a:srgbClr val="009E47"/>
    <a:srgbClr val="EED200"/>
    <a:srgbClr val="FF3300"/>
    <a:srgbClr val="A20000"/>
    <a:srgbClr val="B308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57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notesMaster" Target="notesMasters/notesMaster1.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14EB2629-7CC9-423C-BF9C-CDBE3A9B0D1B}" type="datetimeFigureOut">
              <a:rPr lang="en-US"/>
              <a:pPr>
                <a:defRPr/>
              </a:pPr>
              <a:t>6/21/2012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815C247B-33BD-4CCA-B041-F7E190BD788F}" type="slidenum">
              <a:rPr lang="en-US"/>
              <a:pPr>
                <a:defRPr/>
              </a:pPr>
              <a:t>‹#›</a:t>
            </a:fld>
            <a:endParaRPr lang="en-US"/>
          </a:p>
        </p:txBody>
      </p:sp>
    </p:spTree>
    <p:extLst>
      <p:ext uri="{BB962C8B-B14F-4D97-AF65-F5344CB8AC3E}">
        <p14:creationId xmlns:p14="http://schemas.microsoft.com/office/powerpoint/2010/main" val="32859649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331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BCC8669-8FA0-4AEA-8298-0D69D5B37739}" type="slidenum">
              <a:rPr lang="en-US" smtClean="0"/>
              <a:pPr fontAlgn="base">
                <a:spcBef>
                  <a:spcPct val="0"/>
                </a:spcBef>
                <a:spcAft>
                  <a:spcPct val="0"/>
                </a:spcAft>
                <a:defRPr/>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423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C7DDE37-064E-4AFD-8987-793A730124C1}" type="slidenum">
              <a:rPr lang="en-US" smtClean="0"/>
              <a:pPr fontAlgn="base">
                <a:spcBef>
                  <a:spcPct val="0"/>
                </a:spcBef>
                <a:spcAft>
                  <a:spcPct val="0"/>
                </a:spcAft>
                <a:defRPr/>
              </a:pPr>
              <a:t>12</a:t>
            </a:fld>
            <a:endParaRPr 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5F135F-A0EA-4626-A9BE-65357B308E38}" type="slidenum">
              <a:rPr lang="en-US" smtClean="0"/>
              <a:pPr fontAlgn="base">
                <a:spcBef>
                  <a:spcPct val="0"/>
                </a:spcBef>
                <a:spcAft>
                  <a:spcPct val="0"/>
                </a:spcAft>
                <a:defRPr/>
              </a:pPr>
              <a:t>102</a:t>
            </a:fld>
            <a:endParaRPr lang="en-US" smtClean="0"/>
          </a:p>
        </p:txBody>
      </p:sp>
      <p:sp>
        <p:nvSpPr>
          <p:cNvPr id="2365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F3FBDB9-F906-478D-958D-7ECEB040CC0D}" type="slidenum">
              <a:rPr lang="en-US" smtClean="0"/>
              <a:pPr fontAlgn="base">
                <a:spcBef>
                  <a:spcPct val="0"/>
                </a:spcBef>
                <a:spcAft>
                  <a:spcPct val="0"/>
                </a:spcAft>
                <a:defRPr/>
              </a:pPr>
              <a:t>103</a:t>
            </a:fld>
            <a:endParaRPr lang="en-US" smtClean="0"/>
          </a:p>
        </p:txBody>
      </p:sp>
      <p:sp>
        <p:nvSpPr>
          <p:cNvPr id="2375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75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4074E9A-3F16-434C-942E-DB534C40F04A}" type="slidenum">
              <a:rPr lang="en-US" smtClean="0"/>
              <a:pPr fontAlgn="base">
                <a:spcBef>
                  <a:spcPct val="0"/>
                </a:spcBef>
                <a:spcAft>
                  <a:spcPct val="0"/>
                </a:spcAft>
                <a:defRPr/>
              </a:pPr>
              <a:t>104</a:t>
            </a:fld>
            <a:endParaRPr lang="en-US" smtClean="0"/>
          </a:p>
        </p:txBody>
      </p:sp>
      <p:sp>
        <p:nvSpPr>
          <p:cNvPr id="2385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85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DBF5F1A-F4BB-4947-B968-97BCC9B18928}" type="slidenum">
              <a:rPr lang="en-US" smtClean="0"/>
              <a:pPr fontAlgn="base">
                <a:spcBef>
                  <a:spcPct val="0"/>
                </a:spcBef>
                <a:spcAft>
                  <a:spcPct val="0"/>
                </a:spcAft>
                <a:defRPr/>
              </a:pPr>
              <a:t>105</a:t>
            </a:fld>
            <a:endParaRPr lang="en-US" smtClean="0"/>
          </a:p>
        </p:txBody>
      </p:sp>
      <p:sp>
        <p:nvSpPr>
          <p:cNvPr id="2396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96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55815AA-346D-47E3-9F63-ED433C2A1B63}" type="slidenum">
              <a:rPr lang="en-US" smtClean="0"/>
              <a:pPr fontAlgn="base">
                <a:spcBef>
                  <a:spcPct val="0"/>
                </a:spcBef>
                <a:spcAft>
                  <a:spcPct val="0"/>
                </a:spcAft>
                <a:defRPr/>
              </a:pPr>
              <a:t>106</a:t>
            </a:fld>
            <a:endParaRPr lang="en-US" smtClean="0"/>
          </a:p>
        </p:txBody>
      </p:sp>
      <p:sp>
        <p:nvSpPr>
          <p:cNvPr id="2406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1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396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0C4BCBB-BF4F-4E56-9FBE-0318B1557F8C}" type="slidenum">
              <a:rPr lang="en-US" smtClean="0"/>
              <a:pPr fontAlgn="base">
                <a:spcBef>
                  <a:spcPct val="0"/>
                </a:spcBef>
                <a:spcAft>
                  <a:spcPct val="0"/>
                </a:spcAft>
                <a:defRPr/>
              </a:pPr>
              <a:t>107</a:t>
            </a:fld>
            <a:endParaRPr lang="en-US"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406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D5E0B56-4F20-40C2-8DCE-5614FFBA2631}" type="slidenum">
              <a:rPr lang="en-US" smtClean="0"/>
              <a:pPr fontAlgn="base">
                <a:spcBef>
                  <a:spcPct val="0"/>
                </a:spcBef>
                <a:spcAft>
                  <a:spcPct val="0"/>
                </a:spcAft>
                <a:defRPr/>
              </a:pPr>
              <a:t>108</a:t>
            </a:fld>
            <a:endParaRPr lang="en-US"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3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416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33E5E94-BB52-4A3B-BC4B-F988D8289F26}" type="slidenum">
              <a:rPr lang="en-US" smtClean="0"/>
              <a:pPr fontAlgn="base">
                <a:spcBef>
                  <a:spcPct val="0"/>
                </a:spcBef>
                <a:spcAft>
                  <a:spcPct val="0"/>
                </a:spcAft>
                <a:defRPr/>
              </a:pPr>
              <a:t>109</a:t>
            </a:fld>
            <a:endParaRPr lang="en-US"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4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426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AE18B7F-42E3-4CEC-A477-3F5BFE8C8FB9}" type="slidenum">
              <a:rPr lang="en-US" smtClean="0"/>
              <a:pPr fontAlgn="base">
                <a:spcBef>
                  <a:spcPct val="0"/>
                </a:spcBef>
                <a:spcAft>
                  <a:spcPct val="0"/>
                </a:spcAft>
                <a:defRPr/>
              </a:pPr>
              <a:t>110</a:t>
            </a:fld>
            <a:endParaRPr lang="en-US"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437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7608A0B-364E-41B8-BC11-D9D53DDE64C5}" type="slidenum">
              <a:rPr lang="en-US" smtClean="0"/>
              <a:pPr fontAlgn="base">
                <a:spcBef>
                  <a:spcPct val="0"/>
                </a:spcBef>
                <a:spcAft>
                  <a:spcPct val="0"/>
                </a:spcAft>
                <a:defRPr/>
              </a:pPr>
              <a:t>111</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433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36952E2-E4C6-47F1-877C-EFCC193CF8F6}" type="slidenum">
              <a:rPr lang="en-US" smtClean="0"/>
              <a:pPr fontAlgn="base">
                <a:spcBef>
                  <a:spcPct val="0"/>
                </a:spcBef>
                <a:spcAft>
                  <a:spcPct val="0"/>
                </a:spcAft>
                <a:defRPr/>
              </a:pPr>
              <a:t>13</a:t>
            </a:fld>
            <a:endParaRPr 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6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447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54044DF-46F6-4968-B93A-D124EC7DF81C}" type="slidenum">
              <a:rPr lang="en-US" smtClean="0"/>
              <a:pPr fontAlgn="base">
                <a:spcBef>
                  <a:spcPct val="0"/>
                </a:spcBef>
                <a:spcAft>
                  <a:spcPct val="0"/>
                </a:spcAft>
                <a:defRPr/>
              </a:pPr>
              <a:t>112</a:t>
            </a:fld>
            <a:endParaRPr lang="en-US"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7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457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FD34B0-6600-47A5-8E43-85C2EC7D7B71}" type="slidenum">
              <a:rPr lang="en-US" smtClean="0"/>
              <a:pPr fontAlgn="base">
                <a:spcBef>
                  <a:spcPct val="0"/>
                </a:spcBef>
                <a:spcAft>
                  <a:spcPct val="0"/>
                </a:spcAft>
                <a:defRPr/>
              </a:pPr>
              <a:t>113</a:t>
            </a:fld>
            <a:endParaRPr lang="en-US"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8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467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0EAD865-2953-4520-A99A-4EAB4B80431E}" type="slidenum">
              <a:rPr lang="en-US" smtClean="0"/>
              <a:pPr fontAlgn="base">
                <a:spcBef>
                  <a:spcPct val="0"/>
                </a:spcBef>
                <a:spcAft>
                  <a:spcPct val="0"/>
                </a:spcAft>
                <a:defRPr/>
              </a:pPr>
              <a:t>114</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443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234ED50-C8F8-46F5-B7D0-C69DF6A21920}" type="slidenum">
              <a:rPr lang="en-US" smtClean="0"/>
              <a:pPr fontAlgn="base">
                <a:spcBef>
                  <a:spcPct val="0"/>
                </a:spcBef>
                <a:spcAft>
                  <a:spcPct val="0"/>
                </a:spcAft>
                <a:defRPr/>
              </a:pPr>
              <a:t>14</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45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EB5091F-E5BF-4863-8D26-069CDD6F5D5A}" type="slidenum">
              <a:rPr lang="en-US" smtClean="0"/>
              <a:pPr fontAlgn="base">
                <a:spcBef>
                  <a:spcPct val="0"/>
                </a:spcBef>
                <a:spcAft>
                  <a:spcPct val="0"/>
                </a:spcAft>
                <a:defRPr/>
              </a:pPr>
              <a:t>15</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46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F8B6B-F73C-44E6-8421-C9FBDD179996}" type="slidenum">
              <a:rPr lang="en-US" smtClean="0"/>
              <a:pPr fontAlgn="base">
                <a:spcBef>
                  <a:spcPct val="0"/>
                </a:spcBef>
                <a:spcAft>
                  <a:spcPct val="0"/>
                </a:spcAft>
                <a:defRPr/>
              </a:pPr>
              <a:t>16</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47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80C396A-A101-4076-A8CB-22CD8752DCC8}" type="slidenum">
              <a:rPr lang="en-US" smtClean="0"/>
              <a:pPr fontAlgn="base">
                <a:spcBef>
                  <a:spcPct val="0"/>
                </a:spcBef>
                <a:spcAft>
                  <a:spcPct val="0"/>
                </a:spcAft>
                <a:defRPr/>
              </a:pPr>
              <a:t>17</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484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20F4FCB-795C-401E-9407-C5260A7DE274}" type="slidenum">
              <a:rPr lang="en-US" smtClean="0"/>
              <a:pPr fontAlgn="base">
                <a:spcBef>
                  <a:spcPct val="0"/>
                </a:spcBef>
                <a:spcAft>
                  <a:spcPct val="0"/>
                </a:spcAft>
                <a:defRPr/>
              </a:pPr>
              <a:t>18</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495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4912816-9E7C-419E-A50A-25B410A85A92}" type="slidenum">
              <a:rPr lang="en-US" smtClean="0"/>
              <a:pPr fontAlgn="base">
                <a:spcBef>
                  <a:spcPct val="0"/>
                </a:spcBef>
                <a:spcAft>
                  <a:spcPct val="0"/>
                </a:spcAft>
                <a:defRPr/>
              </a:pPr>
              <a:t>19</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505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F6F4881-4D80-4AD6-B2C9-B56F6B1AF676}" type="slidenum">
              <a:rPr lang="en-US" smtClean="0"/>
              <a:pPr fontAlgn="base">
                <a:spcBef>
                  <a:spcPct val="0"/>
                </a:spcBef>
                <a:spcAft>
                  <a:spcPct val="0"/>
                </a:spcAft>
                <a:defRPr/>
              </a:pPr>
              <a:t>20</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515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79F7773-130D-42C9-AAE4-6BFD484BC932}" type="slidenum">
              <a:rPr lang="en-US" smtClean="0"/>
              <a:pPr fontAlgn="base">
                <a:spcBef>
                  <a:spcPct val="0"/>
                </a:spcBef>
                <a:spcAft>
                  <a:spcPct val="0"/>
                </a:spcAft>
                <a:defRPr/>
              </a:pPr>
              <a:t>21</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34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D1D8ACE-D8BA-4215-8888-6F74DBDD4DF5}" type="slidenum">
              <a:rPr lang="en-US" smtClean="0"/>
              <a:pPr fontAlgn="base">
                <a:spcBef>
                  <a:spcPct val="0"/>
                </a:spcBef>
                <a:spcAft>
                  <a:spcPct val="0"/>
                </a:spcAft>
                <a:defRPr/>
              </a:pPr>
              <a:t>4</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52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B94544-17BB-4E73-B43E-E7902658AB50}" type="slidenum">
              <a:rPr lang="en-US" smtClean="0"/>
              <a:pPr fontAlgn="base">
                <a:spcBef>
                  <a:spcPct val="0"/>
                </a:spcBef>
                <a:spcAft>
                  <a:spcPct val="0"/>
                </a:spcAft>
                <a:defRPr/>
              </a:pPr>
              <a:t>22</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53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39527EA-F27E-49E5-9931-61E99218E592}" type="slidenum">
              <a:rPr lang="en-US" smtClean="0"/>
              <a:pPr fontAlgn="base">
                <a:spcBef>
                  <a:spcPct val="0"/>
                </a:spcBef>
                <a:spcAft>
                  <a:spcPct val="0"/>
                </a:spcAft>
                <a:defRPr/>
              </a:pPr>
              <a:t>23</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546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9BB81CD-B27F-4C9D-8FD9-1BB7CC8583F8}" type="slidenum">
              <a:rPr lang="en-US" smtClean="0"/>
              <a:pPr fontAlgn="base">
                <a:spcBef>
                  <a:spcPct val="0"/>
                </a:spcBef>
                <a:spcAft>
                  <a:spcPct val="0"/>
                </a:spcAft>
                <a:defRPr/>
              </a:pPr>
              <a:t>24</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D2822DE-0EC6-4C6C-BF45-742EDC66642B}" type="slidenum">
              <a:rPr lang="en-US" smtClean="0"/>
              <a:pPr fontAlgn="base">
                <a:spcBef>
                  <a:spcPct val="0"/>
                </a:spcBef>
                <a:spcAft>
                  <a:spcPct val="0"/>
                </a:spcAft>
                <a:defRPr/>
              </a:pPr>
              <a:t>25</a:t>
            </a:fld>
            <a:endParaRPr lang="en-US" smtClean="0"/>
          </a:p>
        </p:txBody>
      </p:sp>
      <p:sp>
        <p:nvSpPr>
          <p:cNvPr id="1576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7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566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87B0F21-DE60-42E6-B357-C1E42FF45DEB}" type="slidenum">
              <a:rPr lang="en-US" smtClean="0"/>
              <a:pPr fontAlgn="base">
                <a:spcBef>
                  <a:spcPct val="0"/>
                </a:spcBef>
                <a:spcAft>
                  <a:spcPct val="0"/>
                </a:spcAft>
                <a:defRPr/>
              </a:pPr>
              <a:t>26</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577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6295D6E-2C07-46FF-BFA7-81FA5B4D4920}" type="slidenum">
              <a:rPr lang="en-US" smtClean="0"/>
              <a:pPr fontAlgn="base">
                <a:spcBef>
                  <a:spcPct val="0"/>
                </a:spcBef>
                <a:spcAft>
                  <a:spcPct val="0"/>
                </a:spcAft>
                <a:defRPr/>
              </a:pPr>
              <a:t>27</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587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AF44DF-ADC1-4623-8A3E-75CB7EBEBB8E}" type="slidenum">
              <a:rPr lang="en-US" smtClean="0"/>
              <a:pPr fontAlgn="base">
                <a:spcBef>
                  <a:spcPct val="0"/>
                </a:spcBef>
                <a:spcAft>
                  <a:spcPct val="0"/>
                </a:spcAft>
                <a:defRPr/>
              </a:pPr>
              <a:t>28</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59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D52E49D-42ED-42B5-86EE-0079DB3C2619}" type="slidenum">
              <a:rPr lang="en-US" smtClean="0"/>
              <a:pPr fontAlgn="base">
                <a:spcBef>
                  <a:spcPct val="0"/>
                </a:spcBef>
                <a:spcAft>
                  <a:spcPct val="0"/>
                </a:spcAft>
                <a:defRPr/>
              </a:pPr>
              <a:t>29</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607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EE7CB17-4593-465A-9CD1-F7231BFF7D05}" type="slidenum">
              <a:rPr lang="en-US" smtClean="0"/>
              <a:pPr fontAlgn="base">
                <a:spcBef>
                  <a:spcPct val="0"/>
                </a:spcBef>
                <a:spcAft>
                  <a:spcPct val="0"/>
                </a:spcAft>
                <a:defRPr/>
              </a:pPr>
              <a:t>30</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617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33E575-CBAF-4BC6-AF7F-4DD62B0F2428}" type="slidenum">
              <a:rPr lang="en-US" smtClean="0"/>
              <a:pPr fontAlgn="base">
                <a:spcBef>
                  <a:spcPct val="0"/>
                </a:spcBef>
                <a:spcAft>
                  <a:spcPct val="0"/>
                </a:spcAft>
                <a:defRPr/>
              </a:pPr>
              <a:t>31</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351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C3ED6D1-7F0F-4F13-9BD9-F3182AA2FED3}" type="slidenum">
              <a:rPr lang="en-US" smtClean="0"/>
              <a:pPr fontAlgn="base">
                <a:spcBef>
                  <a:spcPct val="0"/>
                </a:spcBef>
                <a:spcAft>
                  <a:spcPct val="0"/>
                </a:spcAft>
                <a:defRPr/>
              </a:pPr>
              <a:t>5</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628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1021BD7-C53D-4F96-AEA1-8EA32F98F072}" type="slidenum">
              <a:rPr lang="en-US" smtClean="0"/>
              <a:pPr fontAlgn="base">
                <a:spcBef>
                  <a:spcPct val="0"/>
                </a:spcBef>
                <a:spcAft>
                  <a:spcPct val="0"/>
                </a:spcAft>
                <a:defRPr/>
              </a:pPr>
              <a:t>32</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1D28887-B932-41E3-BE3D-3E70D32783B8}" type="slidenum">
              <a:rPr lang="en-US" smtClean="0"/>
              <a:pPr fontAlgn="base">
                <a:spcBef>
                  <a:spcPct val="0"/>
                </a:spcBef>
                <a:spcAft>
                  <a:spcPct val="0"/>
                </a:spcAft>
                <a:defRPr/>
              </a:pPr>
              <a:t>33</a:t>
            </a:fld>
            <a:endParaRPr lang="en-US" smtClean="0"/>
          </a:p>
        </p:txBody>
      </p:sp>
      <p:sp>
        <p:nvSpPr>
          <p:cNvPr id="165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648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1350749-4095-40F6-A433-7620C7DFFCE5}" type="slidenum">
              <a:rPr lang="en-US" smtClean="0"/>
              <a:pPr fontAlgn="base">
                <a:spcBef>
                  <a:spcPct val="0"/>
                </a:spcBef>
                <a:spcAft>
                  <a:spcPct val="0"/>
                </a:spcAft>
                <a:defRPr/>
              </a:pPr>
              <a:t>34</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658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6AEFE82-2DC3-4ABC-AE0A-82A6E2B61C26}" type="slidenum">
              <a:rPr lang="en-US" smtClean="0"/>
              <a:pPr fontAlgn="base">
                <a:spcBef>
                  <a:spcPct val="0"/>
                </a:spcBef>
                <a:spcAft>
                  <a:spcPct val="0"/>
                </a:spcAft>
                <a:defRPr/>
              </a:pPr>
              <a:t>35</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B5CB694-E9BC-4881-813C-C3FDDF8FCB71}" type="slidenum">
              <a:rPr lang="en-US" smtClean="0"/>
              <a:pPr fontAlgn="base">
                <a:spcBef>
                  <a:spcPct val="0"/>
                </a:spcBef>
                <a:spcAft>
                  <a:spcPct val="0"/>
                </a:spcAft>
                <a:defRPr/>
              </a:pPr>
              <a:t>36</a:t>
            </a:fld>
            <a:endParaRPr lang="en-US" smtClean="0"/>
          </a:p>
        </p:txBody>
      </p:sp>
      <p:sp>
        <p:nvSpPr>
          <p:cNvPr id="1689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E363A14-4674-4A23-AE54-7608A52378F5}" type="slidenum">
              <a:rPr lang="en-US" smtClean="0"/>
              <a:pPr fontAlgn="base">
                <a:spcBef>
                  <a:spcPct val="0"/>
                </a:spcBef>
                <a:spcAft>
                  <a:spcPct val="0"/>
                </a:spcAft>
                <a:defRPr/>
              </a:pPr>
              <a:t>37</a:t>
            </a:fld>
            <a:endParaRPr lang="en-US" smtClean="0"/>
          </a:p>
        </p:txBody>
      </p:sp>
      <p:sp>
        <p:nvSpPr>
          <p:cNvPr id="1699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5F34279-5500-46C8-91D5-887BBFBEC313}" type="slidenum">
              <a:rPr lang="en-US" smtClean="0"/>
              <a:pPr fontAlgn="base">
                <a:spcBef>
                  <a:spcPct val="0"/>
                </a:spcBef>
                <a:spcAft>
                  <a:spcPct val="0"/>
                </a:spcAft>
                <a:defRPr/>
              </a:pPr>
              <a:t>38</a:t>
            </a:fld>
            <a:endParaRPr lang="en-US" smtClean="0"/>
          </a:p>
        </p:txBody>
      </p:sp>
      <p:sp>
        <p:nvSpPr>
          <p:cNvPr id="1710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BDFA250-806C-4995-9C98-2F898D26D1EB}" type="slidenum">
              <a:rPr lang="en-US" smtClean="0"/>
              <a:pPr fontAlgn="base">
                <a:spcBef>
                  <a:spcPct val="0"/>
                </a:spcBef>
                <a:spcAft>
                  <a:spcPct val="0"/>
                </a:spcAft>
                <a:defRPr/>
              </a:pPr>
              <a:t>39</a:t>
            </a:fld>
            <a:endParaRPr lang="en-US" smtClean="0"/>
          </a:p>
        </p:txBody>
      </p:sp>
      <p:sp>
        <p:nvSpPr>
          <p:cNvPr id="1720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710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6E480DF-22FF-46E9-A8C7-151C445FB078}" type="slidenum">
              <a:rPr lang="en-US" smtClean="0"/>
              <a:pPr fontAlgn="base">
                <a:spcBef>
                  <a:spcPct val="0"/>
                </a:spcBef>
                <a:spcAft>
                  <a:spcPct val="0"/>
                </a:spcAft>
                <a:defRPr/>
              </a:pPr>
              <a:t>40</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AD4D710-4377-4018-B2DA-761096B0DAEE}" type="slidenum">
              <a:rPr lang="en-US" smtClean="0"/>
              <a:pPr fontAlgn="base">
                <a:spcBef>
                  <a:spcPct val="0"/>
                </a:spcBef>
                <a:spcAft>
                  <a:spcPct val="0"/>
                </a:spcAft>
                <a:defRPr/>
              </a:pPr>
              <a:t>41</a:t>
            </a:fld>
            <a:endParaRPr lang="en-US" smtClean="0"/>
          </a:p>
        </p:txBody>
      </p:sp>
      <p:sp>
        <p:nvSpPr>
          <p:cNvPr id="1740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361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01BAFA8-DB94-47EA-9482-B9232B575FF5}" type="slidenum">
              <a:rPr lang="en-US" smtClean="0"/>
              <a:pPr fontAlgn="base">
                <a:spcBef>
                  <a:spcPct val="0"/>
                </a:spcBef>
                <a:spcAft>
                  <a:spcPct val="0"/>
                </a:spcAft>
                <a:defRPr/>
              </a:pPr>
              <a:t>6</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EC1433D-8DE6-4CF0-896B-60A5C5374CA8}" type="slidenum">
              <a:rPr lang="en-US" smtClean="0"/>
              <a:pPr fontAlgn="base">
                <a:spcBef>
                  <a:spcPct val="0"/>
                </a:spcBef>
                <a:spcAft>
                  <a:spcPct val="0"/>
                </a:spcAft>
                <a:defRPr/>
              </a:pPr>
              <a:t>42</a:t>
            </a:fld>
            <a:endParaRPr lang="en-US" smtClean="0"/>
          </a:p>
        </p:txBody>
      </p:sp>
      <p:sp>
        <p:nvSpPr>
          <p:cNvPr id="1751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5DFC9B2-B6B9-4BB6-A5C7-E6279B40F5D2}" type="slidenum">
              <a:rPr lang="en-US" smtClean="0"/>
              <a:pPr fontAlgn="base">
                <a:spcBef>
                  <a:spcPct val="0"/>
                </a:spcBef>
                <a:spcAft>
                  <a:spcPct val="0"/>
                </a:spcAft>
                <a:defRPr/>
              </a:pPr>
              <a:t>43</a:t>
            </a:fld>
            <a:endParaRPr lang="en-US" smtClean="0"/>
          </a:p>
        </p:txBody>
      </p:sp>
      <p:sp>
        <p:nvSpPr>
          <p:cNvPr id="1761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B1A4882-21BD-4877-A024-20564ACC21AD}" type="slidenum">
              <a:rPr lang="en-US" smtClean="0"/>
              <a:pPr fontAlgn="base">
                <a:spcBef>
                  <a:spcPct val="0"/>
                </a:spcBef>
                <a:spcAft>
                  <a:spcPct val="0"/>
                </a:spcAft>
                <a:defRPr/>
              </a:pPr>
              <a:t>44</a:t>
            </a:fld>
            <a:endParaRPr lang="en-US" smtClean="0"/>
          </a:p>
        </p:txBody>
      </p:sp>
      <p:sp>
        <p:nvSpPr>
          <p:cNvPr id="1771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F05E689-39FD-4FD3-A5A2-23F5081E4656}" type="slidenum">
              <a:rPr lang="en-US" smtClean="0"/>
              <a:pPr fontAlgn="base">
                <a:spcBef>
                  <a:spcPct val="0"/>
                </a:spcBef>
                <a:spcAft>
                  <a:spcPct val="0"/>
                </a:spcAft>
                <a:defRPr/>
              </a:pPr>
              <a:t>45</a:t>
            </a:fld>
            <a:endParaRPr lang="en-US" smtClean="0"/>
          </a:p>
        </p:txBody>
      </p:sp>
      <p:sp>
        <p:nvSpPr>
          <p:cNvPr id="1781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771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5E30864-53A5-4E35-8B86-BF341DD4B2B0}" type="slidenum">
              <a:rPr lang="en-US" smtClean="0"/>
              <a:pPr fontAlgn="base">
                <a:spcBef>
                  <a:spcPct val="0"/>
                </a:spcBef>
                <a:spcAft>
                  <a:spcPct val="0"/>
                </a:spcAft>
                <a:defRPr/>
              </a:pPr>
              <a:t>46</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781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850B515-A787-4078-BCAA-156DA1FBF992}" type="slidenum">
              <a:rPr lang="en-US" smtClean="0"/>
              <a:pPr fontAlgn="base">
                <a:spcBef>
                  <a:spcPct val="0"/>
                </a:spcBef>
                <a:spcAft>
                  <a:spcPct val="0"/>
                </a:spcAft>
                <a:defRPr/>
              </a:pPr>
              <a:t>47</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792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7B9B2F-22FD-43BF-BD7A-BC78A8D456A3}" type="slidenum">
              <a:rPr lang="en-US" smtClean="0"/>
              <a:pPr fontAlgn="base">
                <a:spcBef>
                  <a:spcPct val="0"/>
                </a:spcBef>
                <a:spcAft>
                  <a:spcPct val="0"/>
                </a:spcAft>
                <a:defRPr/>
              </a:pPr>
              <a:t>48</a:t>
            </a:fld>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802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A68D6B0-F511-40EC-810F-45C6F83C1E33}" type="slidenum">
              <a:rPr lang="en-US" smtClean="0"/>
              <a:pPr fontAlgn="base">
                <a:spcBef>
                  <a:spcPct val="0"/>
                </a:spcBef>
                <a:spcAft>
                  <a:spcPct val="0"/>
                </a:spcAft>
                <a:defRPr/>
              </a:pPr>
              <a:t>49</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812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C645C0F-8E6B-44F2-8B45-4DDDFF73FDD0}" type="slidenum">
              <a:rPr lang="en-US" smtClean="0"/>
              <a:pPr fontAlgn="base">
                <a:spcBef>
                  <a:spcPct val="0"/>
                </a:spcBef>
                <a:spcAft>
                  <a:spcPct val="0"/>
                </a:spcAft>
                <a:defRPr/>
              </a:pPr>
              <a:t>50</a:t>
            </a:fld>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93A885D-5285-4BD3-93F2-5CA4BC85C375}" type="slidenum">
              <a:rPr lang="en-US" smtClean="0"/>
              <a:pPr fontAlgn="base">
                <a:spcBef>
                  <a:spcPct val="0"/>
                </a:spcBef>
                <a:spcAft>
                  <a:spcPct val="0"/>
                </a:spcAft>
                <a:defRPr/>
              </a:pPr>
              <a:t>51</a:t>
            </a:fld>
            <a:endParaRPr lang="en-US" smtClean="0"/>
          </a:p>
        </p:txBody>
      </p:sp>
      <p:sp>
        <p:nvSpPr>
          <p:cNvPr id="1843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372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D844CA8-38DF-4211-A07E-22B636A03E27}" type="slidenum">
              <a:rPr lang="en-US" smtClean="0"/>
              <a:pPr fontAlgn="base">
                <a:spcBef>
                  <a:spcPct val="0"/>
                </a:spcBef>
                <a:spcAft>
                  <a:spcPct val="0"/>
                </a:spcAft>
                <a:defRPr/>
              </a:pPr>
              <a:t>7</a:t>
            </a:fld>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83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6CBF5A4-55E5-43AF-BB57-EA478684FAD1}" type="slidenum">
              <a:rPr lang="en-US" smtClean="0"/>
              <a:pPr fontAlgn="base">
                <a:spcBef>
                  <a:spcPct val="0"/>
                </a:spcBef>
                <a:spcAft>
                  <a:spcPct val="0"/>
                </a:spcAft>
                <a:defRPr/>
              </a:pPr>
              <a:t>52</a:t>
            </a:fld>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843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801BBC6-DD28-481C-B1A3-DD3A15C51662}" type="slidenum">
              <a:rPr lang="en-US" smtClean="0"/>
              <a:pPr fontAlgn="base">
                <a:spcBef>
                  <a:spcPct val="0"/>
                </a:spcBef>
                <a:spcAft>
                  <a:spcPct val="0"/>
                </a:spcAft>
                <a:defRPr/>
              </a:pPr>
              <a:t>53</a:t>
            </a:fld>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051677A-15F7-4E28-887F-53654B18584B}" type="slidenum">
              <a:rPr lang="en-US" smtClean="0"/>
              <a:pPr fontAlgn="base">
                <a:spcBef>
                  <a:spcPct val="0"/>
                </a:spcBef>
                <a:spcAft>
                  <a:spcPct val="0"/>
                </a:spcAft>
                <a:defRPr/>
              </a:pPr>
              <a:t>54</a:t>
            </a:fld>
            <a:endParaRPr lang="en-US" smtClean="0"/>
          </a:p>
        </p:txBody>
      </p:sp>
      <p:sp>
        <p:nvSpPr>
          <p:cNvPr id="1873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863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E6D6B54-5987-4CBE-8EE5-2668D597239C}" type="slidenum">
              <a:rPr lang="en-US" smtClean="0"/>
              <a:pPr fontAlgn="base">
                <a:spcBef>
                  <a:spcPct val="0"/>
                </a:spcBef>
                <a:spcAft>
                  <a:spcPct val="0"/>
                </a:spcAft>
                <a:defRPr/>
              </a:pPr>
              <a:t>55</a:t>
            </a:fld>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B7E325A-5314-406D-B9E2-4E915E7D8920}" type="slidenum">
              <a:rPr lang="en-US" smtClean="0"/>
              <a:pPr fontAlgn="base">
                <a:spcBef>
                  <a:spcPct val="0"/>
                </a:spcBef>
                <a:spcAft>
                  <a:spcPct val="0"/>
                </a:spcAft>
                <a:defRPr/>
              </a:pPr>
              <a:t>56</a:t>
            </a:fld>
            <a:endParaRPr lang="en-US" smtClean="0"/>
          </a:p>
        </p:txBody>
      </p:sp>
      <p:sp>
        <p:nvSpPr>
          <p:cNvPr id="1894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6A0E318-E709-4FC8-B05D-1888578F9F52}" type="slidenum">
              <a:rPr lang="en-US" smtClean="0"/>
              <a:pPr fontAlgn="base">
                <a:spcBef>
                  <a:spcPct val="0"/>
                </a:spcBef>
                <a:spcAft>
                  <a:spcPct val="0"/>
                </a:spcAft>
                <a:defRPr/>
              </a:pPr>
              <a:t>57</a:t>
            </a:fld>
            <a:endParaRPr lang="en-US" smtClean="0"/>
          </a:p>
        </p:txBody>
      </p:sp>
      <p:sp>
        <p:nvSpPr>
          <p:cNvPr id="1904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894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7616778-BBED-42D9-AE8F-4B014B2701BF}" type="slidenum">
              <a:rPr lang="en-US" smtClean="0"/>
              <a:pPr fontAlgn="base">
                <a:spcBef>
                  <a:spcPct val="0"/>
                </a:spcBef>
                <a:spcAft>
                  <a:spcPct val="0"/>
                </a:spcAft>
                <a:defRPr/>
              </a:pPr>
              <a:t>58</a:t>
            </a:fld>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AF935D3-D147-4058-BB11-368752FEAB34}" type="slidenum">
              <a:rPr lang="en-US" smtClean="0"/>
              <a:pPr fontAlgn="base">
                <a:spcBef>
                  <a:spcPct val="0"/>
                </a:spcBef>
                <a:spcAft>
                  <a:spcPct val="0"/>
                </a:spcAft>
                <a:defRPr/>
              </a:pPr>
              <a:t>59</a:t>
            </a:fld>
            <a:endParaRPr lang="en-US" smtClean="0"/>
          </a:p>
        </p:txBody>
      </p:sp>
      <p:sp>
        <p:nvSpPr>
          <p:cNvPr id="192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AA16E3-6D0C-4560-8932-093113941DE6}" type="slidenum">
              <a:rPr lang="en-US" smtClean="0"/>
              <a:pPr fontAlgn="base">
                <a:spcBef>
                  <a:spcPct val="0"/>
                </a:spcBef>
                <a:spcAft>
                  <a:spcPct val="0"/>
                </a:spcAft>
                <a:defRPr/>
              </a:pPr>
              <a:t>60</a:t>
            </a:fld>
            <a:endParaRPr lang="en-US" smtClean="0"/>
          </a:p>
        </p:txBody>
      </p:sp>
      <p:sp>
        <p:nvSpPr>
          <p:cNvPr id="1935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925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44A0128-A1AD-4AAC-85A1-1CD3874816F0}" type="slidenum">
              <a:rPr lang="en-US" smtClean="0"/>
              <a:pPr fontAlgn="base">
                <a:spcBef>
                  <a:spcPct val="0"/>
                </a:spcBef>
                <a:spcAft>
                  <a:spcPct val="0"/>
                </a:spcAft>
                <a:defRPr/>
              </a:pPr>
              <a:t>61</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382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71A04D0-3F3D-4C4B-A906-AB7C7ED357FA}" type="slidenum">
              <a:rPr lang="en-US" smtClean="0"/>
              <a:pPr fontAlgn="base">
                <a:spcBef>
                  <a:spcPct val="0"/>
                </a:spcBef>
                <a:spcAft>
                  <a:spcPct val="0"/>
                </a:spcAft>
                <a:defRPr/>
              </a:pPr>
              <a:t>8</a:t>
            </a:fld>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935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B0952F-008B-4455-A537-F86C2AAA00F3}" type="slidenum">
              <a:rPr lang="en-US" smtClean="0"/>
              <a:pPr fontAlgn="base">
                <a:spcBef>
                  <a:spcPct val="0"/>
                </a:spcBef>
                <a:spcAft>
                  <a:spcPct val="0"/>
                </a:spcAft>
                <a:defRPr/>
              </a:pPr>
              <a:t>62</a:t>
            </a:fld>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9513402-068E-43AD-9587-3C34374C18A3}" type="slidenum">
              <a:rPr lang="en-US" smtClean="0"/>
              <a:pPr fontAlgn="base">
                <a:spcBef>
                  <a:spcPct val="0"/>
                </a:spcBef>
                <a:spcAft>
                  <a:spcPct val="0"/>
                </a:spcAft>
                <a:defRPr/>
              </a:pPr>
              <a:t>63</a:t>
            </a:fld>
            <a:endParaRPr lang="en-US" smtClean="0"/>
          </a:p>
        </p:txBody>
      </p:sp>
      <p:sp>
        <p:nvSpPr>
          <p:cNvPr id="1966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7A26E61-84F0-4565-BBDC-B4103A5416E6}" type="slidenum">
              <a:rPr lang="en-US" smtClean="0"/>
              <a:pPr fontAlgn="base">
                <a:spcBef>
                  <a:spcPct val="0"/>
                </a:spcBef>
                <a:spcAft>
                  <a:spcPct val="0"/>
                </a:spcAft>
                <a:defRPr/>
              </a:pPr>
              <a:t>64</a:t>
            </a:fld>
            <a:endParaRPr lang="en-US" smtClean="0"/>
          </a:p>
        </p:txBody>
      </p:sp>
      <p:sp>
        <p:nvSpPr>
          <p:cNvPr id="1976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852407B-9652-4E45-AD50-EC327ABBC9AC}" type="slidenum">
              <a:rPr lang="en-US" smtClean="0"/>
              <a:pPr fontAlgn="base">
                <a:spcBef>
                  <a:spcPct val="0"/>
                </a:spcBef>
                <a:spcAft>
                  <a:spcPct val="0"/>
                </a:spcAft>
                <a:defRPr/>
              </a:pPr>
              <a:t>65</a:t>
            </a:fld>
            <a:endParaRPr lang="en-US" smtClean="0"/>
          </a:p>
        </p:txBody>
      </p:sp>
      <p:sp>
        <p:nvSpPr>
          <p:cNvPr id="1986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0EC2FE-E50F-4008-B5A3-F53537958414}" type="slidenum">
              <a:rPr lang="en-US" smtClean="0"/>
              <a:pPr fontAlgn="base">
                <a:spcBef>
                  <a:spcPct val="0"/>
                </a:spcBef>
                <a:spcAft>
                  <a:spcPct val="0"/>
                </a:spcAft>
                <a:defRPr/>
              </a:pPr>
              <a:t>66</a:t>
            </a:fld>
            <a:endParaRPr lang="en-US" smtClean="0"/>
          </a:p>
        </p:txBody>
      </p:sp>
      <p:sp>
        <p:nvSpPr>
          <p:cNvPr id="1996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EE7943-79A3-4F64-9B0C-4BA1187F08F8}" type="slidenum">
              <a:rPr lang="en-US" smtClean="0"/>
              <a:pPr fontAlgn="base">
                <a:spcBef>
                  <a:spcPct val="0"/>
                </a:spcBef>
                <a:spcAft>
                  <a:spcPct val="0"/>
                </a:spcAft>
                <a:defRPr/>
              </a:pPr>
              <a:t>67</a:t>
            </a:fld>
            <a:endParaRPr lang="en-US" smtClean="0"/>
          </a:p>
        </p:txBody>
      </p:sp>
      <p:sp>
        <p:nvSpPr>
          <p:cNvPr id="2007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F67B324-809C-4FDC-B354-7277923A1B5B}" type="slidenum">
              <a:rPr lang="en-US" smtClean="0"/>
              <a:pPr fontAlgn="base">
                <a:spcBef>
                  <a:spcPct val="0"/>
                </a:spcBef>
                <a:spcAft>
                  <a:spcPct val="0"/>
                </a:spcAft>
                <a:defRPr/>
              </a:pPr>
              <a:t>68</a:t>
            </a:fld>
            <a:endParaRPr lang="en-US" smtClean="0"/>
          </a:p>
        </p:txBody>
      </p:sp>
      <p:sp>
        <p:nvSpPr>
          <p:cNvPr id="2017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007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1A0AE36-5AA7-4757-B7EB-4AE41D4ECBB0}" type="slidenum">
              <a:rPr lang="en-US" smtClean="0"/>
              <a:pPr fontAlgn="base">
                <a:spcBef>
                  <a:spcPct val="0"/>
                </a:spcBef>
                <a:spcAft>
                  <a:spcPct val="0"/>
                </a:spcAft>
                <a:defRPr/>
              </a:pPr>
              <a:t>69</a:t>
            </a:fld>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10A082-0543-4EE5-9C05-0AF46F071F82}" type="slidenum">
              <a:rPr lang="en-US" smtClean="0"/>
              <a:pPr fontAlgn="base">
                <a:spcBef>
                  <a:spcPct val="0"/>
                </a:spcBef>
                <a:spcAft>
                  <a:spcPct val="0"/>
                </a:spcAft>
                <a:defRPr/>
              </a:pPr>
              <a:t>70</a:t>
            </a:fld>
            <a:endParaRPr lang="en-US" smtClean="0"/>
          </a:p>
        </p:txBody>
      </p:sp>
      <p:sp>
        <p:nvSpPr>
          <p:cNvPr id="2037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4C5DCFD-C942-4CD9-95FD-A40BB563C557}" type="slidenum">
              <a:rPr lang="en-US" smtClean="0"/>
              <a:pPr fontAlgn="base">
                <a:spcBef>
                  <a:spcPct val="0"/>
                </a:spcBef>
                <a:spcAft>
                  <a:spcPct val="0"/>
                </a:spcAft>
                <a:defRPr/>
              </a:pPr>
              <a:t>71</a:t>
            </a:fld>
            <a:endParaRPr lang="en-US" smtClean="0"/>
          </a:p>
        </p:txBody>
      </p:sp>
      <p:sp>
        <p:nvSpPr>
          <p:cNvPr id="2048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392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7B8AFD1-972A-43B8-A9C6-6E50F91BCE01}" type="slidenum">
              <a:rPr lang="en-US" smtClean="0"/>
              <a:pPr fontAlgn="base">
                <a:spcBef>
                  <a:spcPct val="0"/>
                </a:spcBef>
                <a:spcAft>
                  <a:spcPct val="0"/>
                </a:spcAft>
                <a:defRPr/>
              </a:pPr>
              <a:t>9</a:t>
            </a:fld>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90633A5-21B3-4A5B-B575-F82226E0425A}" type="slidenum">
              <a:rPr lang="en-US" smtClean="0"/>
              <a:pPr fontAlgn="base">
                <a:spcBef>
                  <a:spcPct val="0"/>
                </a:spcBef>
                <a:spcAft>
                  <a:spcPct val="0"/>
                </a:spcAft>
                <a:defRPr/>
              </a:pPr>
              <a:t>72</a:t>
            </a:fld>
            <a:endParaRPr lang="en-US" smtClean="0"/>
          </a:p>
        </p:txBody>
      </p:sp>
      <p:sp>
        <p:nvSpPr>
          <p:cNvPr id="2058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66A594E-A2C9-4CED-BA7B-1E19228A5213}" type="slidenum">
              <a:rPr lang="en-US" smtClean="0"/>
              <a:pPr fontAlgn="base">
                <a:spcBef>
                  <a:spcPct val="0"/>
                </a:spcBef>
                <a:spcAft>
                  <a:spcPct val="0"/>
                </a:spcAft>
                <a:defRPr/>
              </a:pPr>
              <a:t>73</a:t>
            </a:fld>
            <a:endParaRPr lang="en-US" smtClean="0"/>
          </a:p>
        </p:txBody>
      </p:sp>
      <p:sp>
        <p:nvSpPr>
          <p:cNvPr id="2068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058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8F2F7A-F9AB-41F7-B9CE-3764A8B8EA6D}" type="slidenum">
              <a:rPr lang="en-US" smtClean="0"/>
              <a:pPr fontAlgn="base">
                <a:spcBef>
                  <a:spcPct val="0"/>
                </a:spcBef>
                <a:spcAft>
                  <a:spcPct val="0"/>
                </a:spcAft>
                <a:defRPr/>
              </a:pPr>
              <a:t>74</a:t>
            </a:fld>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068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5164319-6A71-4344-AE8A-53BD7C039A43}" type="slidenum">
              <a:rPr lang="en-US" smtClean="0"/>
              <a:pPr fontAlgn="base">
                <a:spcBef>
                  <a:spcPct val="0"/>
                </a:spcBef>
                <a:spcAft>
                  <a:spcPct val="0"/>
                </a:spcAft>
                <a:defRPr/>
              </a:pPr>
              <a:t>75</a:t>
            </a:fld>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078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A5CA1EC-A334-490C-B75A-6151409D71F9}" type="slidenum">
              <a:rPr lang="en-US" smtClean="0"/>
              <a:pPr fontAlgn="base">
                <a:spcBef>
                  <a:spcPct val="0"/>
                </a:spcBef>
                <a:spcAft>
                  <a:spcPct val="0"/>
                </a:spcAft>
                <a:defRPr/>
              </a:pPr>
              <a:t>76</a:t>
            </a:fld>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2E54100-A938-4FBE-9C4A-010E45C7F4F2}" type="slidenum">
              <a:rPr lang="en-US" smtClean="0"/>
              <a:pPr fontAlgn="base">
                <a:spcBef>
                  <a:spcPct val="0"/>
                </a:spcBef>
                <a:spcAft>
                  <a:spcPct val="0"/>
                </a:spcAft>
                <a:defRPr/>
              </a:pPr>
              <a:t>77</a:t>
            </a:fld>
            <a:endParaRPr lang="en-US" smtClean="0"/>
          </a:p>
        </p:txBody>
      </p:sp>
      <p:sp>
        <p:nvSpPr>
          <p:cNvPr id="2109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903F811-B2BC-416C-B0EA-91679B01EF8E}" type="slidenum">
              <a:rPr lang="en-US" smtClean="0"/>
              <a:pPr fontAlgn="base">
                <a:spcBef>
                  <a:spcPct val="0"/>
                </a:spcBef>
                <a:spcAft>
                  <a:spcPct val="0"/>
                </a:spcAft>
                <a:defRPr/>
              </a:pPr>
              <a:t>78</a:t>
            </a:fld>
            <a:endParaRPr lang="en-US" smtClean="0"/>
          </a:p>
        </p:txBody>
      </p:sp>
      <p:sp>
        <p:nvSpPr>
          <p:cNvPr id="2119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8093895-94B3-4BAD-8D62-EAD273D98A04}" type="slidenum">
              <a:rPr lang="en-US" smtClean="0"/>
              <a:pPr fontAlgn="base">
                <a:spcBef>
                  <a:spcPct val="0"/>
                </a:spcBef>
                <a:spcAft>
                  <a:spcPct val="0"/>
                </a:spcAft>
                <a:defRPr/>
              </a:pPr>
              <a:t>79</a:t>
            </a:fld>
            <a:endParaRPr lang="en-US" smtClean="0"/>
          </a:p>
        </p:txBody>
      </p:sp>
      <p:sp>
        <p:nvSpPr>
          <p:cNvPr id="2129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BDF7549-5B94-467E-ACBA-DF2E367F37B9}" type="slidenum">
              <a:rPr lang="en-US" smtClean="0"/>
              <a:pPr fontAlgn="base">
                <a:spcBef>
                  <a:spcPct val="0"/>
                </a:spcBef>
                <a:spcAft>
                  <a:spcPct val="0"/>
                </a:spcAft>
                <a:defRPr/>
              </a:pPr>
              <a:t>80</a:t>
            </a:fld>
            <a:endParaRPr lang="en-US" smtClean="0"/>
          </a:p>
        </p:txBody>
      </p:sp>
      <p:sp>
        <p:nvSpPr>
          <p:cNvPr id="2140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B340EE7-F427-444A-9A48-1A8319BDBA15}" type="slidenum">
              <a:rPr lang="en-US" smtClean="0"/>
              <a:pPr fontAlgn="base">
                <a:spcBef>
                  <a:spcPct val="0"/>
                </a:spcBef>
                <a:spcAft>
                  <a:spcPct val="0"/>
                </a:spcAft>
                <a:defRPr/>
              </a:pPr>
              <a:t>81</a:t>
            </a:fld>
            <a:endParaRPr lang="en-US" smtClean="0"/>
          </a:p>
        </p:txBody>
      </p:sp>
      <p:sp>
        <p:nvSpPr>
          <p:cNvPr id="2150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402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EF5A1F4-C084-44AA-A97C-46945B78436D}" type="slidenum">
              <a:rPr lang="en-US" smtClean="0"/>
              <a:pPr fontAlgn="base">
                <a:spcBef>
                  <a:spcPct val="0"/>
                </a:spcBef>
                <a:spcAft>
                  <a:spcPct val="0"/>
                </a:spcAft>
                <a:defRPr/>
              </a:pPr>
              <a:t>10</a:t>
            </a:fld>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6B78728-76DF-4924-BD04-50B747AEEC6D}" type="slidenum">
              <a:rPr lang="en-US" smtClean="0"/>
              <a:pPr fontAlgn="base">
                <a:spcBef>
                  <a:spcPct val="0"/>
                </a:spcBef>
                <a:spcAft>
                  <a:spcPct val="0"/>
                </a:spcAft>
                <a:defRPr/>
              </a:pPr>
              <a:t>82</a:t>
            </a:fld>
            <a:endParaRPr lang="en-US" smtClean="0"/>
          </a:p>
        </p:txBody>
      </p:sp>
      <p:sp>
        <p:nvSpPr>
          <p:cNvPr id="2160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0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29B9ED6-D65B-46D5-B9F4-4AB9E6376D5C}" type="slidenum">
              <a:rPr lang="en-US" smtClean="0"/>
              <a:pPr fontAlgn="base">
                <a:spcBef>
                  <a:spcPct val="0"/>
                </a:spcBef>
                <a:spcAft>
                  <a:spcPct val="0"/>
                </a:spcAft>
                <a:defRPr/>
              </a:pPr>
              <a:t>83</a:t>
            </a:fld>
            <a:endParaRPr lang="en-US" smtClean="0"/>
          </a:p>
        </p:txBody>
      </p:sp>
      <p:sp>
        <p:nvSpPr>
          <p:cNvPr id="2170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0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2A67E72-C2A8-4C8B-B417-F456724F8CC4}" type="slidenum">
              <a:rPr lang="en-US" smtClean="0"/>
              <a:pPr fontAlgn="base">
                <a:spcBef>
                  <a:spcPct val="0"/>
                </a:spcBef>
                <a:spcAft>
                  <a:spcPct val="0"/>
                </a:spcAft>
                <a:defRPr/>
              </a:pPr>
              <a:t>84</a:t>
            </a:fld>
            <a:endParaRPr lang="en-US" smtClean="0"/>
          </a:p>
        </p:txBody>
      </p:sp>
      <p:sp>
        <p:nvSpPr>
          <p:cNvPr id="2181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71B1F28-B3BD-45C2-B301-266121E46BEA}" type="slidenum">
              <a:rPr lang="en-US" smtClean="0"/>
              <a:pPr fontAlgn="base">
                <a:spcBef>
                  <a:spcPct val="0"/>
                </a:spcBef>
                <a:spcAft>
                  <a:spcPct val="0"/>
                </a:spcAft>
                <a:defRPr/>
              </a:pPr>
              <a:t>85</a:t>
            </a:fld>
            <a:endParaRPr lang="en-US" smtClean="0"/>
          </a:p>
        </p:txBody>
      </p:sp>
      <p:sp>
        <p:nvSpPr>
          <p:cNvPr id="2191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15727F-B270-4479-89D0-87D7F0F8FFDC}" type="slidenum">
              <a:rPr lang="en-US" smtClean="0"/>
              <a:pPr fontAlgn="base">
                <a:spcBef>
                  <a:spcPct val="0"/>
                </a:spcBef>
                <a:spcAft>
                  <a:spcPct val="0"/>
                </a:spcAft>
                <a:defRPr/>
              </a:pPr>
              <a:t>86</a:t>
            </a:fld>
            <a:endParaRPr lang="en-US" smtClean="0"/>
          </a:p>
        </p:txBody>
      </p:sp>
      <p:sp>
        <p:nvSpPr>
          <p:cNvPr id="2201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C7DE659-E01B-4FFE-8EB7-BB33A750F6C7}" type="slidenum">
              <a:rPr lang="en-US" smtClean="0"/>
              <a:pPr fontAlgn="base">
                <a:spcBef>
                  <a:spcPct val="0"/>
                </a:spcBef>
                <a:spcAft>
                  <a:spcPct val="0"/>
                </a:spcAft>
                <a:defRPr/>
              </a:pPr>
              <a:t>87</a:t>
            </a:fld>
            <a:endParaRPr lang="en-US" smtClean="0"/>
          </a:p>
        </p:txBody>
      </p:sp>
      <p:sp>
        <p:nvSpPr>
          <p:cNvPr id="2211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1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A0B291A-83FB-439A-A7A5-C245052A3469}" type="slidenum">
              <a:rPr lang="en-US" smtClean="0"/>
              <a:pPr fontAlgn="base">
                <a:spcBef>
                  <a:spcPct val="0"/>
                </a:spcBef>
                <a:spcAft>
                  <a:spcPct val="0"/>
                </a:spcAft>
                <a:defRPr/>
              </a:pPr>
              <a:t>88</a:t>
            </a:fld>
            <a:endParaRPr lang="en-US" smtClean="0"/>
          </a:p>
        </p:txBody>
      </p:sp>
      <p:sp>
        <p:nvSpPr>
          <p:cNvPr id="2222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7EC0C2B-7D68-44FF-96F8-7B80B7AE037D}" type="slidenum">
              <a:rPr lang="en-US" smtClean="0"/>
              <a:pPr fontAlgn="base">
                <a:spcBef>
                  <a:spcPct val="0"/>
                </a:spcBef>
                <a:spcAft>
                  <a:spcPct val="0"/>
                </a:spcAft>
                <a:defRPr/>
              </a:pPr>
              <a:t>89</a:t>
            </a:fld>
            <a:endParaRPr lang="en-US" smtClean="0"/>
          </a:p>
        </p:txBody>
      </p:sp>
      <p:sp>
        <p:nvSpPr>
          <p:cNvPr id="2232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2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FB51040-385F-4085-AD0A-4372AE411675}" type="slidenum">
              <a:rPr lang="en-US" smtClean="0"/>
              <a:pPr fontAlgn="base">
                <a:spcBef>
                  <a:spcPct val="0"/>
                </a:spcBef>
                <a:spcAft>
                  <a:spcPct val="0"/>
                </a:spcAft>
                <a:defRPr/>
              </a:pPr>
              <a:t>90</a:t>
            </a:fld>
            <a:endParaRPr lang="en-US" smtClean="0"/>
          </a:p>
        </p:txBody>
      </p:sp>
      <p:sp>
        <p:nvSpPr>
          <p:cNvPr id="2242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232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ED5B45-8BD1-4D07-BE9F-AF712F4F6834}" type="slidenum">
              <a:rPr lang="en-US" smtClean="0"/>
              <a:pPr fontAlgn="base">
                <a:spcBef>
                  <a:spcPct val="0"/>
                </a:spcBef>
                <a:spcAft>
                  <a:spcPct val="0"/>
                </a:spcAft>
                <a:defRPr/>
              </a:pPr>
              <a:t>91</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413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B844A1B-D42A-43BC-9377-18F7417730E7}" type="slidenum">
              <a:rPr lang="en-US" smtClean="0"/>
              <a:pPr fontAlgn="base">
                <a:spcBef>
                  <a:spcPct val="0"/>
                </a:spcBef>
                <a:spcAft>
                  <a:spcPct val="0"/>
                </a:spcAft>
                <a:defRPr/>
              </a:pPr>
              <a:t>11</a:t>
            </a:fld>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6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242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3968A9-13F4-4A2E-86D3-296D55A8C082}" type="slidenum">
              <a:rPr lang="en-US" smtClean="0"/>
              <a:pPr fontAlgn="base">
                <a:spcBef>
                  <a:spcPct val="0"/>
                </a:spcBef>
                <a:spcAft>
                  <a:spcPct val="0"/>
                </a:spcAft>
                <a:defRPr/>
              </a:pPr>
              <a:t>92</a:t>
            </a:fld>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0524667-8D16-4BED-8C2A-F0CDF6DD3C06}" type="slidenum">
              <a:rPr lang="en-US" smtClean="0"/>
              <a:pPr fontAlgn="base">
                <a:spcBef>
                  <a:spcPct val="0"/>
                </a:spcBef>
                <a:spcAft>
                  <a:spcPct val="0"/>
                </a:spcAft>
                <a:defRPr/>
              </a:pPr>
              <a:t>93</a:t>
            </a:fld>
            <a:endParaRPr lang="en-US" smtClean="0"/>
          </a:p>
        </p:txBody>
      </p:sp>
      <p:sp>
        <p:nvSpPr>
          <p:cNvPr id="2273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3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9FC2A86-530F-4EDA-90A3-5BD01B8C5F97}" type="slidenum">
              <a:rPr lang="en-US" smtClean="0"/>
              <a:pPr fontAlgn="base">
                <a:spcBef>
                  <a:spcPct val="0"/>
                </a:spcBef>
                <a:spcAft>
                  <a:spcPct val="0"/>
                </a:spcAft>
                <a:defRPr/>
              </a:pPr>
              <a:t>94</a:t>
            </a:fld>
            <a:endParaRPr lang="en-US" smtClean="0"/>
          </a:p>
        </p:txBody>
      </p:sp>
      <p:sp>
        <p:nvSpPr>
          <p:cNvPr id="2283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9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273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1F3346F-E8CD-4E58-A21B-F3046CCBB5E7}" type="slidenum">
              <a:rPr lang="en-US" smtClean="0"/>
              <a:pPr fontAlgn="base">
                <a:spcBef>
                  <a:spcPct val="0"/>
                </a:spcBef>
                <a:spcAft>
                  <a:spcPct val="0"/>
                </a:spcAft>
                <a:defRPr/>
              </a:pPr>
              <a:t>95</a:t>
            </a:fld>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BFAE2FD-CB2C-40A9-9B17-42D3ECCFA7BC}" type="slidenum">
              <a:rPr lang="en-US" smtClean="0"/>
              <a:pPr fontAlgn="base">
                <a:spcBef>
                  <a:spcPct val="0"/>
                </a:spcBef>
                <a:spcAft>
                  <a:spcPct val="0"/>
                </a:spcAft>
                <a:defRPr/>
              </a:pPr>
              <a:t>96</a:t>
            </a:fld>
            <a:endParaRPr lang="en-US" smtClean="0"/>
          </a:p>
        </p:txBody>
      </p:sp>
      <p:sp>
        <p:nvSpPr>
          <p:cNvPr id="2304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F760767-18B0-4D30-A0E1-3A2F1E9EA5D2}" type="slidenum">
              <a:rPr lang="en-US" smtClean="0"/>
              <a:pPr fontAlgn="base">
                <a:spcBef>
                  <a:spcPct val="0"/>
                </a:spcBef>
                <a:spcAft>
                  <a:spcPct val="0"/>
                </a:spcAft>
                <a:defRPr/>
              </a:pPr>
              <a:t>97</a:t>
            </a:fld>
            <a:endParaRPr lang="en-US" smtClean="0"/>
          </a:p>
        </p:txBody>
      </p:sp>
      <p:sp>
        <p:nvSpPr>
          <p:cNvPr id="2314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14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2B259D3-9ED4-4594-8033-96DF9E12BD82}" type="slidenum">
              <a:rPr lang="en-US" smtClean="0"/>
              <a:pPr fontAlgn="base">
                <a:spcBef>
                  <a:spcPct val="0"/>
                </a:spcBef>
                <a:spcAft>
                  <a:spcPct val="0"/>
                </a:spcAft>
                <a:defRPr/>
              </a:pPr>
              <a:t>98</a:t>
            </a:fld>
            <a:endParaRPr lang="en-US" smtClean="0"/>
          </a:p>
        </p:txBody>
      </p:sp>
      <p:sp>
        <p:nvSpPr>
          <p:cNvPr id="2324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24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B10E10-D6E3-40F7-AAF4-A347CA3137A8}" type="slidenum">
              <a:rPr lang="en-US" smtClean="0"/>
              <a:pPr fontAlgn="base">
                <a:spcBef>
                  <a:spcPct val="0"/>
                </a:spcBef>
                <a:spcAft>
                  <a:spcPct val="0"/>
                </a:spcAft>
                <a:defRPr/>
              </a:pPr>
              <a:t>99</a:t>
            </a:fld>
            <a:endParaRPr lang="en-US" smtClean="0"/>
          </a:p>
        </p:txBody>
      </p:sp>
      <p:sp>
        <p:nvSpPr>
          <p:cNvPr id="2334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34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776AA61-1C7F-412A-AAF5-21195AF11FAC}" type="slidenum">
              <a:rPr lang="en-US" smtClean="0"/>
              <a:pPr fontAlgn="base">
                <a:spcBef>
                  <a:spcPct val="0"/>
                </a:spcBef>
                <a:spcAft>
                  <a:spcPct val="0"/>
                </a:spcAft>
                <a:defRPr/>
              </a:pPr>
              <a:t>100</a:t>
            </a:fld>
            <a:endParaRPr lang="en-US" smtClean="0"/>
          </a:p>
        </p:txBody>
      </p:sp>
      <p:sp>
        <p:nvSpPr>
          <p:cNvPr id="2344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5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86ACF0F-1B80-44B2-8AA2-95E900BEE661}" type="slidenum">
              <a:rPr lang="en-US" smtClean="0"/>
              <a:pPr fontAlgn="base">
                <a:spcBef>
                  <a:spcPct val="0"/>
                </a:spcBef>
                <a:spcAft>
                  <a:spcPct val="0"/>
                </a:spcAft>
                <a:defRPr/>
              </a:pPr>
              <a:t>101</a:t>
            </a:fld>
            <a:endParaRPr lang="en-US" smtClean="0"/>
          </a:p>
        </p:txBody>
      </p:sp>
      <p:sp>
        <p:nvSpPr>
          <p:cNvPr id="2355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AIHE_tall.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43200" y="304800"/>
            <a:ext cx="36576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971800"/>
            <a:ext cx="7772400" cy="1066800"/>
          </a:xfrm>
        </p:spPr>
        <p:txBody>
          <a:bodyPr/>
          <a:lstStyle>
            <a:lvl1pPr>
              <a:defRPr b="1">
                <a:solidFill>
                  <a:srgbClr val="B30838"/>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4343400"/>
            <a:ext cx="6400800" cy="12954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144282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Copyright 2010</a:t>
            </a:r>
          </a:p>
        </p:txBody>
      </p:sp>
      <p:sp>
        <p:nvSpPr>
          <p:cNvPr id="5" name="Footer Placeholder 4"/>
          <p:cNvSpPr>
            <a:spLocks noGrp="1"/>
          </p:cNvSpPr>
          <p:nvPr>
            <p:ph type="ftr" sz="quarter" idx="11"/>
          </p:nvPr>
        </p:nvSpPr>
        <p:spPr/>
        <p:txBody>
          <a:bodyPr/>
          <a:lstStyle>
            <a:lvl1pPr>
              <a:defRPr/>
            </a:lvl1pPr>
          </a:lstStyle>
          <a:p>
            <a:pPr>
              <a:defRPr/>
            </a:pPr>
            <a:r>
              <a:rPr lang="en-US"/>
              <a:t>‹#›</a:t>
            </a:r>
          </a:p>
        </p:txBody>
      </p:sp>
    </p:spTree>
    <p:extLst>
      <p:ext uri="{BB962C8B-B14F-4D97-AF65-F5344CB8AC3E}">
        <p14:creationId xmlns:p14="http://schemas.microsoft.com/office/powerpoint/2010/main" val="2077935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Copyright 2010</a:t>
            </a:r>
          </a:p>
        </p:txBody>
      </p:sp>
      <p:sp>
        <p:nvSpPr>
          <p:cNvPr id="5" name="Footer Placeholder 4"/>
          <p:cNvSpPr>
            <a:spLocks noGrp="1"/>
          </p:cNvSpPr>
          <p:nvPr>
            <p:ph type="ftr" sz="quarter" idx="11"/>
          </p:nvPr>
        </p:nvSpPr>
        <p:spPr/>
        <p:txBody>
          <a:bodyPr/>
          <a:lstStyle>
            <a:lvl1pPr>
              <a:defRPr/>
            </a:lvl1pPr>
          </a:lstStyle>
          <a:p>
            <a:pPr>
              <a:defRPr/>
            </a:pPr>
            <a:r>
              <a:rPr lang="en-US"/>
              <a:t>‹#›</a:t>
            </a:r>
          </a:p>
        </p:txBody>
      </p:sp>
    </p:spTree>
    <p:extLst>
      <p:ext uri="{BB962C8B-B14F-4D97-AF65-F5344CB8AC3E}">
        <p14:creationId xmlns:p14="http://schemas.microsoft.com/office/powerpoint/2010/main" val="4240837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676400" y="1981200"/>
            <a:ext cx="3429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5257800" y="1981200"/>
            <a:ext cx="3429000" cy="4114800"/>
          </a:xfrm>
        </p:spPr>
        <p:txBody>
          <a:bodyPr rtlCol="0">
            <a:normAutofit/>
          </a:bodyPr>
          <a:lstStyle/>
          <a:p>
            <a:pPr lvl="0"/>
            <a:endParaRPr lang="en-US" noProof="0" smtClean="0"/>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Slide Number Placeholder 5"/>
          <p:cNvSpPr>
            <a:spLocks noGrp="1" noChangeArrowheads="1"/>
          </p:cNvSpPr>
          <p:nvPr>
            <p:ph type="sldNum" sz="quarter" idx="11"/>
          </p:nvPr>
        </p:nvSpPr>
        <p:spPr>
          <a:xfrm>
            <a:off x="6553200" y="6248400"/>
            <a:ext cx="2133600" cy="457200"/>
          </a:xfrm>
          <a:prstGeom prst="rect">
            <a:avLst/>
          </a:prstGeom>
        </p:spPr>
        <p:txBody>
          <a:bodyPr/>
          <a:lstStyle>
            <a:lvl1pPr fontAlgn="auto">
              <a:spcBef>
                <a:spcPts val="0"/>
              </a:spcBef>
              <a:spcAft>
                <a:spcPts val="0"/>
              </a:spcAft>
              <a:defRPr>
                <a:latin typeface="+mn-lt"/>
                <a:cs typeface="+mn-cs"/>
              </a:defRPr>
            </a:lvl1pPr>
          </a:lstStyle>
          <a:p>
            <a:pPr>
              <a:defRPr/>
            </a:pPr>
            <a:fld id="{7E79EE6E-7BC8-4A7A-A9A8-EADBCA4F4477}"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41615581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AIHE_tall.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43200" y="304800"/>
            <a:ext cx="36576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952750"/>
            <a:ext cx="7772400" cy="1009650"/>
          </a:xfrm>
        </p:spPr>
        <p:txBody>
          <a:bodyPr/>
          <a:lstStyle>
            <a:lvl1pPr>
              <a:defRPr b="1">
                <a:solidFill>
                  <a:srgbClr val="B30838"/>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4191000"/>
            <a:ext cx="6400800" cy="1752600"/>
          </a:xfrm>
        </p:spPr>
        <p:txBody>
          <a:bodyPr/>
          <a:lstStyle>
            <a:lvl1pPr marL="0" indent="0" algn="ctr">
              <a:buNone/>
              <a:defRPr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9394593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Copyright 2010</a:t>
            </a:r>
          </a:p>
        </p:txBody>
      </p:sp>
      <p:sp>
        <p:nvSpPr>
          <p:cNvPr id="5" name="Footer Placeholder 4"/>
          <p:cNvSpPr>
            <a:spLocks noGrp="1"/>
          </p:cNvSpPr>
          <p:nvPr>
            <p:ph type="ftr" sz="quarter" idx="11"/>
          </p:nvPr>
        </p:nvSpPr>
        <p:spPr/>
        <p:txBody>
          <a:bodyPr/>
          <a:lstStyle>
            <a:lvl1pPr>
              <a:defRPr/>
            </a:lvl1pPr>
          </a:lstStyle>
          <a:p>
            <a:pPr>
              <a:defRPr/>
            </a:pPr>
            <a:r>
              <a:rPr lang="en-US"/>
              <a:t>‹#›</a:t>
            </a:r>
          </a:p>
        </p:txBody>
      </p:sp>
      <p:sp>
        <p:nvSpPr>
          <p:cNvPr id="6" name="Slide Number Placeholder 5"/>
          <p:cNvSpPr>
            <a:spLocks noGrp="1"/>
          </p:cNvSpPr>
          <p:nvPr>
            <p:ph type="sldNum" sz="quarter" idx="12"/>
          </p:nvPr>
        </p:nvSpPr>
        <p:spPr/>
        <p:txBody>
          <a:bodyPr/>
          <a:lstStyle>
            <a:lvl1pPr>
              <a:defRPr/>
            </a:lvl1pPr>
          </a:lstStyle>
          <a:p>
            <a:pPr>
              <a:defRPr/>
            </a:pPr>
            <a:fld id="{A2579B44-6853-4AFC-8446-E34D28CE208D}" type="slidenum">
              <a:rPr lang="en-US"/>
              <a:pPr>
                <a:defRPr/>
              </a:pPr>
              <a:t>‹#›</a:t>
            </a:fld>
            <a:endParaRPr lang="en-US"/>
          </a:p>
        </p:txBody>
      </p:sp>
    </p:spTree>
    <p:extLst>
      <p:ext uri="{BB962C8B-B14F-4D97-AF65-F5344CB8AC3E}">
        <p14:creationId xmlns:p14="http://schemas.microsoft.com/office/powerpoint/2010/main" val="41575098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t>Copyright 2010</a:t>
            </a:r>
          </a:p>
        </p:txBody>
      </p:sp>
      <p:sp>
        <p:nvSpPr>
          <p:cNvPr id="5" name="Footer Placeholder 4"/>
          <p:cNvSpPr>
            <a:spLocks noGrp="1"/>
          </p:cNvSpPr>
          <p:nvPr>
            <p:ph type="ftr" sz="quarter" idx="11"/>
          </p:nvPr>
        </p:nvSpPr>
        <p:spPr/>
        <p:txBody>
          <a:bodyPr/>
          <a:lstStyle>
            <a:lvl1pPr>
              <a:defRPr/>
            </a:lvl1pPr>
          </a:lstStyle>
          <a:p>
            <a:pPr>
              <a:defRPr/>
            </a:pPr>
            <a:r>
              <a:rPr lang="en-US"/>
              <a:t>‹#›</a:t>
            </a:r>
          </a:p>
        </p:txBody>
      </p:sp>
      <p:sp>
        <p:nvSpPr>
          <p:cNvPr id="6" name="Slide Number Placeholder 5"/>
          <p:cNvSpPr>
            <a:spLocks noGrp="1"/>
          </p:cNvSpPr>
          <p:nvPr>
            <p:ph type="sldNum" sz="quarter" idx="12"/>
          </p:nvPr>
        </p:nvSpPr>
        <p:spPr/>
        <p:txBody>
          <a:bodyPr/>
          <a:lstStyle>
            <a:lvl1pPr>
              <a:defRPr/>
            </a:lvl1pPr>
          </a:lstStyle>
          <a:p>
            <a:pPr>
              <a:defRPr/>
            </a:pPr>
            <a:fld id="{4436FC4D-F8C8-4241-8333-554B1AD503FE}" type="slidenum">
              <a:rPr lang="en-US"/>
              <a:pPr>
                <a:defRPr/>
              </a:pPr>
              <a:t>‹#›</a:t>
            </a:fld>
            <a:endParaRPr lang="en-US"/>
          </a:p>
        </p:txBody>
      </p:sp>
    </p:spTree>
    <p:extLst>
      <p:ext uri="{BB962C8B-B14F-4D97-AF65-F5344CB8AC3E}">
        <p14:creationId xmlns:p14="http://schemas.microsoft.com/office/powerpoint/2010/main" val="1753865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a:t>Copyright 2010</a:t>
            </a:r>
          </a:p>
        </p:txBody>
      </p:sp>
      <p:sp>
        <p:nvSpPr>
          <p:cNvPr id="6" name="Footer Placeholder 4"/>
          <p:cNvSpPr>
            <a:spLocks noGrp="1"/>
          </p:cNvSpPr>
          <p:nvPr>
            <p:ph type="ftr" sz="quarter" idx="11"/>
          </p:nvPr>
        </p:nvSpPr>
        <p:spPr/>
        <p:txBody>
          <a:bodyPr/>
          <a:lstStyle>
            <a:lvl1pPr>
              <a:defRPr/>
            </a:lvl1pPr>
          </a:lstStyle>
          <a:p>
            <a:pPr>
              <a:defRPr/>
            </a:pPr>
            <a:r>
              <a:rPr lang="en-US"/>
              <a:t>‹#›</a:t>
            </a:r>
          </a:p>
        </p:txBody>
      </p:sp>
      <p:sp>
        <p:nvSpPr>
          <p:cNvPr id="7" name="Slide Number Placeholder 5"/>
          <p:cNvSpPr>
            <a:spLocks noGrp="1"/>
          </p:cNvSpPr>
          <p:nvPr>
            <p:ph type="sldNum" sz="quarter" idx="12"/>
          </p:nvPr>
        </p:nvSpPr>
        <p:spPr/>
        <p:txBody>
          <a:bodyPr/>
          <a:lstStyle>
            <a:lvl1pPr>
              <a:defRPr/>
            </a:lvl1pPr>
          </a:lstStyle>
          <a:p>
            <a:pPr>
              <a:defRPr/>
            </a:pPr>
            <a:fld id="{3ADF6A34-5E41-4AF3-AD93-15BF5F5A328C}" type="slidenum">
              <a:rPr lang="en-US"/>
              <a:pPr>
                <a:defRPr/>
              </a:pPr>
              <a:t>‹#›</a:t>
            </a:fld>
            <a:endParaRPr lang="en-US"/>
          </a:p>
        </p:txBody>
      </p:sp>
    </p:spTree>
    <p:extLst>
      <p:ext uri="{BB962C8B-B14F-4D97-AF65-F5344CB8AC3E}">
        <p14:creationId xmlns:p14="http://schemas.microsoft.com/office/powerpoint/2010/main" val="13515760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a:t>Copyright 2010</a:t>
            </a:r>
          </a:p>
        </p:txBody>
      </p:sp>
      <p:sp>
        <p:nvSpPr>
          <p:cNvPr id="8" name="Footer Placeholder 4"/>
          <p:cNvSpPr>
            <a:spLocks noGrp="1"/>
          </p:cNvSpPr>
          <p:nvPr>
            <p:ph type="ftr" sz="quarter" idx="11"/>
          </p:nvPr>
        </p:nvSpPr>
        <p:spPr/>
        <p:txBody>
          <a:bodyPr/>
          <a:lstStyle>
            <a:lvl1pPr>
              <a:defRPr/>
            </a:lvl1pPr>
          </a:lstStyle>
          <a:p>
            <a:pPr>
              <a:defRPr/>
            </a:pPr>
            <a:r>
              <a:rPr lang="en-US"/>
              <a:t>‹#›</a:t>
            </a:r>
          </a:p>
        </p:txBody>
      </p:sp>
      <p:sp>
        <p:nvSpPr>
          <p:cNvPr id="9" name="Slide Number Placeholder 5"/>
          <p:cNvSpPr>
            <a:spLocks noGrp="1"/>
          </p:cNvSpPr>
          <p:nvPr>
            <p:ph type="sldNum" sz="quarter" idx="12"/>
          </p:nvPr>
        </p:nvSpPr>
        <p:spPr/>
        <p:txBody>
          <a:bodyPr/>
          <a:lstStyle>
            <a:lvl1pPr>
              <a:defRPr/>
            </a:lvl1pPr>
          </a:lstStyle>
          <a:p>
            <a:pPr>
              <a:defRPr/>
            </a:pPr>
            <a:fld id="{F01557A5-2F1A-493A-B5CD-868FE3DF8E84}" type="slidenum">
              <a:rPr lang="en-US"/>
              <a:pPr>
                <a:defRPr/>
              </a:pPr>
              <a:t>‹#›</a:t>
            </a:fld>
            <a:endParaRPr lang="en-US"/>
          </a:p>
        </p:txBody>
      </p:sp>
    </p:spTree>
    <p:extLst>
      <p:ext uri="{BB962C8B-B14F-4D97-AF65-F5344CB8AC3E}">
        <p14:creationId xmlns:p14="http://schemas.microsoft.com/office/powerpoint/2010/main" val="17759401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a:t>Copyright 2010</a:t>
            </a:r>
          </a:p>
        </p:txBody>
      </p:sp>
      <p:sp>
        <p:nvSpPr>
          <p:cNvPr id="4" name="Footer Placeholder 4"/>
          <p:cNvSpPr>
            <a:spLocks noGrp="1"/>
          </p:cNvSpPr>
          <p:nvPr>
            <p:ph type="ftr" sz="quarter" idx="11"/>
          </p:nvPr>
        </p:nvSpPr>
        <p:spPr/>
        <p:txBody>
          <a:bodyPr/>
          <a:lstStyle>
            <a:lvl1pPr>
              <a:defRPr/>
            </a:lvl1pPr>
          </a:lstStyle>
          <a:p>
            <a:pPr>
              <a:defRPr/>
            </a:pPr>
            <a:r>
              <a:rPr lang="en-US"/>
              <a:t>‹#›</a:t>
            </a:r>
          </a:p>
        </p:txBody>
      </p:sp>
      <p:sp>
        <p:nvSpPr>
          <p:cNvPr id="5" name="Slide Number Placeholder 5"/>
          <p:cNvSpPr>
            <a:spLocks noGrp="1"/>
          </p:cNvSpPr>
          <p:nvPr>
            <p:ph type="sldNum" sz="quarter" idx="12"/>
          </p:nvPr>
        </p:nvSpPr>
        <p:spPr/>
        <p:txBody>
          <a:bodyPr/>
          <a:lstStyle>
            <a:lvl1pPr>
              <a:defRPr/>
            </a:lvl1pPr>
          </a:lstStyle>
          <a:p>
            <a:pPr>
              <a:defRPr/>
            </a:pPr>
            <a:fld id="{169C9850-BBA5-4D29-950C-1EE5EC6BB126}" type="slidenum">
              <a:rPr lang="en-US"/>
              <a:pPr>
                <a:defRPr/>
              </a:pPr>
              <a:t>‹#›</a:t>
            </a:fld>
            <a:endParaRPr lang="en-US"/>
          </a:p>
        </p:txBody>
      </p:sp>
    </p:spTree>
    <p:extLst>
      <p:ext uri="{BB962C8B-B14F-4D97-AF65-F5344CB8AC3E}">
        <p14:creationId xmlns:p14="http://schemas.microsoft.com/office/powerpoint/2010/main" val="578989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Copyright 2010</a:t>
            </a:r>
          </a:p>
        </p:txBody>
      </p:sp>
      <p:sp>
        <p:nvSpPr>
          <p:cNvPr id="3" name="Footer Placeholder 4"/>
          <p:cNvSpPr>
            <a:spLocks noGrp="1"/>
          </p:cNvSpPr>
          <p:nvPr>
            <p:ph type="ftr" sz="quarter" idx="11"/>
          </p:nvPr>
        </p:nvSpPr>
        <p:spPr/>
        <p:txBody>
          <a:bodyPr/>
          <a:lstStyle>
            <a:lvl1pPr>
              <a:defRPr/>
            </a:lvl1pPr>
          </a:lstStyle>
          <a:p>
            <a:pPr>
              <a:defRPr/>
            </a:pPr>
            <a:r>
              <a:rPr lang="en-US"/>
              <a:t>‹#›</a:t>
            </a:r>
          </a:p>
        </p:txBody>
      </p:sp>
      <p:sp>
        <p:nvSpPr>
          <p:cNvPr id="4" name="Slide Number Placeholder 5"/>
          <p:cNvSpPr>
            <a:spLocks noGrp="1"/>
          </p:cNvSpPr>
          <p:nvPr>
            <p:ph type="sldNum" sz="quarter" idx="12"/>
          </p:nvPr>
        </p:nvSpPr>
        <p:spPr/>
        <p:txBody>
          <a:bodyPr/>
          <a:lstStyle>
            <a:lvl1pPr>
              <a:defRPr/>
            </a:lvl1pPr>
          </a:lstStyle>
          <a:p>
            <a:pPr>
              <a:defRPr/>
            </a:pPr>
            <a:fld id="{8E288D76-112F-40B5-9F63-C102D33A20A9}" type="slidenum">
              <a:rPr lang="en-US"/>
              <a:pPr>
                <a:defRPr/>
              </a:pPr>
              <a:t>‹#›</a:t>
            </a:fld>
            <a:endParaRPr lang="en-US"/>
          </a:p>
        </p:txBody>
      </p:sp>
    </p:spTree>
    <p:extLst>
      <p:ext uri="{BB962C8B-B14F-4D97-AF65-F5344CB8AC3E}">
        <p14:creationId xmlns:p14="http://schemas.microsoft.com/office/powerpoint/2010/main" val="2757167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r>
              <a:rPr lang="en-US"/>
              <a:t>‹#›</a:t>
            </a:r>
          </a:p>
        </p:txBody>
      </p:sp>
      <p:sp>
        <p:nvSpPr>
          <p:cNvPr id="5" name="Date Placeholder 3"/>
          <p:cNvSpPr>
            <a:spLocks noGrp="1"/>
          </p:cNvSpPr>
          <p:nvPr>
            <p:ph type="dt" sz="half" idx="11"/>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200">
                <a:solidFill>
                  <a:schemeClr val="tx1">
                    <a:tint val="75000"/>
                  </a:schemeClr>
                </a:solidFill>
              </a:defRPr>
            </a:lvl1pPr>
          </a:lstStyle>
          <a:p>
            <a:pPr>
              <a:defRPr/>
            </a:pPr>
            <a:r>
              <a:rPr lang="en-US"/>
              <a:t>Copyright 2010</a:t>
            </a:r>
            <a:endParaRPr lang="en-US" dirty="0"/>
          </a:p>
        </p:txBody>
      </p:sp>
    </p:spTree>
    <p:extLst>
      <p:ext uri="{BB962C8B-B14F-4D97-AF65-F5344CB8AC3E}">
        <p14:creationId xmlns:p14="http://schemas.microsoft.com/office/powerpoint/2010/main" val="42020870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Copyright 2010</a:t>
            </a:r>
          </a:p>
        </p:txBody>
      </p:sp>
      <p:sp>
        <p:nvSpPr>
          <p:cNvPr id="6" name="Footer Placeholder 4"/>
          <p:cNvSpPr>
            <a:spLocks noGrp="1"/>
          </p:cNvSpPr>
          <p:nvPr>
            <p:ph type="ftr" sz="quarter" idx="11"/>
          </p:nvPr>
        </p:nvSpPr>
        <p:spPr/>
        <p:txBody>
          <a:bodyPr/>
          <a:lstStyle>
            <a:lvl1pPr>
              <a:defRPr/>
            </a:lvl1pPr>
          </a:lstStyle>
          <a:p>
            <a:pPr>
              <a:defRPr/>
            </a:pPr>
            <a:r>
              <a:rPr lang="en-US"/>
              <a:t>‹#›</a:t>
            </a:r>
          </a:p>
        </p:txBody>
      </p:sp>
      <p:sp>
        <p:nvSpPr>
          <p:cNvPr id="7" name="Slide Number Placeholder 5"/>
          <p:cNvSpPr>
            <a:spLocks noGrp="1"/>
          </p:cNvSpPr>
          <p:nvPr>
            <p:ph type="sldNum" sz="quarter" idx="12"/>
          </p:nvPr>
        </p:nvSpPr>
        <p:spPr/>
        <p:txBody>
          <a:bodyPr/>
          <a:lstStyle>
            <a:lvl1pPr>
              <a:defRPr/>
            </a:lvl1pPr>
          </a:lstStyle>
          <a:p>
            <a:pPr>
              <a:defRPr/>
            </a:pPr>
            <a:fld id="{83B9FCF7-E706-46FE-9074-E60133AB47C9}" type="slidenum">
              <a:rPr lang="en-US"/>
              <a:pPr>
                <a:defRPr/>
              </a:pPr>
              <a:t>‹#›</a:t>
            </a:fld>
            <a:endParaRPr lang="en-US"/>
          </a:p>
        </p:txBody>
      </p:sp>
    </p:spTree>
    <p:extLst>
      <p:ext uri="{BB962C8B-B14F-4D97-AF65-F5344CB8AC3E}">
        <p14:creationId xmlns:p14="http://schemas.microsoft.com/office/powerpoint/2010/main" val="37619343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Copyright 2010</a:t>
            </a:r>
          </a:p>
        </p:txBody>
      </p:sp>
      <p:sp>
        <p:nvSpPr>
          <p:cNvPr id="6" name="Footer Placeholder 4"/>
          <p:cNvSpPr>
            <a:spLocks noGrp="1"/>
          </p:cNvSpPr>
          <p:nvPr>
            <p:ph type="ftr" sz="quarter" idx="11"/>
          </p:nvPr>
        </p:nvSpPr>
        <p:spPr/>
        <p:txBody>
          <a:bodyPr/>
          <a:lstStyle>
            <a:lvl1pPr>
              <a:defRPr/>
            </a:lvl1pPr>
          </a:lstStyle>
          <a:p>
            <a:pPr>
              <a:defRPr/>
            </a:pPr>
            <a:r>
              <a:rPr lang="en-US"/>
              <a:t>‹#›</a:t>
            </a:r>
          </a:p>
        </p:txBody>
      </p:sp>
      <p:sp>
        <p:nvSpPr>
          <p:cNvPr id="7" name="Slide Number Placeholder 5"/>
          <p:cNvSpPr>
            <a:spLocks noGrp="1"/>
          </p:cNvSpPr>
          <p:nvPr>
            <p:ph type="sldNum" sz="quarter" idx="12"/>
          </p:nvPr>
        </p:nvSpPr>
        <p:spPr/>
        <p:txBody>
          <a:bodyPr/>
          <a:lstStyle>
            <a:lvl1pPr>
              <a:defRPr/>
            </a:lvl1pPr>
          </a:lstStyle>
          <a:p>
            <a:pPr>
              <a:defRPr/>
            </a:pPr>
            <a:fld id="{30953D3F-3AC5-48B9-B0AD-D9A7B9C46EF8}" type="slidenum">
              <a:rPr lang="en-US"/>
              <a:pPr>
                <a:defRPr/>
              </a:pPr>
              <a:t>‹#›</a:t>
            </a:fld>
            <a:endParaRPr lang="en-US"/>
          </a:p>
        </p:txBody>
      </p:sp>
    </p:spTree>
    <p:extLst>
      <p:ext uri="{BB962C8B-B14F-4D97-AF65-F5344CB8AC3E}">
        <p14:creationId xmlns:p14="http://schemas.microsoft.com/office/powerpoint/2010/main" val="18395066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Copyright 2010</a:t>
            </a:r>
          </a:p>
        </p:txBody>
      </p:sp>
      <p:sp>
        <p:nvSpPr>
          <p:cNvPr id="5" name="Footer Placeholder 4"/>
          <p:cNvSpPr>
            <a:spLocks noGrp="1"/>
          </p:cNvSpPr>
          <p:nvPr>
            <p:ph type="ftr" sz="quarter" idx="11"/>
          </p:nvPr>
        </p:nvSpPr>
        <p:spPr/>
        <p:txBody>
          <a:bodyPr/>
          <a:lstStyle>
            <a:lvl1pPr>
              <a:defRPr/>
            </a:lvl1pPr>
          </a:lstStyle>
          <a:p>
            <a:pPr>
              <a:defRPr/>
            </a:pPr>
            <a:r>
              <a:rPr lang="en-US"/>
              <a:t>‹#›</a:t>
            </a:r>
          </a:p>
        </p:txBody>
      </p:sp>
      <p:sp>
        <p:nvSpPr>
          <p:cNvPr id="6" name="Slide Number Placeholder 5"/>
          <p:cNvSpPr>
            <a:spLocks noGrp="1"/>
          </p:cNvSpPr>
          <p:nvPr>
            <p:ph type="sldNum" sz="quarter" idx="12"/>
          </p:nvPr>
        </p:nvSpPr>
        <p:spPr/>
        <p:txBody>
          <a:bodyPr/>
          <a:lstStyle>
            <a:lvl1pPr>
              <a:defRPr/>
            </a:lvl1pPr>
          </a:lstStyle>
          <a:p>
            <a:pPr>
              <a:defRPr/>
            </a:pPr>
            <a:fld id="{63E8D918-5537-4D01-AA8A-9E82245E1794}" type="slidenum">
              <a:rPr lang="en-US"/>
              <a:pPr>
                <a:defRPr/>
              </a:pPr>
              <a:t>‹#›</a:t>
            </a:fld>
            <a:endParaRPr lang="en-US"/>
          </a:p>
        </p:txBody>
      </p:sp>
    </p:spTree>
    <p:extLst>
      <p:ext uri="{BB962C8B-B14F-4D97-AF65-F5344CB8AC3E}">
        <p14:creationId xmlns:p14="http://schemas.microsoft.com/office/powerpoint/2010/main" val="17060631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Copyright 2010</a:t>
            </a:r>
          </a:p>
        </p:txBody>
      </p:sp>
      <p:sp>
        <p:nvSpPr>
          <p:cNvPr id="5" name="Footer Placeholder 4"/>
          <p:cNvSpPr>
            <a:spLocks noGrp="1"/>
          </p:cNvSpPr>
          <p:nvPr>
            <p:ph type="ftr" sz="quarter" idx="11"/>
          </p:nvPr>
        </p:nvSpPr>
        <p:spPr/>
        <p:txBody>
          <a:bodyPr/>
          <a:lstStyle>
            <a:lvl1pPr>
              <a:defRPr/>
            </a:lvl1pPr>
          </a:lstStyle>
          <a:p>
            <a:pPr>
              <a:defRPr/>
            </a:pPr>
            <a:r>
              <a:rPr lang="en-US"/>
              <a:t>‹#›</a:t>
            </a:r>
          </a:p>
        </p:txBody>
      </p:sp>
      <p:sp>
        <p:nvSpPr>
          <p:cNvPr id="6" name="Slide Number Placeholder 5"/>
          <p:cNvSpPr>
            <a:spLocks noGrp="1"/>
          </p:cNvSpPr>
          <p:nvPr>
            <p:ph type="sldNum" sz="quarter" idx="12"/>
          </p:nvPr>
        </p:nvSpPr>
        <p:spPr/>
        <p:txBody>
          <a:bodyPr/>
          <a:lstStyle>
            <a:lvl1pPr>
              <a:defRPr/>
            </a:lvl1pPr>
          </a:lstStyle>
          <a:p>
            <a:pPr>
              <a:defRPr/>
            </a:pPr>
            <a:fld id="{9BE62596-E4B1-4432-97AC-99F2A9B12AF6}" type="slidenum">
              <a:rPr lang="en-US"/>
              <a:pPr>
                <a:defRPr/>
              </a:pPr>
              <a:t>‹#›</a:t>
            </a:fld>
            <a:endParaRPr lang="en-US"/>
          </a:p>
        </p:txBody>
      </p:sp>
    </p:spTree>
    <p:extLst>
      <p:ext uri="{BB962C8B-B14F-4D97-AF65-F5344CB8AC3E}">
        <p14:creationId xmlns:p14="http://schemas.microsoft.com/office/powerpoint/2010/main" val="10310912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676400" y="1981200"/>
            <a:ext cx="3429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5257800" y="1981200"/>
            <a:ext cx="3429000" cy="4114800"/>
          </a:xfrm>
        </p:spPr>
        <p:txBody>
          <a:bodyPr rtlCol="0">
            <a:normAutofit/>
          </a:bodyPr>
          <a:lstStyle/>
          <a:p>
            <a:pPr lvl="0"/>
            <a:endParaRPr lang="en-US" noProof="0"/>
          </a:p>
        </p:txBody>
      </p:sp>
      <p:sp>
        <p:nvSpPr>
          <p:cNvPr id="5" name="Footer Placeholder 4"/>
          <p:cNvSpPr>
            <a:spLocks noGrp="1"/>
          </p:cNvSpPr>
          <p:nvPr>
            <p:ph type="ftr" sz="quarter" idx="10"/>
          </p:nvPr>
        </p:nvSpPr>
        <p:spPr>
          <a:xfrm>
            <a:off x="3124200" y="6248400"/>
            <a:ext cx="2895600" cy="457200"/>
          </a:xfrm>
        </p:spPr>
        <p:txBody>
          <a:bodyPr/>
          <a:lstStyle>
            <a:lvl1pPr>
              <a:defRPr/>
            </a:lvl1pPr>
          </a:lstStyle>
          <a:p>
            <a:pPr>
              <a:defRPr/>
            </a:pPr>
            <a:endParaRPr lang="en-US"/>
          </a:p>
        </p:txBody>
      </p:sp>
      <p:sp>
        <p:nvSpPr>
          <p:cNvPr id="6" name="Slide Number Placeholder 5"/>
          <p:cNvSpPr>
            <a:spLocks noGrp="1"/>
          </p:cNvSpPr>
          <p:nvPr>
            <p:ph type="sldNum" sz="quarter" idx="11"/>
          </p:nvPr>
        </p:nvSpPr>
        <p:spPr>
          <a:xfrm>
            <a:off x="6553200" y="6248400"/>
            <a:ext cx="2133600" cy="457200"/>
          </a:xfrm>
        </p:spPr>
        <p:txBody>
          <a:bodyPr/>
          <a:lstStyle>
            <a:lvl1pPr>
              <a:defRPr/>
            </a:lvl1pPr>
          </a:lstStyle>
          <a:p>
            <a:pPr>
              <a:defRPr/>
            </a:pPr>
            <a:fld id="{DA3D26A6-C32B-4ECA-88B6-06A10578C863}" type="slidenum">
              <a:rPr lang="en-US"/>
              <a:pPr>
                <a:defRPr/>
              </a:pPr>
              <a:t>‹#›</a:t>
            </a:fld>
            <a:endParaRPr lang="en-US"/>
          </a:p>
        </p:txBody>
      </p:sp>
      <p:sp>
        <p:nvSpPr>
          <p:cNvPr id="7" name="Date Placeholder 6"/>
          <p:cNvSpPr>
            <a:spLocks noGrp="1"/>
          </p:cNvSpPr>
          <p:nvPr>
            <p:ph type="dt" sz="half" idx="12"/>
          </p:nvPr>
        </p:nvSpPr>
        <p:spPr>
          <a:xfrm>
            <a:off x="457200" y="6245225"/>
            <a:ext cx="2133600" cy="476250"/>
          </a:xfrm>
        </p:spPr>
        <p:txBody>
          <a:bodyPr/>
          <a:lstStyle>
            <a:lvl1pPr>
              <a:defRPr/>
            </a:lvl1pPr>
          </a:lstStyle>
          <a:p>
            <a:pPr>
              <a:defRPr/>
            </a:pPr>
            <a:endParaRPr lang="en-US"/>
          </a:p>
        </p:txBody>
      </p:sp>
    </p:spTree>
    <p:extLst>
      <p:ext uri="{BB962C8B-B14F-4D97-AF65-F5344CB8AC3E}">
        <p14:creationId xmlns:p14="http://schemas.microsoft.com/office/powerpoint/2010/main" val="3972536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t>Copyright 2010</a:t>
            </a:r>
          </a:p>
        </p:txBody>
      </p:sp>
      <p:sp>
        <p:nvSpPr>
          <p:cNvPr id="5" name="Footer Placeholder 4"/>
          <p:cNvSpPr>
            <a:spLocks noGrp="1"/>
          </p:cNvSpPr>
          <p:nvPr>
            <p:ph type="ftr" sz="quarter" idx="11"/>
          </p:nvPr>
        </p:nvSpPr>
        <p:spPr/>
        <p:txBody>
          <a:bodyPr/>
          <a:lstStyle>
            <a:lvl1pPr>
              <a:defRPr/>
            </a:lvl1pPr>
          </a:lstStyle>
          <a:p>
            <a:pPr>
              <a:defRPr/>
            </a:pPr>
            <a:r>
              <a:rPr lang="en-US"/>
              <a:t>‹#›</a:t>
            </a:r>
          </a:p>
        </p:txBody>
      </p:sp>
    </p:spTree>
    <p:extLst>
      <p:ext uri="{BB962C8B-B14F-4D97-AF65-F5344CB8AC3E}">
        <p14:creationId xmlns:p14="http://schemas.microsoft.com/office/powerpoint/2010/main" val="1309615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r>
              <a:rPr lang="en-US"/>
              <a:t>Copyright 2010</a:t>
            </a:r>
          </a:p>
        </p:txBody>
      </p:sp>
      <p:sp>
        <p:nvSpPr>
          <p:cNvPr id="6" name="Footer Placeholder 5"/>
          <p:cNvSpPr>
            <a:spLocks noGrp="1"/>
          </p:cNvSpPr>
          <p:nvPr>
            <p:ph type="ftr" sz="quarter" idx="11"/>
          </p:nvPr>
        </p:nvSpPr>
        <p:spPr/>
        <p:txBody>
          <a:bodyPr/>
          <a:lstStyle>
            <a:lvl1pPr>
              <a:defRPr/>
            </a:lvl1pPr>
          </a:lstStyle>
          <a:p>
            <a:pPr>
              <a:defRPr/>
            </a:pPr>
            <a:r>
              <a:rPr lang="en-US"/>
              <a:t>‹#›</a:t>
            </a:r>
          </a:p>
        </p:txBody>
      </p:sp>
    </p:spTree>
    <p:extLst>
      <p:ext uri="{BB962C8B-B14F-4D97-AF65-F5344CB8AC3E}">
        <p14:creationId xmlns:p14="http://schemas.microsoft.com/office/powerpoint/2010/main" val="586407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r>
              <a:rPr lang="en-US"/>
              <a:t>Copyright 2010</a:t>
            </a:r>
          </a:p>
        </p:txBody>
      </p:sp>
      <p:sp>
        <p:nvSpPr>
          <p:cNvPr id="8" name="Footer Placeholder 7"/>
          <p:cNvSpPr>
            <a:spLocks noGrp="1"/>
          </p:cNvSpPr>
          <p:nvPr>
            <p:ph type="ftr" sz="quarter" idx="11"/>
          </p:nvPr>
        </p:nvSpPr>
        <p:spPr/>
        <p:txBody>
          <a:bodyPr/>
          <a:lstStyle>
            <a:lvl1pPr>
              <a:defRPr/>
            </a:lvl1pPr>
          </a:lstStyle>
          <a:p>
            <a:pPr>
              <a:defRPr/>
            </a:pPr>
            <a:r>
              <a:rPr lang="en-US"/>
              <a:t>‹#›</a:t>
            </a:r>
          </a:p>
        </p:txBody>
      </p:sp>
    </p:spTree>
    <p:extLst>
      <p:ext uri="{BB962C8B-B14F-4D97-AF65-F5344CB8AC3E}">
        <p14:creationId xmlns:p14="http://schemas.microsoft.com/office/powerpoint/2010/main" val="2475241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r>
              <a:rPr lang="en-US"/>
              <a:t>Copyright 2010</a:t>
            </a:r>
          </a:p>
        </p:txBody>
      </p:sp>
      <p:sp>
        <p:nvSpPr>
          <p:cNvPr id="4" name="Footer Placeholder 3"/>
          <p:cNvSpPr>
            <a:spLocks noGrp="1"/>
          </p:cNvSpPr>
          <p:nvPr>
            <p:ph type="ftr" sz="quarter" idx="11"/>
          </p:nvPr>
        </p:nvSpPr>
        <p:spPr/>
        <p:txBody>
          <a:bodyPr/>
          <a:lstStyle>
            <a:lvl1pPr>
              <a:defRPr/>
            </a:lvl1pPr>
          </a:lstStyle>
          <a:p>
            <a:pPr>
              <a:defRPr/>
            </a:pPr>
            <a:r>
              <a:rPr lang="en-US"/>
              <a:t>‹#›</a:t>
            </a:r>
          </a:p>
        </p:txBody>
      </p:sp>
    </p:spTree>
    <p:extLst>
      <p:ext uri="{BB962C8B-B14F-4D97-AF65-F5344CB8AC3E}">
        <p14:creationId xmlns:p14="http://schemas.microsoft.com/office/powerpoint/2010/main" val="1273095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r>
              <a:rPr lang="en-US"/>
              <a:t>Copyright 2010</a:t>
            </a:r>
          </a:p>
        </p:txBody>
      </p:sp>
      <p:sp>
        <p:nvSpPr>
          <p:cNvPr id="3" name="Footer Placeholder 2"/>
          <p:cNvSpPr>
            <a:spLocks noGrp="1"/>
          </p:cNvSpPr>
          <p:nvPr>
            <p:ph type="ftr" sz="quarter" idx="11"/>
          </p:nvPr>
        </p:nvSpPr>
        <p:spPr/>
        <p:txBody>
          <a:bodyPr/>
          <a:lstStyle>
            <a:lvl1pPr>
              <a:defRPr/>
            </a:lvl1pPr>
          </a:lstStyle>
          <a:p>
            <a:pPr>
              <a:defRPr/>
            </a:pPr>
            <a:r>
              <a:rPr lang="en-US"/>
              <a:t>‹#›</a:t>
            </a:r>
          </a:p>
        </p:txBody>
      </p:sp>
    </p:spTree>
    <p:extLst>
      <p:ext uri="{BB962C8B-B14F-4D97-AF65-F5344CB8AC3E}">
        <p14:creationId xmlns:p14="http://schemas.microsoft.com/office/powerpoint/2010/main" val="664790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r>
              <a:rPr lang="en-US"/>
              <a:t>Copyright 2010</a:t>
            </a:r>
          </a:p>
        </p:txBody>
      </p:sp>
      <p:sp>
        <p:nvSpPr>
          <p:cNvPr id="6" name="Footer Placeholder 5"/>
          <p:cNvSpPr>
            <a:spLocks noGrp="1"/>
          </p:cNvSpPr>
          <p:nvPr>
            <p:ph type="ftr" sz="quarter" idx="11"/>
          </p:nvPr>
        </p:nvSpPr>
        <p:spPr/>
        <p:txBody>
          <a:bodyPr/>
          <a:lstStyle>
            <a:lvl1pPr>
              <a:defRPr/>
            </a:lvl1pPr>
          </a:lstStyle>
          <a:p>
            <a:pPr>
              <a:defRPr/>
            </a:pPr>
            <a:r>
              <a:rPr lang="en-US"/>
              <a:t>‹#›</a:t>
            </a:r>
          </a:p>
        </p:txBody>
      </p:sp>
    </p:spTree>
    <p:extLst>
      <p:ext uri="{BB962C8B-B14F-4D97-AF65-F5344CB8AC3E}">
        <p14:creationId xmlns:p14="http://schemas.microsoft.com/office/powerpoint/2010/main" val="1445179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r>
              <a:rPr lang="en-US"/>
              <a:t>Copyright 2010</a:t>
            </a:r>
          </a:p>
        </p:txBody>
      </p:sp>
      <p:sp>
        <p:nvSpPr>
          <p:cNvPr id="6" name="Footer Placeholder 5"/>
          <p:cNvSpPr>
            <a:spLocks noGrp="1"/>
          </p:cNvSpPr>
          <p:nvPr>
            <p:ph type="ftr" sz="quarter" idx="11"/>
          </p:nvPr>
        </p:nvSpPr>
        <p:spPr/>
        <p:txBody>
          <a:bodyPr/>
          <a:lstStyle>
            <a:lvl1pPr>
              <a:defRPr/>
            </a:lvl1pPr>
          </a:lstStyle>
          <a:p>
            <a:pPr>
              <a:defRPr/>
            </a:pPr>
            <a:r>
              <a:rPr lang="en-US"/>
              <a:t>‹#›</a:t>
            </a:r>
          </a:p>
        </p:txBody>
      </p:sp>
    </p:spTree>
    <p:extLst>
      <p:ext uri="{BB962C8B-B14F-4D97-AF65-F5344CB8AC3E}">
        <p14:creationId xmlns:p14="http://schemas.microsoft.com/office/powerpoint/2010/main" val="458863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248400"/>
            <a:ext cx="2133600"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1200">
                <a:solidFill>
                  <a:schemeClr val="tx1">
                    <a:tint val="75000"/>
                  </a:schemeClr>
                </a:solidFill>
                <a:latin typeface="+mn-lt"/>
                <a:cs typeface="+mn-cs"/>
              </a:defRPr>
            </a:lvl1pPr>
          </a:lstStyle>
          <a:p>
            <a:pPr>
              <a:defRPr/>
            </a:pPr>
            <a:r>
              <a:rPr lang="en-US"/>
              <a:t>Copyright 2010</a:t>
            </a:r>
            <a:endParaRPr lang="en-US" dirty="0"/>
          </a:p>
        </p:txBody>
      </p:sp>
      <p:sp>
        <p:nvSpPr>
          <p:cNvPr id="5" name="Footer Placeholder 4"/>
          <p:cNvSpPr>
            <a:spLocks noGrp="1"/>
          </p:cNvSpPr>
          <p:nvPr>
            <p:ph type="ftr" sz="quarter" idx="3"/>
          </p:nvPr>
        </p:nvSpPr>
        <p:spPr>
          <a:xfrm>
            <a:off x="3124200" y="624840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fld id="{4052F0B0-27D9-4C9B-9F3F-AF13AE1ACFB6}" type="slidenum">
              <a:rPr lang="en-US"/>
              <a:pPr>
                <a:defRPr/>
              </a:pPr>
              <a:t>‹#›</a:t>
            </a:fld>
            <a:endParaRPr lang="en-US" dirty="0"/>
          </a:p>
        </p:txBody>
      </p:sp>
      <p:pic>
        <p:nvPicPr>
          <p:cNvPr id="1030" name="Picture 6" descr="AIHE_long.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400800" y="5943600"/>
            <a:ext cx="228600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Lst>
  <p:hf sldNum="0" hdr="0"/>
  <p:txStyles>
    <p:titleStyle>
      <a:lvl1pPr algn="ctr" rtl="0" eaLnBrk="0" fontAlgn="base" hangingPunct="0">
        <a:spcBef>
          <a:spcPct val="0"/>
        </a:spcBef>
        <a:spcAft>
          <a:spcPct val="0"/>
        </a:spcAft>
        <a:defRPr sz="4400" b="1" kern="1200">
          <a:solidFill>
            <a:srgbClr val="B30838"/>
          </a:solidFill>
          <a:latin typeface="+mj-lt"/>
          <a:ea typeface="+mj-ea"/>
          <a:cs typeface="+mj-cs"/>
        </a:defRPr>
      </a:lvl1pPr>
      <a:lvl2pPr algn="ctr" rtl="0" eaLnBrk="0" fontAlgn="base" hangingPunct="0">
        <a:spcBef>
          <a:spcPct val="0"/>
        </a:spcBef>
        <a:spcAft>
          <a:spcPct val="0"/>
        </a:spcAft>
        <a:defRPr sz="4400" b="1">
          <a:solidFill>
            <a:srgbClr val="B30838"/>
          </a:solidFill>
          <a:latin typeface="Calibri" pitchFamily="34" charset="0"/>
        </a:defRPr>
      </a:lvl2pPr>
      <a:lvl3pPr algn="ctr" rtl="0" eaLnBrk="0" fontAlgn="base" hangingPunct="0">
        <a:spcBef>
          <a:spcPct val="0"/>
        </a:spcBef>
        <a:spcAft>
          <a:spcPct val="0"/>
        </a:spcAft>
        <a:defRPr sz="4400" b="1">
          <a:solidFill>
            <a:srgbClr val="B30838"/>
          </a:solidFill>
          <a:latin typeface="Calibri" pitchFamily="34" charset="0"/>
        </a:defRPr>
      </a:lvl3pPr>
      <a:lvl4pPr algn="ctr" rtl="0" eaLnBrk="0" fontAlgn="base" hangingPunct="0">
        <a:spcBef>
          <a:spcPct val="0"/>
        </a:spcBef>
        <a:spcAft>
          <a:spcPct val="0"/>
        </a:spcAft>
        <a:defRPr sz="4400" b="1">
          <a:solidFill>
            <a:srgbClr val="B30838"/>
          </a:solidFill>
          <a:latin typeface="Calibri" pitchFamily="34" charset="0"/>
        </a:defRPr>
      </a:lvl4pPr>
      <a:lvl5pPr algn="ctr" rtl="0" eaLnBrk="0" fontAlgn="base" hangingPunct="0">
        <a:spcBef>
          <a:spcPct val="0"/>
        </a:spcBef>
        <a:spcAft>
          <a:spcPct val="0"/>
        </a:spcAft>
        <a:defRPr sz="4400" b="1">
          <a:solidFill>
            <a:srgbClr val="B30838"/>
          </a:solidFill>
          <a:latin typeface="Calibri" pitchFamily="34" charset="0"/>
        </a:defRPr>
      </a:lvl5pPr>
      <a:lvl6pPr marL="457200" algn="ctr" rtl="0" fontAlgn="base">
        <a:spcBef>
          <a:spcPct val="0"/>
        </a:spcBef>
        <a:spcAft>
          <a:spcPct val="0"/>
        </a:spcAft>
        <a:defRPr sz="4400" b="1">
          <a:solidFill>
            <a:srgbClr val="B30838"/>
          </a:solidFill>
          <a:latin typeface="Calibri" pitchFamily="34" charset="0"/>
        </a:defRPr>
      </a:lvl6pPr>
      <a:lvl7pPr marL="914400" algn="ctr" rtl="0" fontAlgn="base">
        <a:spcBef>
          <a:spcPct val="0"/>
        </a:spcBef>
        <a:spcAft>
          <a:spcPct val="0"/>
        </a:spcAft>
        <a:defRPr sz="4400" b="1">
          <a:solidFill>
            <a:srgbClr val="B30838"/>
          </a:solidFill>
          <a:latin typeface="Calibri" pitchFamily="34" charset="0"/>
        </a:defRPr>
      </a:lvl7pPr>
      <a:lvl8pPr marL="1371600" algn="ctr" rtl="0" fontAlgn="base">
        <a:spcBef>
          <a:spcPct val="0"/>
        </a:spcBef>
        <a:spcAft>
          <a:spcPct val="0"/>
        </a:spcAft>
        <a:defRPr sz="4400" b="1">
          <a:solidFill>
            <a:srgbClr val="B30838"/>
          </a:solidFill>
          <a:latin typeface="Calibri" pitchFamily="34" charset="0"/>
        </a:defRPr>
      </a:lvl8pPr>
      <a:lvl9pPr marL="1828800" algn="ctr" rtl="0" fontAlgn="base">
        <a:spcBef>
          <a:spcPct val="0"/>
        </a:spcBef>
        <a:spcAft>
          <a:spcPct val="0"/>
        </a:spcAft>
        <a:defRPr sz="4400" b="1">
          <a:solidFill>
            <a:srgbClr val="B30838"/>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r>
              <a:rPr lang="en-US"/>
              <a:t>Copyright 2010</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en-US"/>
              <a:t>‹#›</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AAE8756-7656-4BF6-AF23-B7925D456D8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6"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87" r:id="rId12"/>
  </p:sldLayoutIdLst>
  <p:hf sldNum="0"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8" Type="http://schemas.openxmlformats.org/officeDocument/2006/relationships/image" Target="../media/image170.jpeg"/><Relationship Id="rId13" Type="http://schemas.openxmlformats.org/officeDocument/2006/relationships/hyperlink" Target="http://en.wikipedia.org/wiki/Image:GracieAllen.jpg" TargetMode="External"/><Relationship Id="rId18" Type="http://schemas.openxmlformats.org/officeDocument/2006/relationships/image" Target="../media/image175.jpeg"/><Relationship Id="rId26" Type="http://schemas.openxmlformats.org/officeDocument/2006/relationships/image" Target="../media/image179.jpeg"/><Relationship Id="rId39" Type="http://schemas.openxmlformats.org/officeDocument/2006/relationships/hyperlink" Target="http://en.wikipedia.org/wiki/Image:Gene_Kelly_in_Take_Me_Out_to_the_Ball_Game_trailer.jpg" TargetMode="External"/><Relationship Id="rId3" Type="http://schemas.openxmlformats.org/officeDocument/2006/relationships/hyperlink" Target="http://en.wikipedia.org/wiki/Image:Official_Portrait_of_President_Reagan_1981.jpg" TargetMode="External"/><Relationship Id="rId21" Type="http://schemas.openxmlformats.org/officeDocument/2006/relationships/hyperlink" Target="http://en.wikipedia.org/wiki/Image:Tyrone_power_ragtime_1.jpg" TargetMode="External"/><Relationship Id="rId34" Type="http://schemas.openxmlformats.org/officeDocument/2006/relationships/image" Target="../media/image183.jpeg"/><Relationship Id="rId7" Type="http://schemas.openxmlformats.org/officeDocument/2006/relationships/hyperlink" Target="http://en.wikipedia.org/wiki/Image:James_Cagney_and_Pat_O'Brien_in_Angels_With_Dirty_Faces_trailer.jpg" TargetMode="External"/><Relationship Id="rId12" Type="http://schemas.openxmlformats.org/officeDocument/2006/relationships/image" Target="../media/image172.jpeg"/><Relationship Id="rId17" Type="http://schemas.openxmlformats.org/officeDocument/2006/relationships/hyperlink" Target="http://en.wikipedia.org/wiki/Image:What_Every_Woman_Knows_1934.JPG" TargetMode="External"/><Relationship Id="rId25" Type="http://schemas.openxmlformats.org/officeDocument/2006/relationships/hyperlink" Target="http://en.wikipedia.org/wiki/Image:Anthony_Quinn_1988_2.jpg" TargetMode="External"/><Relationship Id="rId33" Type="http://schemas.openxmlformats.org/officeDocument/2006/relationships/hyperlink" Target="http://en.wikipedia.org/wiki/Image:Grace_Kelly_at_Expo67_-_LAC_e000996509.jpg" TargetMode="External"/><Relationship Id="rId38" Type="http://schemas.openxmlformats.org/officeDocument/2006/relationships/image" Target="../media/image185.jpeg"/><Relationship Id="rId2" Type="http://schemas.openxmlformats.org/officeDocument/2006/relationships/notesSlide" Target="../notesSlides/notesSlide98.xml"/><Relationship Id="rId16" Type="http://schemas.openxmlformats.org/officeDocument/2006/relationships/image" Target="../media/image174.jpeg"/><Relationship Id="rId20" Type="http://schemas.openxmlformats.org/officeDocument/2006/relationships/image" Target="../media/image176.jpeg"/><Relationship Id="rId29" Type="http://schemas.openxmlformats.org/officeDocument/2006/relationships/hyperlink" Target="http://en.wikipedia.org/wiki/Image:Maureen_O'Hara_Black_Swan_3.jpg" TargetMode="External"/><Relationship Id="rId1" Type="http://schemas.openxmlformats.org/officeDocument/2006/relationships/slideLayout" Target="../slideLayouts/slideLayout2.xml"/><Relationship Id="rId6" Type="http://schemas.openxmlformats.org/officeDocument/2006/relationships/image" Target="../media/image169.jpeg"/><Relationship Id="rId11" Type="http://schemas.openxmlformats.org/officeDocument/2006/relationships/hyperlink" Target="http://en.wikipedia.org/wiki/Image:James_Cagney_in_Yankee_Doodle_Dandy_trailer_2up.jpg" TargetMode="External"/><Relationship Id="rId24" Type="http://schemas.openxmlformats.org/officeDocument/2006/relationships/image" Target="../media/image178.jpeg"/><Relationship Id="rId32" Type="http://schemas.openxmlformats.org/officeDocument/2006/relationships/image" Target="../media/image182.jpeg"/><Relationship Id="rId37" Type="http://schemas.openxmlformats.org/officeDocument/2006/relationships/hyperlink" Target="http://en.wikipedia.org/wiki/Image:Errol_Flynn1.jpg" TargetMode="External"/><Relationship Id="rId40" Type="http://schemas.openxmlformats.org/officeDocument/2006/relationships/image" Target="../media/image186.jpeg"/><Relationship Id="rId5" Type="http://schemas.openxmlformats.org/officeDocument/2006/relationships/hyperlink" Target="http://en.wikipedia.org/wiki/Image:George-m-cohan-1.jpg" TargetMode="External"/><Relationship Id="rId15" Type="http://schemas.openxmlformats.org/officeDocument/2006/relationships/hyperlink" Target="http://en.wikipedia.org/wiki/Image:John_Wayne_in_Wake_of_the_Red_Witch_trailer.jpg" TargetMode="External"/><Relationship Id="rId23" Type="http://schemas.openxmlformats.org/officeDocument/2006/relationships/hyperlink" Target="http://en.wikipedia.org/wiki/Image:GleasonBBest.jpg" TargetMode="External"/><Relationship Id="rId28" Type="http://schemas.openxmlformats.org/officeDocument/2006/relationships/image" Target="../media/image180.jpeg"/><Relationship Id="rId36" Type="http://schemas.openxmlformats.org/officeDocument/2006/relationships/image" Target="../media/image184.jpeg"/><Relationship Id="rId10" Type="http://schemas.openxmlformats.org/officeDocument/2006/relationships/image" Target="../media/image171.jpeg"/><Relationship Id="rId19" Type="http://schemas.openxmlformats.org/officeDocument/2006/relationships/hyperlink" Target="http://en.wikipedia.org/wiki/Image:BingCrosbyheader.jpg" TargetMode="External"/><Relationship Id="rId31" Type="http://schemas.openxmlformats.org/officeDocument/2006/relationships/hyperlink" Target="http://en.wikipedia.org/wiki/Image:Donald_O'Connor_in_I_Love_Melvin_trailer.jpg" TargetMode="External"/><Relationship Id="rId4" Type="http://schemas.openxmlformats.org/officeDocument/2006/relationships/image" Target="../media/image168.jpeg"/><Relationship Id="rId9" Type="http://schemas.openxmlformats.org/officeDocument/2006/relationships/hyperlink" Target="http://en.wikipedia.org/wiki/Image:Busterkeaton.jpg" TargetMode="External"/><Relationship Id="rId14" Type="http://schemas.openxmlformats.org/officeDocument/2006/relationships/image" Target="../media/image173.jpeg"/><Relationship Id="rId22" Type="http://schemas.openxmlformats.org/officeDocument/2006/relationships/image" Target="../media/image177.jpeg"/><Relationship Id="rId27" Type="http://schemas.openxmlformats.org/officeDocument/2006/relationships/hyperlink" Target="http://en.wikipedia.org/wiki/Image:Honeymooners_Cast.jpeg" TargetMode="External"/><Relationship Id="rId30" Type="http://schemas.openxmlformats.org/officeDocument/2006/relationships/image" Target="../media/image181.jpeg"/><Relationship Id="rId35" Type="http://schemas.openxmlformats.org/officeDocument/2006/relationships/hyperlink" Target="http://en.wikipedia.org/wiki/Image:Spencer_Tracy_in_Dr._Jekyll_and_Mr._Hyde_trailer(2).jpg" TargetMode="External"/></Relationships>
</file>

<file path=ppt/slides/_rels/slide101.xml.rels><?xml version="1.0" encoding="UTF-8" standalone="yes"?>
<Relationships xmlns="http://schemas.openxmlformats.org/package/2006/relationships"><Relationship Id="rId8" Type="http://schemas.openxmlformats.org/officeDocument/2006/relationships/hyperlink" Target="http://en.wikipedia.org/wiki/Image:DianeKeaton.jpg" TargetMode="External"/><Relationship Id="rId13" Type="http://schemas.openxmlformats.org/officeDocument/2006/relationships/image" Target="../media/image192.jpeg"/><Relationship Id="rId18" Type="http://schemas.openxmlformats.org/officeDocument/2006/relationships/hyperlink" Target="http://en.wikipedia.org/wiki/Image:Carroll_O'Connor.jpg" TargetMode="External"/><Relationship Id="rId26" Type="http://schemas.openxmlformats.org/officeDocument/2006/relationships/hyperlink" Target="http://en.wikipedia.org/wiki/Image:Jesus_is_coming.._Look_Busy_(George_Carlin).jpg" TargetMode="External"/><Relationship Id="rId39" Type="http://schemas.openxmlformats.org/officeDocument/2006/relationships/image" Target="../media/image205.jpeg"/><Relationship Id="rId3" Type="http://schemas.openxmlformats.org/officeDocument/2006/relationships/hyperlink" Target="http://en.wikipedia.org/wiki/Image:Steve_allen_lenny_bruce.png" TargetMode="External"/><Relationship Id="rId21" Type="http://schemas.openxmlformats.org/officeDocument/2006/relationships/image" Target="../media/image196.jpeg"/><Relationship Id="rId34" Type="http://schemas.openxmlformats.org/officeDocument/2006/relationships/hyperlink" Target="http://en.wikipedia.org/wiki/Image:Mia_Farrow.jpg" TargetMode="External"/><Relationship Id="rId42" Type="http://schemas.openxmlformats.org/officeDocument/2006/relationships/hyperlink" Target="http://en.wikipedia.org/wiki/Image:John_Travolta_2.jpg" TargetMode="External"/><Relationship Id="rId7" Type="http://schemas.openxmlformats.org/officeDocument/2006/relationships/image" Target="../media/image189.png"/><Relationship Id="rId12" Type="http://schemas.openxmlformats.org/officeDocument/2006/relationships/hyperlink" Target="http://en.wikipedia.org/wiki/Image:Robert_De_Niro_3_by_David_Shankbone.jpg" TargetMode="External"/><Relationship Id="rId17" Type="http://schemas.openxmlformats.org/officeDocument/2006/relationships/image" Target="../media/image194.jpeg"/><Relationship Id="rId25" Type="http://schemas.openxmlformats.org/officeDocument/2006/relationships/image" Target="../media/image198.jpeg"/><Relationship Id="rId33" Type="http://schemas.openxmlformats.org/officeDocument/2006/relationships/image" Target="../media/image202.jpeg"/><Relationship Id="rId38" Type="http://schemas.openxmlformats.org/officeDocument/2006/relationships/hyperlink" Target="http://en.wikipedia.org/wiki/Image:Bill_Murray.jpg" TargetMode="External"/><Relationship Id="rId2" Type="http://schemas.openxmlformats.org/officeDocument/2006/relationships/notesSlide" Target="../notesSlides/notesSlide99.xml"/><Relationship Id="rId16" Type="http://schemas.openxmlformats.org/officeDocument/2006/relationships/hyperlink" Target="http://en.wikipedia.org/wiki/Image:Mel_Gibson_1990.jpg" TargetMode="External"/><Relationship Id="rId20" Type="http://schemas.openxmlformats.org/officeDocument/2006/relationships/hyperlink" Target="http://en.wikipedia.org/wiki/Image:Felixleiter.jpg" TargetMode="External"/><Relationship Id="rId29" Type="http://schemas.openxmlformats.org/officeDocument/2006/relationships/image" Target="../media/image200.jpeg"/><Relationship Id="rId41" Type="http://schemas.openxmlformats.org/officeDocument/2006/relationships/image" Target="../media/image206.jpeg"/><Relationship Id="rId1" Type="http://schemas.openxmlformats.org/officeDocument/2006/relationships/slideLayout" Target="../slideLayouts/slideLayout2.xml"/><Relationship Id="rId6" Type="http://schemas.openxmlformats.org/officeDocument/2006/relationships/image" Target="../media/image188.jpeg"/><Relationship Id="rId11" Type="http://schemas.openxmlformats.org/officeDocument/2006/relationships/image" Target="../media/image191.jpeg"/><Relationship Id="rId24" Type="http://schemas.openxmlformats.org/officeDocument/2006/relationships/hyperlink" Target="http://en.wikipedia.org/wiki/Image:Rosemary_Clooney.jpg" TargetMode="External"/><Relationship Id="rId32" Type="http://schemas.openxmlformats.org/officeDocument/2006/relationships/hyperlink" Target="http://en.wikipedia.org/wiki/Image:RyanOnealMugshot.jpg" TargetMode="External"/><Relationship Id="rId37" Type="http://schemas.openxmlformats.org/officeDocument/2006/relationships/image" Target="../media/image204.jpeg"/><Relationship Id="rId40" Type="http://schemas.openxmlformats.org/officeDocument/2006/relationships/hyperlink" Target="http://en.wikipedia.org/wiki/Image:David_Caruso_waiting.jpg" TargetMode="External"/><Relationship Id="rId5" Type="http://schemas.openxmlformats.org/officeDocument/2006/relationships/hyperlink" Target="http://en.wikipedia.org/wiki/Image:Peter_Boyle.jpg" TargetMode="External"/><Relationship Id="rId15" Type="http://schemas.openxmlformats.org/officeDocument/2006/relationships/image" Target="../media/image193.jpeg"/><Relationship Id="rId23" Type="http://schemas.openxmlformats.org/officeDocument/2006/relationships/image" Target="../media/image197.jpeg"/><Relationship Id="rId28" Type="http://schemas.openxmlformats.org/officeDocument/2006/relationships/hyperlink" Target="http://en.wikipedia.org/wiki/Image:SuzanneSomersByPhilKonstantin.jpg" TargetMode="External"/><Relationship Id="rId36" Type="http://schemas.openxmlformats.org/officeDocument/2006/relationships/hyperlink" Target="http://en.wikipedia.org/wiki/Image:Alec_Baldwin_by_David_Shankbone.jpg" TargetMode="External"/><Relationship Id="rId10" Type="http://schemas.openxmlformats.org/officeDocument/2006/relationships/hyperlink" Target="http://en.wikipedia.org/wiki/Image:JackNicholson(PhotoCallCannes).JPG" TargetMode="External"/><Relationship Id="rId19" Type="http://schemas.openxmlformats.org/officeDocument/2006/relationships/image" Target="../media/image195.jpeg"/><Relationship Id="rId31" Type="http://schemas.openxmlformats.org/officeDocument/2006/relationships/image" Target="../media/image201.jpeg"/><Relationship Id="rId4" Type="http://schemas.openxmlformats.org/officeDocument/2006/relationships/image" Target="../media/image187.png"/><Relationship Id="rId9" Type="http://schemas.openxmlformats.org/officeDocument/2006/relationships/image" Target="../media/image190.jpeg"/><Relationship Id="rId14" Type="http://schemas.openxmlformats.org/officeDocument/2006/relationships/hyperlink" Target="http://en.wikipedia.org/wiki/Image:Bill_Maher_by_David_Shankbone.jpg" TargetMode="External"/><Relationship Id="rId22" Type="http://schemas.openxmlformats.org/officeDocument/2006/relationships/hyperlink" Target="http://en.wikipedia.org/wiki/Image:Jack_Cassidy.jpg" TargetMode="External"/><Relationship Id="rId27" Type="http://schemas.openxmlformats.org/officeDocument/2006/relationships/image" Target="../media/image199.jpeg"/><Relationship Id="rId30" Type="http://schemas.openxmlformats.org/officeDocument/2006/relationships/hyperlink" Target="http://en.wikipedia.org/wiki/Image:Sheen,_Martin_(2008).jpg" TargetMode="External"/><Relationship Id="rId35" Type="http://schemas.openxmlformats.org/officeDocument/2006/relationships/image" Target="../media/image203.jpeg"/><Relationship Id="rId43" Type="http://schemas.openxmlformats.org/officeDocument/2006/relationships/image" Target="../media/image207.jpeg"/></Relationships>
</file>

<file path=ppt/slides/_rels/slide102.xml.rels><?xml version="1.0" encoding="UTF-8" standalone="yes"?>
<Relationships xmlns="http://schemas.openxmlformats.org/package/2006/relationships"><Relationship Id="rId8" Type="http://schemas.openxmlformats.org/officeDocument/2006/relationships/hyperlink" Target="http://en.wikipedia.org/wiki/Image:Paper_Moon_DVD_cover.jpg" TargetMode="External"/><Relationship Id="rId13" Type="http://schemas.openxmlformats.org/officeDocument/2006/relationships/image" Target="../media/image213.jpeg"/><Relationship Id="rId18" Type="http://schemas.openxmlformats.org/officeDocument/2006/relationships/hyperlink" Target="http://en.wikipedia.org/wiki/Image:Matthew_Broderick.jpg" TargetMode="External"/><Relationship Id="rId26" Type="http://schemas.openxmlformats.org/officeDocument/2006/relationships/hyperlink" Target="http://en.wikipedia.org/wiki/Image:Jimmy_Fallon_by_David_Shankbone.jpg" TargetMode="External"/><Relationship Id="rId39" Type="http://schemas.openxmlformats.org/officeDocument/2006/relationships/image" Target="../media/image226.jpeg"/><Relationship Id="rId3" Type="http://schemas.openxmlformats.org/officeDocument/2006/relationships/hyperlink" Target="http://en.wikipedia.org/wiki/Image:Inuteropromo.jpg" TargetMode="External"/><Relationship Id="rId21" Type="http://schemas.openxmlformats.org/officeDocument/2006/relationships/image" Target="../media/image217.jpeg"/><Relationship Id="rId34" Type="http://schemas.openxmlformats.org/officeDocument/2006/relationships/hyperlink" Target="http://en.wikipedia.org/wiki/Image:Mark_Wahlberg.jpg" TargetMode="External"/><Relationship Id="rId42" Type="http://schemas.openxmlformats.org/officeDocument/2006/relationships/hyperlink" Target="http://en.wikipedia.org/wiki/Image:Ben_stiller2.jpg" TargetMode="External"/><Relationship Id="rId7" Type="http://schemas.openxmlformats.org/officeDocument/2006/relationships/image" Target="../media/image210.jpeg"/><Relationship Id="rId12" Type="http://schemas.openxmlformats.org/officeDocument/2006/relationships/hyperlink" Target="http://en.wikipedia.org/wiki/Image:George.Clooneywiki1.jpg" TargetMode="External"/><Relationship Id="rId17" Type="http://schemas.openxmlformats.org/officeDocument/2006/relationships/image" Target="../media/image215.jpeg"/><Relationship Id="rId25" Type="http://schemas.openxmlformats.org/officeDocument/2006/relationships/image" Target="../media/image219.jpeg"/><Relationship Id="rId33" Type="http://schemas.openxmlformats.org/officeDocument/2006/relationships/image" Target="../media/image223.jpeg"/><Relationship Id="rId38" Type="http://schemas.openxmlformats.org/officeDocument/2006/relationships/hyperlink" Target="http://en.wikipedia.org/wiki/Image:Will_Ferrell_LF_adjusted.jpg" TargetMode="External"/><Relationship Id="rId2" Type="http://schemas.openxmlformats.org/officeDocument/2006/relationships/notesSlide" Target="../notesSlides/notesSlide100.xml"/><Relationship Id="rId16" Type="http://schemas.openxmlformats.org/officeDocument/2006/relationships/hyperlink" Target="http://en.wikipedia.org/wiki/Image:John_Cusack_(cropped).jpg" TargetMode="External"/><Relationship Id="rId20" Type="http://schemas.openxmlformats.org/officeDocument/2006/relationships/hyperlink" Target="http://en.wikipedia.org/wiki/Image:Xena_Logo.jpg" TargetMode="External"/><Relationship Id="rId29" Type="http://schemas.openxmlformats.org/officeDocument/2006/relationships/image" Target="../media/image221.png"/><Relationship Id="rId41" Type="http://schemas.openxmlformats.org/officeDocument/2006/relationships/image" Target="../media/image227.jpeg"/><Relationship Id="rId1" Type="http://schemas.openxmlformats.org/officeDocument/2006/relationships/slideLayout" Target="../slideLayouts/slideLayout6.xml"/><Relationship Id="rId6" Type="http://schemas.openxmlformats.org/officeDocument/2006/relationships/image" Target="../media/image209.jpeg"/><Relationship Id="rId11" Type="http://schemas.openxmlformats.org/officeDocument/2006/relationships/image" Target="../media/image212.jpeg"/><Relationship Id="rId24" Type="http://schemas.openxmlformats.org/officeDocument/2006/relationships/hyperlink" Target="http://en.wikipedia.org/wiki/Image:Bfrobin.jpg" TargetMode="External"/><Relationship Id="rId32" Type="http://schemas.openxmlformats.org/officeDocument/2006/relationships/hyperlink" Target="http://en.wikipedia.org/wiki/Image:Shannen_Doherty.jpg" TargetMode="External"/><Relationship Id="rId37" Type="http://schemas.openxmlformats.org/officeDocument/2006/relationships/image" Target="../media/image225.jpeg"/><Relationship Id="rId40" Type="http://schemas.openxmlformats.org/officeDocument/2006/relationships/hyperlink" Target="http://en.wikipedia.org/wiki/Image:Thepassionposterface-1-.jpg" TargetMode="External"/><Relationship Id="rId5" Type="http://schemas.openxmlformats.org/officeDocument/2006/relationships/hyperlink" Target="http://en.wikipedia.org/wiki/Image:Tim_McGraw_Photo.jpg" TargetMode="External"/><Relationship Id="rId15" Type="http://schemas.openxmlformats.org/officeDocument/2006/relationships/image" Target="../media/image214.jpeg"/><Relationship Id="rId23" Type="http://schemas.openxmlformats.org/officeDocument/2006/relationships/image" Target="../media/image218.jpeg"/><Relationship Id="rId28" Type="http://schemas.openxmlformats.org/officeDocument/2006/relationships/hyperlink" Target="http://en.wikipedia.org/wiki/Image:Conan.png" TargetMode="External"/><Relationship Id="rId36" Type="http://schemas.openxmlformats.org/officeDocument/2006/relationships/hyperlink" Target="http://en.wikipedia.org/wiki/Image:Chrisfarley.jpg" TargetMode="External"/><Relationship Id="rId10" Type="http://schemas.openxmlformats.org/officeDocument/2006/relationships/hyperlink" Target="http://en.wikipedia.org/wiki/Image:Rosie_O'Donnell_by_David_Shankbone.jpg" TargetMode="External"/><Relationship Id="rId19" Type="http://schemas.openxmlformats.org/officeDocument/2006/relationships/image" Target="../media/image216.jpeg"/><Relationship Id="rId31" Type="http://schemas.openxmlformats.org/officeDocument/2006/relationships/image" Target="../media/image222.jpeg"/><Relationship Id="rId4" Type="http://schemas.openxmlformats.org/officeDocument/2006/relationships/image" Target="../media/image208.jpeg"/><Relationship Id="rId9" Type="http://schemas.openxmlformats.org/officeDocument/2006/relationships/image" Target="../media/image211.jpeg"/><Relationship Id="rId14" Type="http://schemas.openxmlformats.org/officeDocument/2006/relationships/hyperlink" Target="http://en.wikipedia.org/wiki/Image:San_Sebastian_Film_Festival_Matt_Dillon.jpg" TargetMode="External"/><Relationship Id="rId22" Type="http://schemas.openxmlformats.org/officeDocument/2006/relationships/hyperlink" Target="http://en.wikipedia.org/wiki/Image:Michael_J_Fox_in_988.jpg" TargetMode="External"/><Relationship Id="rId27" Type="http://schemas.openxmlformats.org/officeDocument/2006/relationships/image" Target="../media/image220.jpeg"/><Relationship Id="rId30" Type="http://schemas.openxmlformats.org/officeDocument/2006/relationships/hyperlink" Target="http://en.wikipedia.org/wiki/Image:Mariah_Carey_2_by_David_Shankbone.jpg" TargetMode="External"/><Relationship Id="rId35" Type="http://schemas.openxmlformats.org/officeDocument/2006/relationships/image" Target="../media/image224.jpeg"/><Relationship Id="rId43" Type="http://schemas.openxmlformats.org/officeDocument/2006/relationships/image" Target="../media/image228.jpeg"/></Relationships>
</file>

<file path=ppt/slides/_rels/slide103.xml.rels><?xml version="1.0" encoding="UTF-8" standalone="yes"?>
<Relationships xmlns="http://schemas.openxmlformats.org/package/2006/relationships"><Relationship Id="rId8" Type="http://schemas.openxmlformats.org/officeDocument/2006/relationships/hyperlink" Target="http://en.wikipedia.org/wiki/Image:Brian_Williams_by_David_Shankbone.jpg" TargetMode="External"/><Relationship Id="rId13" Type="http://schemas.openxmlformats.org/officeDocument/2006/relationships/hyperlink" Target="http://en.wikipedia.org/wiki/Image:Chris_Matthews.jpg" TargetMode="External"/><Relationship Id="rId18" Type="http://schemas.openxmlformats.org/officeDocument/2006/relationships/hyperlink" Target="http://en.wikipedia.org/wiki/Image:Norahodonnell.JPG" TargetMode="External"/><Relationship Id="rId26" Type="http://schemas.openxmlformats.org/officeDocument/2006/relationships/hyperlink" Target="http://en.wikipedia.org/wiki/Image:Pete_Hamill_by_David_Shankbone.jpg" TargetMode="External"/><Relationship Id="rId3" Type="http://schemas.openxmlformats.org/officeDocument/2006/relationships/hyperlink" Target="http://en.wikipedia.org/wiki/Image:Phil_Donahue_at_the_Toronto_International_Film_Festival.jpg" TargetMode="External"/><Relationship Id="rId21" Type="http://schemas.openxmlformats.org/officeDocument/2006/relationships/image" Target="../media/image239.jpeg"/><Relationship Id="rId34" Type="http://schemas.openxmlformats.org/officeDocument/2006/relationships/image" Target="../media/image246.jpeg"/><Relationship Id="rId7" Type="http://schemas.openxmlformats.org/officeDocument/2006/relationships/image" Target="../media/image231.jpeg"/><Relationship Id="rId12" Type="http://schemas.openxmlformats.org/officeDocument/2006/relationships/image" Target="../media/image234.jpeg"/><Relationship Id="rId17" Type="http://schemas.openxmlformats.org/officeDocument/2006/relationships/image" Target="../media/image237.jpeg"/><Relationship Id="rId25" Type="http://schemas.openxmlformats.org/officeDocument/2006/relationships/image" Target="../media/image241.jpeg"/><Relationship Id="rId33" Type="http://schemas.openxmlformats.org/officeDocument/2006/relationships/hyperlink" Target="http://en.wikipedia.org/wiki/Image:John_Barrymore.jpg" TargetMode="External"/><Relationship Id="rId2" Type="http://schemas.openxmlformats.org/officeDocument/2006/relationships/notesSlide" Target="../notesSlides/notesSlide101.xml"/><Relationship Id="rId16" Type="http://schemas.openxmlformats.org/officeDocument/2006/relationships/image" Target="../media/image236.jpeg"/><Relationship Id="rId20" Type="http://schemas.openxmlformats.org/officeDocument/2006/relationships/hyperlink" Target="http://en.wikipedia.org/wiki/Image:Rsz_billoreilly.jpg" TargetMode="External"/><Relationship Id="rId29" Type="http://schemas.openxmlformats.org/officeDocument/2006/relationships/image" Target="../media/image244.jpeg"/><Relationship Id="rId1" Type="http://schemas.openxmlformats.org/officeDocument/2006/relationships/slideLayout" Target="../slideLayouts/slideLayout19.xml"/><Relationship Id="rId6" Type="http://schemas.openxmlformats.org/officeDocument/2006/relationships/hyperlink" Target="http://en.wikipedia.org/wiki/Image:Patrickjbuchanan.JPG" TargetMode="External"/><Relationship Id="rId11" Type="http://schemas.openxmlformats.org/officeDocument/2006/relationships/image" Target="../media/image233.jpeg"/><Relationship Id="rId24" Type="http://schemas.openxmlformats.org/officeDocument/2006/relationships/hyperlink" Target="http://en.wikipedia.org/wiki/Image:John_Walsh.jpg" TargetMode="External"/><Relationship Id="rId32" Type="http://schemas.openxmlformats.org/officeDocument/2006/relationships/image" Target="../media/image245.jpeg"/><Relationship Id="rId5" Type="http://schemas.openxmlformats.org/officeDocument/2006/relationships/image" Target="../media/image230.png"/><Relationship Id="rId15" Type="http://schemas.openxmlformats.org/officeDocument/2006/relationships/hyperlink" Target="http://en.wikipedia.org/wiki/Image:Reagan_with_Peggy_Noonan.jpg" TargetMode="External"/><Relationship Id="rId23" Type="http://schemas.openxmlformats.org/officeDocument/2006/relationships/image" Target="../media/image240.jpeg"/><Relationship Id="rId28" Type="http://schemas.openxmlformats.org/officeDocument/2006/relationships/image" Target="../media/image243.jpeg"/><Relationship Id="rId10" Type="http://schemas.openxmlformats.org/officeDocument/2006/relationships/hyperlink" Target="http://en.wikipedia.org/wiki/Image:Hannity.jpg" TargetMode="External"/><Relationship Id="rId19" Type="http://schemas.openxmlformats.org/officeDocument/2006/relationships/image" Target="../media/image238.jpeg"/><Relationship Id="rId31" Type="http://schemas.openxmlformats.org/officeDocument/2006/relationships/hyperlink" Target="http://en.wikipedia.org/wiki/Image:Maureen_dowd_pic_cropped_v2.jpg" TargetMode="External"/><Relationship Id="rId4" Type="http://schemas.openxmlformats.org/officeDocument/2006/relationships/image" Target="../media/image229.jpeg"/><Relationship Id="rId9" Type="http://schemas.openxmlformats.org/officeDocument/2006/relationships/image" Target="../media/image232.jpeg"/><Relationship Id="rId14" Type="http://schemas.openxmlformats.org/officeDocument/2006/relationships/image" Target="../media/image235.jpeg"/><Relationship Id="rId22" Type="http://schemas.openxmlformats.org/officeDocument/2006/relationships/hyperlink" Target="http://en.wikipedia.org/wiki/Image:Tim_Russert.jpg" TargetMode="External"/><Relationship Id="rId27" Type="http://schemas.openxmlformats.org/officeDocument/2006/relationships/image" Target="../media/image242.jpeg"/><Relationship Id="rId30" Type="http://schemas.openxmlformats.org/officeDocument/2006/relationships/hyperlink" Target="http://en.wikipedia.org/wiki/Image:Se%C3%A1n_%C3%93_Maolchalann.jpg" TargetMode="External"/><Relationship Id="rId35" Type="http://schemas.openxmlformats.org/officeDocument/2006/relationships/image" Target="../media/image247.png"/></Relationships>
</file>

<file path=ppt/slides/_rels/slide104.xml.rels><?xml version="1.0" encoding="UTF-8" standalone="yes"?>
<Relationships xmlns="http://schemas.openxmlformats.org/package/2006/relationships"><Relationship Id="rId13" Type="http://schemas.openxmlformats.org/officeDocument/2006/relationships/image" Target="../media/image253.jpeg"/><Relationship Id="rId18" Type="http://schemas.openxmlformats.org/officeDocument/2006/relationships/hyperlink" Target="http://en.wikipedia.org/wiki/File:Sandy_Koufax_(scan).jpg" TargetMode="External"/><Relationship Id="rId26" Type="http://schemas.openxmlformats.org/officeDocument/2006/relationships/hyperlink" Target="http://en.wikipedia.org/wiki/File:Sidluckman.JPG" TargetMode="External"/><Relationship Id="rId39" Type="http://schemas.openxmlformats.org/officeDocument/2006/relationships/image" Target="../media/image266.jpeg"/><Relationship Id="rId21" Type="http://schemas.openxmlformats.org/officeDocument/2006/relationships/image" Target="../media/image257.jpeg"/><Relationship Id="rId34" Type="http://schemas.openxmlformats.org/officeDocument/2006/relationships/hyperlink" Target="http://en.wikipedia.org/wiki/File:Portrait_sitting.jpg" TargetMode="External"/><Relationship Id="rId42" Type="http://schemas.openxmlformats.org/officeDocument/2006/relationships/hyperlink" Target="http://en.wikipedia.org/wiki/File:GeorgeBurns.PNG" TargetMode="External"/><Relationship Id="rId47" Type="http://schemas.openxmlformats.org/officeDocument/2006/relationships/image" Target="../media/image270.jpeg"/><Relationship Id="rId50" Type="http://schemas.openxmlformats.org/officeDocument/2006/relationships/hyperlink" Target="http://en.wikipedia.org/wiki/File:Eli_Wallach_in_Baby_Doll_trailer.jpg" TargetMode="External"/><Relationship Id="rId55" Type="http://schemas.openxmlformats.org/officeDocument/2006/relationships/image" Target="../media/image274.jpeg"/><Relationship Id="rId63" Type="http://schemas.openxmlformats.org/officeDocument/2006/relationships/image" Target="../media/image278.jpeg"/><Relationship Id="rId68" Type="http://schemas.openxmlformats.org/officeDocument/2006/relationships/hyperlink" Target="http://en.wikipedia.org/wiki/File:Paula_Abdul,_Red_Dress_Collection_2005.jpg" TargetMode="External"/><Relationship Id="rId76" Type="http://schemas.openxmlformats.org/officeDocument/2006/relationships/hyperlink" Target="http://en.wikipedia.org/wiki/File:Horowitzmosesphoto.jpg" TargetMode="External"/><Relationship Id="rId7" Type="http://schemas.openxmlformats.org/officeDocument/2006/relationships/image" Target="../media/image250.jpeg"/><Relationship Id="rId71" Type="http://schemas.openxmlformats.org/officeDocument/2006/relationships/image" Target="../media/image282.jpeg"/><Relationship Id="rId2" Type="http://schemas.openxmlformats.org/officeDocument/2006/relationships/notesSlide" Target="../notesSlides/notesSlide102.xml"/><Relationship Id="rId16" Type="http://schemas.openxmlformats.org/officeDocument/2006/relationships/hyperlink" Target="http://en.wikipedia.org/wiki/File:Hank_Greenberg_1937_cropped.jpg" TargetMode="External"/><Relationship Id="rId29" Type="http://schemas.openxmlformats.org/officeDocument/2006/relationships/image" Target="../media/image261.jpeg"/><Relationship Id="rId11" Type="http://schemas.openxmlformats.org/officeDocument/2006/relationships/image" Target="../media/image252.jpeg"/><Relationship Id="rId24" Type="http://schemas.openxmlformats.org/officeDocument/2006/relationships/hyperlink" Target="http://en.wikipedia.org/wiki/File:Max_Baer_at_Speculator_NY_1935.jpg" TargetMode="External"/><Relationship Id="rId32" Type="http://schemas.openxmlformats.org/officeDocument/2006/relationships/hyperlink" Target="http://en.wikipedia.org/wiki/File:Eddiecantorportrait.jpg" TargetMode="External"/><Relationship Id="rId37" Type="http://schemas.openxmlformats.org/officeDocument/2006/relationships/image" Target="../media/image265.jpeg"/><Relationship Id="rId40" Type="http://schemas.openxmlformats.org/officeDocument/2006/relationships/hyperlink" Target="http://en.wikipedia.org/wiki/File:Mae_West_in_I'm_No_Angel.jpg" TargetMode="External"/><Relationship Id="rId45" Type="http://schemas.openxmlformats.org/officeDocument/2006/relationships/image" Target="../media/image269.jpeg"/><Relationship Id="rId53" Type="http://schemas.openxmlformats.org/officeDocument/2006/relationships/image" Target="../media/image273.jpeg"/><Relationship Id="rId58" Type="http://schemas.openxmlformats.org/officeDocument/2006/relationships/hyperlink" Target="http://en.wikipedia.org/wiki/File:JerryStillerNYC05.jpg" TargetMode="External"/><Relationship Id="rId66" Type="http://schemas.openxmlformats.org/officeDocument/2006/relationships/hyperlink" Target="http://en.wikipedia.org/wiki/File:Mel_Brooks.jpg" TargetMode="External"/><Relationship Id="rId74" Type="http://schemas.openxmlformats.org/officeDocument/2006/relationships/hyperlink" Target="http://en.wikipedia.org/wiki/File:Don_Rickles.jpg" TargetMode="External"/><Relationship Id="rId5" Type="http://schemas.openxmlformats.org/officeDocument/2006/relationships/hyperlink" Target="http://en.wikipedia.org/wiki/File:Youngman.jpg" TargetMode="External"/><Relationship Id="rId15" Type="http://schemas.openxmlformats.org/officeDocument/2006/relationships/image" Target="../media/image254.jpeg"/><Relationship Id="rId23" Type="http://schemas.openxmlformats.org/officeDocument/2006/relationships/image" Target="../media/image258.png"/><Relationship Id="rId28" Type="http://schemas.openxmlformats.org/officeDocument/2006/relationships/hyperlink" Target="http://en.wikipedia.org/wiki/File:Zeromostel.jpg" TargetMode="External"/><Relationship Id="rId36" Type="http://schemas.openxmlformats.org/officeDocument/2006/relationships/hyperlink" Target="http://en.wikipedia.org/wiki/File:Edward_G_Robinson_in_The_Ten_Commandments_film_trailer.jpg" TargetMode="External"/><Relationship Id="rId49" Type="http://schemas.openxmlformats.org/officeDocument/2006/relationships/image" Target="../media/image271.jpeg"/><Relationship Id="rId57" Type="http://schemas.openxmlformats.org/officeDocument/2006/relationships/image" Target="../media/image275.jpeg"/><Relationship Id="rId61" Type="http://schemas.openxmlformats.org/officeDocument/2006/relationships/image" Target="../media/image277.jpeg"/><Relationship Id="rId10" Type="http://schemas.openxmlformats.org/officeDocument/2006/relationships/hyperlink" Target="http://en.wikipedia.org/wiki/File:Cass_Elliot_red.jpg" TargetMode="External"/><Relationship Id="rId19" Type="http://schemas.openxmlformats.org/officeDocument/2006/relationships/image" Target="../media/image256.jpeg"/><Relationship Id="rId31" Type="http://schemas.openxmlformats.org/officeDocument/2006/relationships/image" Target="../media/image262.jpeg"/><Relationship Id="rId44" Type="http://schemas.openxmlformats.org/officeDocument/2006/relationships/hyperlink" Target="http://en.wikipedia.org/wiki/File:JackBenny1958Cropped.jpg" TargetMode="External"/><Relationship Id="rId52" Type="http://schemas.openxmlformats.org/officeDocument/2006/relationships/hyperlink" Target="http://en.wikipedia.org/wiki/File:Danny_Kaye_2.jpg" TargetMode="External"/><Relationship Id="rId60" Type="http://schemas.openxmlformats.org/officeDocument/2006/relationships/hyperlink" Target="http://en.wikipedia.org/wiki/File:Walter_Matthau_in_Charade_2.jpg" TargetMode="External"/><Relationship Id="rId65" Type="http://schemas.openxmlformats.org/officeDocument/2006/relationships/image" Target="../media/image279.jpeg"/><Relationship Id="rId73" Type="http://schemas.openxmlformats.org/officeDocument/2006/relationships/image" Target="../media/image283.jpeg"/><Relationship Id="rId78" Type="http://schemas.openxmlformats.org/officeDocument/2006/relationships/image" Target="../media/image286.png"/><Relationship Id="rId4" Type="http://schemas.openxmlformats.org/officeDocument/2006/relationships/image" Target="../media/image248.jpeg"/><Relationship Id="rId9" Type="http://schemas.openxmlformats.org/officeDocument/2006/relationships/image" Target="../media/image251.jpeg"/><Relationship Id="rId14" Type="http://schemas.openxmlformats.org/officeDocument/2006/relationships/hyperlink" Target="http://en.wikipedia.org/wiki/File:PAT_BENATAR_2007-09-07.jpg" TargetMode="External"/><Relationship Id="rId22" Type="http://schemas.openxmlformats.org/officeDocument/2006/relationships/hyperlink" Target="http://mhlo.me/9b11dcf8" TargetMode="External"/><Relationship Id="rId27" Type="http://schemas.openxmlformats.org/officeDocument/2006/relationships/image" Target="../media/image260.jpeg"/><Relationship Id="rId30" Type="http://schemas.openxmlformats.org/officeDocument/2006/relationships/hyperlink" Target="http://en.wikipedia.org/wiki/File:RedButtons.jpg" TargetMode="External"/><Relationship Id="rId35" Type="http://schemas.openxmlformats.org/officeDocument/2006/relationships/image" Target="../media/image264.jpeg"/><Relationship Id="rId43" Type="http://schemas.openxmlformats.org/officeDocument/2006/relationships/image" Target="../media/image268.png"/><Relationship Id="rId48" Type="http://schemas.openxmlformats.org/officeDocument/2006/relationships/hyperlink" Target="http://en.wikipedia.org/wiki/File:Milton_Berle_at_the_41st_Emmys.jpg" TargetMode="External"/><Relationship Id="rId56" Type="http://schemas.openxmlformats.org/officeDocument/2006/relationships/hyperlink" Target="http://en.wikipedia.org/wiki/File:Mel_Torm%C3%A9_(1979).jpg" TargetMode="External"/><Relationship Id="rId64" Type="http://schemas.openxmlformats.org/officeDocument/2006/relationships/hyperlink" Target="http://en.wikipedia.org/wiki/File:EddieFisherCokeTime.JPG" TargetMode="External"/><Relationship Id="rId69" Type="http://schemas.openxmlformats.org/officeDocument/2006/relationships/image" Target="../media/image281.jpeg"/><Relationship Id="rId77" Type="http://schemas.openxmlformats.org/officeDocument/2006/relationships/image" Target="../media/image285.jpeg"/><Relationship Id="rId8" Type="http://schemas.openxmlformats.org/officeDocument/2006/relationships/hyperlink" Target="http://en.wikipedia.org/wiki/File:WIKI_NEIL_SEDAKA.jpg" TargetMode="External"/><Relationship Id="rId51" Type="http://schemas.openxmlformats.org/officeDocument/2006/relationships/image" Target="../media/image272.jpeg"/><Relationship Id="rId72" Type="http://schemas.openxmlformats.org/officeDocument/2006/relationships/hyperlink" Target="http://en.wikipedia.org/wiki/File:Buddyheackett_lovebug.jpg" TargetMode="External"/><Relationship Id="rId3" Type="http://schemas.openxmlformats.org/officeDocument/2006/relationships/hyperlink" Target="http://en.wikipedia.org/wiki/File:Curlyhoward.jpg" TargetMode="External"/><Relationship Id="rId12" Type="http://schemas.openxmlformats.org/officeDocument/2006/relationships/hyperlink" Target="http://en.wikipedia.org/wiki/File:Bob_Dylan_in_Toronto1.jpg" TargetMode="External"/><Relationship Id="rId17" Type="http://schemas.openxmlformats.org/officeDocument/2006/relationships/image" Target="../media/image255.jpeg"/><Relationship Id="rId25" Type="http://schemas.openxmlformats.org/officeDocument/2006/relationships/image" Target="../media/image259.jpeg"/><Relationship Id="rId33" Type="http://schemas.openxmlformats.org/officeDocument/2006/relationships/image" Target="../media/image263.jpeg"/><Relationship Id="rId38" Type="http://schemas.openxmlformats.org/officeDocument/2006/relationships/hyperlink" Target="http://en.wikipedia.org/wiki/File:Groucho_Marx.jpg" TargetMode="External"/><Relationship Id="rId46" Type="http://schemas.openxmlformats.org/officeDocument/2006/relationships/hyperlink" Target="http://en.wikipedia.org/wiki/File:LarryFineheadfshopt.jpg" TargetMode="External"/><Relationship Id="rId59" Type="http://schemas.openxmlformats.org/officeDocument/2006/relationships/image" Target="../media/image276.jpeg"/><Relationship Id="rId67" Type="http://schemas.openxmlformats.org/officeDocument/2006/relationships/image" Target="../media/image280.jpeg"/><Relationship Id="rId20" Type="http://schemas.openxmlformats.org/officeDocument/2006/relationships/hyperlink" Target="http://en.wikipedia.org/wiki/File:RedAuerbach.jpg" TargetMode="External"/><Relationship Id="rId41" Type="http://schemas.openxmlformats.org/officeDocument/2006/relationships/image" Target="../media/image267.jpeg"/><Relationship Id="rId54" Type="http://schemas.openxmlformats.org/officeDocument/2006/relationships/hyperlink" Target="http://en.wikipedia.org/wiki/File:Dinah_Shore_in_Till_the_Clouds_Roll_By_cropped.jpg" TargetMode="External"/><Relationship Id="rId62" Type="http://schemas.openxmlformats.org/officeDocument/2006/relationships/hyperlink" Target="http://en.wikipedia.org/wiki/File:JackKlugmanPublicDomainByPhilKonstantin2005.jpg" TargetMode="External"/><Relationship Id="rId70" Type="http://schemas.openxmlformats.org/officeDocument/2006/relationships/hyperlink" Target="http://en.wikipedia.org/wiki/File:BerlinPortrait1.jpg" TargetMode="External"/><Relationship Id="rId75" Type="http://schemas.openxmlformats.org/officeDocument/2006/relationships/image" Target="../media/image284.jpeg"/><Relationship Id="rId1" Type="http://schemas.openxmlformats.org/officeDocument/2006/relationships/slideLayout" Target="../slideLayouts/slideLayout7.xml"/><Relationship Id="rId6" Type="http://schemas.openxmlformats.org/officeDocument/2006/relationships/image" Target="../media/image249.jpeg"/></Relationships>
</file>

<file path=ppt/slides/_rels/slide105.xml.rels><?xml version="1.0" encoding="UTF-8" standalone="yes"?>
<Relationships xmlns="http://schemas.openxmlformats.org/package/2006/relationships"><Relationship Id="rId13" Type="http://schemas.openxmlformats.org/officeDocument/2006/relationships/hyperlink" Target="http://en.wikipedia.org/wiki/File:George_Gershwin_1937.jpg" TargetMode="External"/><Relationship Id="rId18" Type="http://schemas.openxmlformats.org/officeDocument/2006/relationships/image" Target="../media/image294.jpeg"/><Relationship Id="rId26" Type="http://schemas.openxmlformats.org/officeDocument/2006/relationships/image" Target="../media/image299.jpeg"/><Relationship Id="rId39" Type="http://schemas.openxmlformats.org/officeDocument/2006/relationships/hyperlink" Target="http://en.wikipedia.org/wiki/File:Goldie_Hawn_cropped.jpg" TargetMode="External"/><Relationship Id="rId3" Type="http://schemas.openxmlformats.org/officeDocument/2006/relationships/hyperlink" Target="http://en.wikipedia.org/wiki/File:ArloGuthrieMinnesotaZooAmphitheatre2005.jpg" TargetMode="External"/><Relationship Id="rId21" Type="http://schemas.openxmlformats.org/officeDocument/2006/relationships/hyperlink" Target="http://en.wikipedia.org/wiki/File:Elvis_Presley_1970.jpg" TargetMode="External"/><Relationship Id="rId34" Type="http://schemas.openxmlformats.org/officeDocument/2006/relationships/image" Target="../media/image303.jpeg"/><Relationship Id="rId42" Type="http://schemas.openxmlformats.org/officeDocument/2006/relationships/image" Target="../media/image307.jpeg"/><Relationship Id="rId47" Type="http://schemas.openxmlformats.org/officeDocument/2006/relationships/hyperlink" Target="http://en.wikipedia.org/wiki/File:Lewis_Black_Aviano_2.jpg" TargetMode="External"/><Relationship Id="rId50" Type="http://schemas.openxmlformats.org/officeDocument/2006/relationships/image" Target="../media/image311.jpeg"/><Relationship Id="rId7" Type="http://schemas.openxmlformats.org/officeDocument/2006/relationships/hyperlink" Target="http://en.wikipedia.org/wiki/File:BetteMidler90cropped.jpg" TargetMode="External"/><Relationship Id="rId12" Type="http://schemas.openxmlformats.org/officeDocument/2006/relationships/image" Target="../media/image291.jpeg"/><Relationship Id="rId17" Type="http://schemas.openxmlformats.org/officeDocument/2006/relationships/hyperlink" Target="http://en.wikipedia.org/wiki/File:Carole_King_2.jpg" TargetMode="External"/><Relationship Id="rId25" Type="http://schemas.openxmlformats.org/officeDocument/2006/relationships/hyperlink" Target="http://en.wikipedia.org/wiki/File:TinyTim.jpg" TargetMode="External"/><Relationship Id="rId33" Type="http://schemas.openxmlformats.org/officeDocument/2006/relationships/hyperlink" Target="http://en.wikipedia.org/wiki/File:DavidCopperfieldNewJersey2008-05-08.jpg" TargetMode="External"/><Relationship Id="rId38" Type="http://schemas.openxmlformats.org/officeDocument/2006/relationships/image" Target="../media/image305.jpeg"/><Relationship Id="rId46" Type="http://schemas.openxmlformats.org/officeDocument/2006/relationships/image" Target="../media/image309.jpeg"/><Relationship Id="rId2" Type="http://schemas.openxmlformats.org/officeDocument/2006/relationships/notesSlide" Target="../notesSlides/notesSlide103.xml"/><Relationship Id="rId16" Type="http://schemas.openxmlformats.org/officeDocument/2006/relationships/image" Target="../media/image293.jpeg"/><Relationship Id="rId20" Type="http://schemas.openxmlformats.org/officeDocument/2006/relationships/image" Target="../media/image296.jpeg"/><Relationship Id="rId29" Type="http://schemas.openxmlformats.org/officeDocument/2006/relationships/hyperlink" Target="http://en.wikipedia.org/wiki/File:Rob_Reiner.0843.jpg" TargetMode="External"/><Relationship Id="rId41" Type="http://schemas.openxmlformats.org/officeDocument/2006/relationships/hyperlink" Target="http://en.wikipedia.org/wiki/File:Akaufman1.jpg" TargetMode="External"/><Relationship Id="rId1" Type="http://schemas.openxmlformats.org/officeDocument/2006/relationships/slideLayout" Target="../slideLayouts/slideLayout7.xml"/><Relationship Id="rId6" Type="http://schemas.openxmlformats.org/officeDocument/2006/relationships/image" Target="../media/image288.jpeg"/><Relationship Id="rId11" Type="http://schemas.openxmlformats.org/officeDocument/2006/relationships/hyperlink" Target="http://en.wikipedia.org/wiki/File:BennyGoodmanStageDoorCanteen.jpg" TargetMode="External"/><Relationship Id="rId24" Type="http://schemas.openxmlformats.org/officeDocument/2006/relationships/image" Target="../media/image298.jpeg"/><Relationship Id="rId32" Type="http://schemas.openxmlformats.org/officeDocument/2006/relationships/image" Target="../media/image302.jpeg"/><Relationship Id="rId37" Type="http://schemas.openxmlformats.org/officeDocument/2006/relationships/hyperlink" Target="http://en.wikipedia.org/wiki/File:Howard_Cosell.jpg" TargetMode="External"/><Relationship Id="rId40" Type="http://schemas.openxmlformats.org/officeDocument/2006/relationships/image" Target="../media/image306.jpeg"/><Relationship Id="rId45" Type="http://schemas.openxmlformats.org/officeDocument/2006/relationships/hyperlink" Target="http://en.wikipedia.org/wiki/File:GeneWilderMay07.jpg" TargetMode="External"/><Relationship Id="rId53" Type="http://schemas.openxmlformats.org/officeDocument/2006/relationships/image" Target="../media/image313.png"/><Relationship Id="rId5" Type="http://schemas.openxmlformats.org/officeDocument/2006/relationships/hyperlink" Target="http://en.wikipedia.org/wiki/File:Dee_Snider_crop.jpg" TargetMode="External"/><Relationship Id="rId15" Type="http://schemas.openxmlformats.org/officeDocument/2006/relationships/hyperlink" Target="http://en.wikipedia.org/wiki/File:Billy_Joel_Shankbone_NYC_2009.jpg" TargetMode="External"/><Relationship Id="rId23" Type="http://schemas.openxmlformats.org/officeDocument/2006/relationships/hyperlink" Target="http://en.wikipedia.org/wiki/File:Loureed100.jpg" TargetMode="External"/><Relationship Id="rId28" Type="http://schemas.openxmlformats.org/officeDocument/2006/relationships/image" Target="../media/image300.jpeg"/><Relationship Id="rId36" Type="http://schemas.openxmlformats.org/officeDocument/2006/relationships/image" Target="../media/image304.jpeg"/><Relationship Id="rId49" Type="http://schemas.openxmlformats.org/officeDocument/2006/relationships/hyperlink" Target="http://en.wikipedia.org/wiki/File:Lyle_Alzado.jpg" TargetMode="External"/><Relationship Id="rId10" Type="http://schemas.openxmlformats.org/officeDocument/2006/relationships/image" Target="../media/image290.jpeg"/><Relationship Id="rId19" Type="http://schemas.openxmlformats.org/officeDocument/2006/relationships/image" Target="../media/image295.jpeg"/><Relationship Id="rId31" Type="http://schemas.openxmlformats.org/officeDocument/2006/relationships/hyperlink" Target="http://en.wikipedia.org/wiki/File:Spielberg99.jpg" TargetMode="External"/><Relationship Id="rId44" Type="http://schemas.openxmlformats.org/officeDocument/2006/relationships/image" Target="../media/image308.jpeg"/><Relationship Id="rId52" Type="http://schemas.openxmlformats.org/officeDocument/2006/relationships/image" Target="../media/image312.jpeg"/><Relationship Id="rId4" Type="http://schemas.openxmlformats.org/officeDocument/2006/relationships/image" Target="../media/image287.jpeg"/><Relationship Id="rId9" Type="http://schemas.openxmlformats.org/officeDocument/2006/relationships/hyperlink" Target="http://en.wikipedia.org/wiki/File:Neil_Diamond_2.jpg" TargetMode="External"/><Relationship Id="rId14" Type="http://schemas.openxmlformats.org/officeDocument/2006/relationships/image" Target="../media/image292.jpeg"/><Relationship Id="rId22" Type="http://schemas.openxmlformats.org/officeDocument/2006/relationships/image" Target="../media/image297.jpeg"/><Relationship Id="rId27" Type="http://schemas.openxmlformats.org/officeDocument/2006/relationships/hyperlink" Target="http://en.wikipedia.org/wiki/File:Carl_Reiner.jpg" TargetMode="External"/><Relationship Id="rId30" Type="http://schemas.openxmlformats.org/officeDocument/2006/relationships/image" Target="../media/image301.jpeg"/><Relationship Id="rId35" Type="http://schemas.openxmlformats.org/officeDocument/2006/relationships/hyperlink" Target="http://en.wikipedia.org/wiki/File:HarryHoudini1899.jpg" TargetMode="External"/><Relationship Id="rId43" Type="http://schemas.openxmlformats.org/officeDocument/2006/relationships/hyperlink" Target="http://en.wikipedia.org/wiki/File:Jerry_Seinfeld_(1997).jpg" TargetMode="External"/><Relationship Id="rId48" Type="http://schemas.openxmlformats.org/officeDocument/2006/relationships/image" Target="../media/image310.jpeg"/><Relationship Id="rId8" Type="http://schemas.openxmlformats.org/officeDocument/2006/relationships/image" Target="../media/image289.jpeg"/><Relationship Id="rId51" Type="http://schemas.openxmlformats.org/officeDocument/2006/relationships/hyperlink" Target="http://en.wikipedia.org/wiki/File:Lenny_bruce_on_stage.jpg" TargetMode="External"/></Relationships>
</file>

<file path=ppt/slides/_rels/slide106.xml.rels><?xml version="1.0" encoding="UTF-8" standalone="yes"?>
<Relationships xmlns="http://schemas.openxmlformats.org/package/2006/relationships"><Relationship Id="rId13" Type="http://schemas.openxmlformats.org/officeDocument/2006/relationships/hyperlink" Target="http://en.wikipedia.org/wiki/File:Rahm_Emanuel,_official_photo_portrait_color.jpg" TargetMode="External"/><Relationship Id="rId18" Type="http://schemas.openxmlformats.org/officeDocument/2006/relationships/image" Target="../media/image321.jpeg"/><Relationship Id="rId26" Type="http://schemas.openxmlformats.org/officeDocument/2006/relationships/image" Target="../media/image325.jpeg"/><Relationship Id="rId39" Type="http://schemas.openxmlformats.org/officeDocument/2006/relationships/hyperlink" Target="http://en.wikipedia.org/wiki/File:Jerrold_Nadler,_official_109th_Congress_photo.jpg" TargetMode="External"/><Relationship Id="rId21" Type="http://schemas.openxmlformats.org/officeDocument/2006/relationships/hyperlink" Target="http://en.wikipedia.org/wiki/File:Bella_Abzug_1971-11-30.jpg" TargetMode="External"/><Relationship Id="rId34" Type="http://schemas.openxmlformats.org/officeDocument/2006/relationships/image" Target="../media/image329.jpeg"/><Relationship Id="rId42" Type="http://schemas.openxmlformats.org/officeDocument/2006/relationships/image" Target="../media/image333.jpeg"/><Relationship Id="rId47" Type="http://schemas.openxmlformats.org/officeDocument/2006/relationships/hyperlink" Target="http://en.wikipedia.org/wiki/File:DavidBrooks.jpg" TargetMode="External"/><Relationship Id="rId50" Type="http://schemas.openxmlformats.org/officeDocument/2006/relationships/image" Target="../media/image337.jpeg"/><Relationship Id="rId55" Type="http://schemas.openxmlformats.org/officeDocument/2006/relationships/hyperlink" Target="http://en.wikipedia.org/wiki/File:GeraldoCHCI.jpg" TargetMode="External"/><Relationship Id="rId63" Type="http://schemas.openxmlformats.org/officeDocument/2006/relationships/image" Target="../media/image344.png"/><Relationship Id="rId7" Type="http://schemas.openxmlformats.org/officeDocument/2006/relationships/hyperlink" Target="http://en.wikipedia.org/wiki/File:Henry_Morgenthau,_Jr..jpg" TargetMode="External"/><Relationship Id="rId2" Type="http://schemas.openxmlformats.org/officeDocument/2006/relationships/notesSlide" Target="../notesSlides/notesSlide104.xml"/><Relationship Id="rId16" Type="http://schemas.openxmlformats.org/officeDocument/2006/relationships/image" Target="../media/image320.jpeg"/><Relationship Id="rId20" Type="http://schemas.openxmlformats.org/officeDocument/2006/relationships/image" Target="../media/image322.jpeg"/><Relationship Id="rId29" Type="http://schemas.openxmlformats.org/officeDocument/2006/relationships/hyperlink" Target="http://en.wikipedia.org/wiki/File:Rep._John_Adler.jpg" TargetMode="External"/><Relationship Id="rId41" Type="http://schemas.openxmlformats.org/officeDocument/2006/relationships/hyperlink" Target="http://en.wikipedia.org/wiki/File:Anthonyweiner.jpg" TargetMode="External"/><Relationship Id="rId54" Type="http://schemas.openxmlformats.org/officeDocument/2006/relationships/image" Target="../media/image339.jpeg"/><Relationship Id="rId62" Type="http://schemas.openxmlformats.org/officeDocument/2006/relationships/image" Target="../media/image343.jpeg"/><Relationship Id="rId1" Type="http://schemas.openxmlformats.org/officeDocument/2006/relationships/slideLayout" Target="../slideLayouts/slideLayout7.xml"/><Relationship Id="rId6" Type="http://schemas.openxmlformats.org/officeDocument/2006/relationships/image" Target="../media/image315.jpeg"/><Relationship Id="rId11" Type="http://schemas.openxmlformats.org/officeDocument/2006/relationships/hyperlink" Target="http://en.wikipedia.org/wiki/File:Caspar_Weinberger_official_photo.jpg" TargetMode="External"/><Relationship Id="rId24" Type="http://schemas.openxmlformats.org/officeDocument/2006/relationships/image" Target="../media/image324.jpeg"/><Relationship Id="rId32" Type="http://schemas.openxmlformats.org/officeDocument/2006/relationships/image" Target="../media/image328.jpeg"/><Relationship Id="rId37" Type="http://schemas.openxmlformats.org/officeDocument/2006/relationships/hyperlink" Target="http://en.wikipedia.org/wiki/File:Barney_Frank.jpg" TargetMode="External"/><Relationship Id="rId40" Type="http://schemas.openxmlformats.org/officeDocument/2006/relationships/image" Target="../media/image332.jpeg"/><Relationship Id="rId45" Type="http://schemas.openxmlformats.org/officeDocument/2006/relationships/hyperlink" Target="http://en.wikipedia.org/wiki/File:Arlen_Specter,_official_Senate_photo_portrait.jpg" TargetMode="External"/><Relationship Id="rId53" Type="http://schemas.openxmlformats.org/officeDocument/2006/relationships/hyperlink" Target="http://en.wikipedia.org/wiki/File:Mike_Wallace.jpg" TargetMode="External"/><Relationship Id="rId58" Type="http://schemas.openxmlformats.org/officeDocument/2006/relationships/image" Target="../media/image341.jpeg"/><Relationship Id="rId5" Type="http://schemas.openxmlformats.org/officeDocument/2006/relationships/hyperlink" Target="http://en.wikipedia.org/wiki/File:Barbara_Boxer_2005.jpg" TargetMode="External"/><Relationship Id="rId15" Type="http://schemas.openxmlformats.org/officeDocument/2006/relationships/hyperlink" Target="http://en.wikipedia.org/wiki/File:Ari_Fleischer_1.jpg" TargetMode="External"/><Relationship Id="rId23" Type="http://schemas.openxmlformats.org/officeDocument/2006/relationships/hyperlink" Target="http://en.wikipedia.org/wiki/File:Brandeisl.jpg" TargetMode="External"/><Relationship Id="rId28" Type="http://schemas.openxmlformats.org/officeDocument/2006/relationships/image" Target="../media/image326.jpeg"/><Relationship Id="rId36" Type="http://schemas.openxmlformats.org/officeDocument/2006/relationships/image" Target="../media/image330.jpeg"/><Relationship Id="rId49" Type="http://schemas.openxmlformats.org/officeDocument/2006/relationships/hyperlink" Target="http://en.wikipedia.org/wiki/File:Charles_Schumer_official_portrait.jpg" TargetMode="External"/><Relationship Id="rId57" Type="http://schemas.openxmlformats.org/officeDocument/2006/relationships/hyperlink" Target="http://en.wikipedia.org/wiki/File:Lautenberg.jpg" TargetMode="External"/><Relationship Id="rId61" Type="http://schemas.openxmlformats.org/officeDocument/2006/relationships/hyperlink" Target="http://en.wikipedia.org/wiki/File:Paul_Krugman-press_conference_Dec_07th,_2008-8.jpg" TargetMode="External"/><Relationship Id="rId10" Type="http://schemas.openxmlformats.org/officeDocument/2006/relationships/image" Target="../media/image317.jpeg"/><Relationship Id="rId19" Type="http://schemas.openxmlformats.org/officeDocument/2006/relationships/hyperlink" Target="http://en.wikipedia.org/wiki/File:Joe_Lieberman_official_portrait_2.jpg" TargetMode="External"/><Relationship Id="rId31" Type="http://schemas.openxmlformats.org/officeDocument/2006/relationships/hyperlink" Target="http://en.wikipedia.org/wiki/File:Gary_Ackerman,_official_109th_Congress_photo.jpg" TargetMode="External"/><Relationship Id="rId44" Type="http://schemas.openxmlformats.org/officeDocument/2006/relationships/image" Target="../media/image334.jpeg"/><Relationship Id="rId52" Type="http://schemas.openxmlformats.org/officeDocument/2006/relationships/image" Target="../media/image338.png"/><Relationship Id="rId60" Type="http://schemas.openxmlformats.org/officeDocument/2006/relationships/image" Target="../media/image342.jpeg"/><Relationship Id="rId4" Type="http://schemas.openxmlformats.org/officeDocument/2006/relationships/image" Target="../media/image314.jpeg"/><Relationship Id="rId9" Type="http://schemas.openxmlformats.org/officeDocument/2006/relationships/hyperlink" Target="http://en.wikipedia.org/wiki/File:Henry_Kissinger.jpg" TargetMode="External"/><Relationship Id="rId14" Type="http://schemas.openxmlformats.org/officeDocument/2006/relationships/image" Target="../media/image319.jpeg"/><Relationship Id="rId22" Type="http://schemas.openxmlformats.org/officeDocument/2006/relationships/image" Target="../media/image323.jpeg"/><Relationship Id="rId27" Type="http://schemas.openxmlformats.org/officeDocument/2006/relationships/hyperlink" Target="http://en.wikipedia.org/wiki/File:Ruth_Bader_Ginsburg,_SCOTUS_photo_portrait.jpg" TargetMode="External"/><Relationship Id="rId30" Type="http://schemas.openxmlformats.org/officeDocument/2006/relationships/image" Target="../media/image327.jpeg"/><Relationship Id="rId35" Type="http://schemas.openxmlformats.org/officeDocument/2006/relationships/hyperlink" Target="http://en.wikipedia.org/wiki/File:Henry_Waxman,_official_photo_portrait_color.jpg" TargetMode="External"/><Relationship Id="rId43" Type="http://schemas.openxmlformats.org/officeDocument/2006/relationships/hyperlink" Target="http://en.wikipedia.org/wiki/File:Norm_Coleman_official_portrait.jpg" TargetMode="External"/><Relationship Id="rId48" Type="http://schemas.openxmlformats.org/officeDocument/2006/relationships/image" Target="../media/image336.jpeg"/><Relationship Id="rId56" Type="http://schemas.openxmlformats.org/officeDocument/2006/relationships/image" Target="../media/image340.jpeg"/><Relationship Id="rId8" Type="http://schemas.openxmlformats.org/officeDocument/2006/relationships/image" Target="../media/image316.jpeg"/><Relationship Id="rId51" Type="http://schemas.openxmlformats.org/officeDocument/2006/relationships/hyperlink" Target="http://en.wikipedia.org/wiki/File:Couric.PNG" TargetMode="External"/><Relationship Id="rId3" Type="http://schemas.openxmlformats.org/officeDocument/2006/relationships/hyperlink" Target="http://en.wikipedia.org/wiki/File:Dianne_Feinstein,_official_Senate_photo.jpg" TargetMode="External"/><Relationship Id="rId12" Type="http://schemas.openxmlformats.org/officeDocument/2006/relationships/image" Target="../media/image318.jpeg"/><Relationship Id="rId17" Type="http://schemas.openxmlformats.org/officeDocument/2006/relationships/hyperlink" Target="http://en.wikipedia.org/wiki/File:Al_Franken_Official_Senate_Portrait.jpg" TargetMode="External"/><Relationship Id="rId25" Type="http://schemas.openxmlformats.org/officeDocument/2006/relationships/hyperlink" Target="http://en.wikipedia.org/wiki/File:Frankfurter-Felix-LOC.jpg" TargetMode="External"/><Relationship Id="rId33" Type="http://schemas.openxmlformats.org/officeDocument/2006/relationships/hyperlink" Target="http://en.wikipedia.org/wiki/File:Eric_Cantor_headshot.JPG" TargetMode="External"/><Relationship Id="rId38" Type="http://schemas.openxmlformats.org/officeDocument/2006/relationships/image" Target="../media/image331.jpeg"/><Relationship Id="rId46" Type="http://schemas.openxmlformats.org/officeDocument/2006/relationships/image" Target="../media/image335.jpeg"/><Relationship Id="rId59" Type="http://schemas.openxmlformats.org/officeDocument/2006/relationships/hyperlink" Target="http://en.wikipedia.org/wiki/File:Carl_Levin_official_portrait.jpg" TargetMode="Externa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en.wikipedia.org/wiki/File:Kramskoy_Alexander_III.jpg"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hyperlink" Target="http://en.wikipedia.org/wiki/File:Coat_of_Arms_of_Russian_Empire.svg" TargetMode="External"/><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hyperlink" Target="http://en.wikipedia.org/wiki/File:Pale_teacher.jpg"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upload.wikimedia.org/wikipedia/commons/b/b1/1904_Russian_Tsar-Stop_your_cruel_oppression_of_the_Jews-LOC_hh0145s.jpg"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hyperlink" Target="http://upload.wikimedia.org/wikipedia/commons/0/05/Dead_rabbits_barricade_new_york.jpg"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4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jpeg"/><Relationship Id="rId7"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hyperlink" Target="http://www.crwflags.com/fotw/images/i/ie_fen1867b.gif" TargetMode="External"/><Relationship Id="rId5" Type="http://schemas.openxmlformats.org/officeDocument/2006/relationships/image" Target="../media/image34.png"/><Relationship Id="rId4" Type="http://schemas.openxmlformats.org/officeDocument/2006/relationships/hyperlink" Target="http://www.crwflags.com/fotw/images/i/ie_davis1848.gif" TargetMode="External"/><Relationship Id="rId9" Type="http://schemas.openxmlformats.org/officeDocument/2006/relationships/image" Target="../media/image37.jpeg"/></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hyperlink" Target="http://www.latinamericanstudies.org/immigration/hebrew-immigrant.jpg" TargetMode="External"/><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image" Target="../media/image48.jpeg"/><Relationship Id="rId5" Type="http://schemas.openxmlformats.org/officeDocument/2006/relationships/hyperlink" Target="http://www.latinamericanstudies.org/immigration/polish-jews.jpg" TargetMode="External"/><Relationship Id="rId4" Type="http://schemas.openxmlformats.org/officeDocument/2006/relationships/image" Target="../media/image47.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hyperlink" Target="http://www.latinamericanstudies.org/19-century/jewish-fusgeyers.jpg" TargetMode="External"/><Relationship Id="rId7" Type="http://schemas.openxmlformats.org/officeDocument/2006/relationships/hyperlink" Target="http://www.latinamericanstudies.org/19-century/hamburg-jews-1909.jpg" TargetMode="External"/><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hyperlink" Target="http://www.latinamericanstudies.org/immigration/jewish-immigrant.jpg" TargetMode="External"/><Relationship Id="rId4" Type="http://schemas.openxmlformats.org/officeDocument/2006/relationships/image" Target="../media/image49.jpeg"/><Relationship Id="rId9" Type="http://schemas.openxmlformats.org/officeDocument/2006/relationships/image" Target="../media/image52.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upload.wikimedia.org/wikipedia/commons/5/50/John_Hughes_burial_-_Brady-Handy.jpg" TargetMode="Externa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5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en.wikipedia.org/wiki/File:Imperio_Ruso_zenith.PNG" TargetMode="External"/><Relationship Id="rId5" Type="http://schemas.openxmlformats.org/officeDocument/2006/relationships/image" Target="../media/image5.png"/><Relationship Id="rId4" Type="http://schemas.openxmlformats.org/officeDocument/2006/relationships/hyperlink" Target="http://en.wikipedia.org/wiki/File:Ireland_complete.svg"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www.irlgov.ie/default.asp"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8.xml"/><Relationship Id="rId1" Type="http://schemas.openxmlformats.org/officeDocument/2006/relationships/slideLayout" Target="../slideLayouts/slideLayout6.xml"/><Relationship Id="rId6" Type="http://schemas.openxmlformats.org/officeDocument/2006/relationships/image" Target="../media/image63.jpeg"/><Relationship Id="rId5" Type="http://schemas.openxmlformats.org/officeDocument/2006/relationships/hyperlink" Target="http://photos1.blogger.com/img/7/1435/640/PoorClareEd.1.jpg" TargetMode="External"/><Relationship Id="rId4" Type="http://schemas.openxmlformats.org/officeDocument/2006/relationships/image" Target="../media/image62.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en.wikipedia.org/wiki/Image:Philip_Sheridan.jpg"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78.xml.rels><?xml version="1.0" encoding="UTF-8" standalone="yes"?>
<Relationships xmlns="http://schemas.openxmlformats.org/package/2006/relationships"><Relationship Id="rId3" Type="http://schemas.openxmlformats.org/officeDocument/2006/relationships/hyperlink" Target="http://www.amazon.com/gp/product/images/0471391026/ref=dp_image_0/103-9707128-7374239?ie=UTF8&amp;n=283155&amp;s=books" TargetMode="External"/><Relationship Id="rId2" Type="http://schemas.openxmlformats.org/officeDocument/2006/relationships/notesSlide" Target="../notesSlides/notesSlide76.xml"/><Relationship Id="rId1" Type="http://schemas.openxmlformats.org/officeDocument/2006/relationships/slideLayout" Target="../slideLayouts/slideLayout6.xml"/><Relationship Id="rId4" Type="http://schemas.openxmlformats.org/officeDocument/2006/relationships/image" Target="../media/image65.jpeg"/></Relationships>
</file>

<file path=ppt/slides/_rels/slide79.xml.rels><?xml version="1.0" encoding="UTF-8" standalone="yes"?>
<Relationships xmlns="http://schemas.openxmlformats.org/package/2006/relationships"><Relationship Id="rId8" Type="http://schemas.openxmlformats.org/officeDocument/2006/relationships/hyperlink" Target="http://en.wikipedia.org/wiki/File:James_corbett_1890.jpg" TargetMode="External"/><Relationship Id="rId3" Type="http://schemas.openxmlformats.org/officeDocument/2006/relationships/hyperlink" Target="http://en.wikipedia.org/wiki/Image:72546801056987490.jpg" TargetMode="External"/><Relationship Id="rId7" Type="http://schemas.openxmlformats.org/officeDocument/2006/relationships/image" Target="../media/image68.jpe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hyperlink" Target="http://en.wikipedia.org/wiki/Image:King_Kelly_0554fu.jpg" TargetMode="External"/><Relationship Id="rId10" Type="http://schemas.openxmlformats.org/officeDocument/2006/relationships/image" Target="../media/image70.jpeg"/><Relationship Id="rId4" Type="http://schemas.openxmlformats.org/officeDocument/2006/relationships/image" Target="../media/image66.jpeg"/><Relationship Id="rId9" Type="http://schemas.openxmlformats.org/officeDocument/2006/relationships/image" Target="../media/image69.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hyperlink" Target="http://en.wikipedia.org/wiki/Image:John_L_Sullivan.jpg" TargetMode="External"/><Relationship Id="rId7" Type="http://schemas.openxmlformats.org/officeDocument/2006/relationships/hyperlink" Target="http://en.wikipedia.org/wiki/Image:Connie-mack-cover.jpg" TargetMode="External"/><Relationship Id="rId2" Type="http://schemas.openxmlformats.org/officeDocument/2006/relationships/notesSlide" Target="../notesSlides/notesSlide78.xml"/><Relationship Id="rId1" Type="http://schemas.openxmlformats.org/officeDocument/2006/relationships/slideLayout" Target="../slideLayouts/slideLayout19.xml"/><Relationship Id="rId6" Type="http://schemas.openxmlformats.org/officeDocument/2006/relationships/image" Target="../media/image72.jpeg"/><Relationship Id="rId5" Type="http://schemas.openxmlformats.org/officeDocument/2006/relationships/hyperlink" Target="http://en.wikipedia.org/wiki/Image:Charles_Comiskey_0009fu.jpg" TargetMode="External"/><Relationship Id="rId10" Type="http://schemas.openxmlformats.org/officeDocument/2006/relationships/image" Target="../media/image74.jpeg"/><Relationship Id="rId4" Type="http://schemas.openxmlformats.org/officeDocument/2006/relationships/image" Target="../media/image71.jpeg"/><Relationship Id="rId9" Type="http://schemas.openxmlformats.org/officeDocument/2006/relationships/hyperlink" Target="http://en.wikipedia.org/wiki/Image:James_Brendan_Connolly,_1906_1.JPG" TargetMode="Externa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hyperlink" Target="http://en.wikipedia.org/wiki/Image:SamuelGompers.jpeg" TargetMode="External"/><Relationship Id="rId7" Type="http://schemas.openxmlformats.org/officeDocument/2006/relationships/image" Target="../media/image77.jpeg"/><Relationship Id="rId2" Type="http://schemas.openxmlformats.org/officeDocument/2006/relationships/notesSlide" Target="../notesSlides/notesSlide80.xml"/><Relationship Id="rId1" Type="http://schemas.openxmlformats.org/officeDocument/2006/relationships/slideLayout" Target="../slideLayouts/slideLayout6.xml"/><Relationship Id="rId6" Type="http://schemas.openxmlformats.org/officeDocument/2006/relationships/hyperlink" Target="http://en.wikipedia.org/wiki/Image:Levistrauss.jpg" TargetMode="External"/><Relationship Id="rId5" Type="http://schemas.openxmlformats.org/officeDocument/2006/relationships/image" Target="../media/image76.jpeg"/><Relationship Id="rId4" Type="http://schemas.openxmlformats.org/officeDocument/2006/relationships/image" Target="../media/image75.jpe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en.wikipedia.org/wiki/Image:Irish_clover.jpg"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90.xml.rels><?xml version="1.0" encoding="UTF-8" standalone="yes"?>
<Relationships xmlns="http://schemas.openxmlformats.org/package/2006/relationships"><Relationship Id="rId8" Type="http://schemas.openxmlformats.org/officeDocument/2006/relationships/image" Target="../media/image84.jpeg"/><Relationship Id="rId13" Type="http://schemas.openxmlformats.org/officeDocument/2006/relationships/hyperlink" Target="http://en.wikipedia.org/wiki/Image:Se%C3%A1n_%C3%93_Maolchalann.jpg" TargetMode="External"/><Relationship Id="rId18" Type="http://schemas.openxmlformats.org/officeDocument/2006/relationships/image" Target="../media/image89.jpeg"/><Relationship Id="rId26" Type="http://schemas.openxmlformats.org/officeDocument/2006/relationships/image" Target="../media/image93.jpeg"/><Relationship Id="rId3" Type="http://schemas.openxmlformats.org/officeDocument/2006/relationships/hyperlink" Target="http://en.wikipedia.org/wiki/Image:Augustus_Saint-Gaudens.jpg" TargetMode="External"/><Relationship Id="rId21" Type="http://schemas.openxmlformats.org/officeDocument/2006/relationships/hyperlink" Target="http://en.wikipedia.org/wiki/Image:Thomas_Francis_Gilroy.jpg" TargetMode="External"/><Relationship Id="rId7" Type="http://schemas.openxmlformats.org/officeDocument/2006/relationships/hyperlink" Target="http://en.wikipedia.org/wiki/Image:John_Ford.jpg" TargetMode="External"/><Relationship Id="rId12" Type="http://schemas.openxmlformats.org/officeDocument/2006/relationships/image" Target="../media/image86.jpeg"/><Relationship Id="rId17" Type="http://schemas.openxmlformats.org/officeDocument/2006/relationships/hyperlink" Target="http://en.wikipedia.org/wiki/Image:John_Purroy_Mitchel.jpg" TargetMode="External"/><Relationship Id="rId25" Type="http://schemas.openxmlformats.org/officeDocument/2006/relationships/hyperlink" Target="http://en.wikipedia.org/wiki/Image:Mathew_Brady_1875_cropped.jpg" TargetMode="External"/><Relationship Id="rId2" Type="http://schemas.openxmlformats.org/officeDocument/2006/relationships/notesSlide" Target="../notesSlides/notesSlide88.xml"/><Relationship Id="rId16" Type="http://schemas.openxmlformats.org/officeDocument/2006/relationships/image" Target="../media/image88.jpeg"/><Relationship Id="rId20" Type="http://schemas.openxmlformats.org/officeDocument/2006/relationships/image" Target="../media/image90.jpeg"/><Relationship Id="rId29" Type="http://schemas.openxmlformats.org/officeDocument/2006/relationships/hyperlink" Target="http://en.wikipedia.org/wiki/Image:Henry_Ford.jpg" TargetMode="External"/><Relationship Id="rId1" Type="http://schemas.openxmlformats.org/officeDocument/2006/relationships/slideLayout" Target="../slideLayouts/slideLayout2.xml"/><Relationship Id="rId6" Type="http://schemas.openxmlformats.org/officeDocument/2006/relationships/image" Target="../media/image83.jpeg"/><Relationship Id="rId11" Type="http://schemas.openxmlformats.org/officeDocument/2006/relationships/hyperlink" Target="http://en.wikipedia.org/wiki/Image:ONeill-Eugene-LOC.jpg" TargetMode="External"/><Relationship Id="rId24" Type="http://schemas.openxmlformats.org/officeDocument/2006/relationships/image" Target="../media/image92.jpeg"/><Relationship Id="rId5" Type="http://schemas.openxmlformats.org/officeDocument/2006/relationships/hyperlink" Target="http://en.wikipedia.org/wiki/Image:Georgiaokeefe.jpg" TargetMode="External"/><Relationship Id="rId15" Type="http://schemas.openxmlformats.org/officeDocument/2006/relationships/hyperlink" Target="http://en.wikipedia.org/wiki/Image:John_Barrymore.jpg" TargetMode="External"/><Relationship Id="rId23" Type="http://schemas.openxmlformats.org/officeDocument/2006/relationships/hyperlink" Target="http://en.wikipedia.org/wiki/Image:Diamond_Jim_Brady.jpg" TargetMode="External"/><Relationship Id="rId28" Type="http://schemas.openxmlformats.org/officeDocument/2006/relationships/image" Target="../media/image94.png"/><Relationship Id="rId10" Type="http://schemas.openxmlformats.org/officeDocument/2006/relationships/image" Target="../media/image85.jpeg"/><Relationship Id="rId19" Type="http://schemas.openxmlformats.org/officeDocument/2006/relationships/hyperlink" Target="http://en.wikipedia.org/wiki/Image:William_Russell_Grace.jpg" TargetMode="External"/><Relationship Id="rId4" Type="http://schemas.openxmlformats.org/officeDocument/2006/relationships/image" Target="../media/image82.jpeg"/><Relationship Id="rId9" Type="http://schemas.openxmlformats.org/officeDocument/2006/relationships/hyperlink" Target="http://en.wikipedia.org/wiki/Image:Francis_Scott_Fitzgerald_1937_June_4_(1)_(photo_by_Carl_van_Vechten).jpg" TargetMode="External"/><Relationship Id="rId14" Type="http://schemas.openxmlformats.org/officeDocument/2006/relationships/image" Target="../media/image87.jpeg"/><Relationship Id="rId22" Type="http://schemas.openxmlformats.org/officeDocument/2006/relationships/image" Target="../media/image91.jpeg"/><Relationship Id="rId27" Type="http://schemas.openxmlformats.org/officeDocument/2006/relationships/hyperlink" Target="http://en.wikipedia.org/wiki/Image:Hugh_O_Brien_Former_Mayor_of_Boston.png" TargetMode="External"/><Relationship Id="rId30" Type="http://schemas.openxmlformats.org/officeDocument/2006/relationships/image" Target="../media/image95.jpeg"/></Relationships>
</file>

<file path=ppt/slides/_rels/slide91.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hyperlink" Target="http://en.wikipedia.org/wiki/File:JackDiamond.jpg" TargetMode="External"/><Relationship Id="rId7" Type="http://schemas.openxmlformats.org/officeDocument/2006/relationships/image" Target="../media/image99.pn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jpeg"/><Relationship Id="rId9" Type="http://schemas.openxmlformats.org/officeDocument/2006/relationships/image" Target="../media/image101.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8" Type="http://schemas.openxmlformats.org/officeDocument/2006/relationships/hyperlink" Target="http://en.wikipedia.org/wiki/File:JacobOrgen.jpg" TargetMode="External"/><Relationship Id="rId3" Type="http://schemas.openxmlformats.org/officeDocument/2006/relationships/image" Target="../media/image104.jpeg"/><Relationship Id="rId7" Type="http://schemas.openxmlformats.org/officeDocument/2006/relationships/image" Target="../media/image107.jpeg"/><Relationship Id="rId12" Type="http://schemas.openxmlformats.org/officeDocument/2006/relationships/image" Target="../media/image110.jpeg"/><Relationship Id="rId2" Type="http://schemas.openxmlformats.org/officeDocument/2006/relationships/notesSlide" Target="../notesSlides/notesSlide91.xml"/><Relationship Id="rId1" Type="http://schemas.openxmlformats.org/officeDocument/2006/relationships/slideLayout" Target="../slideLayouts/slideLayout6.xml"/><Relationship Id="rId6" Type="http://schemas.openxmlformats.org/officeDocument/2006/relationships/image" Target="../media/image106.jpeg"/><Relationship Id="rId11" Type="http://schemas.openxmlformats.org/officeDocument/2006/relationships/image" Target="../media/image109.jpeg"/><Relationship Id="rId5" Type="http://schemas.openxmlformats.org/officeDocument/2006/relationships/hyperlink" Target="http://upload.wikimedia.org/wikipedia/en/a/af/Monk333.jpg" TargetMode="External"/><Relationship Id="rId10" Type="http://schemas.openxmlformats.org/officeDocument/2006/relationships/hyperlink" Target="http://www.google.com/imgres?imgurl=http://www.law.umkc.edu/faculty/projects/ftrials/blacksox/ArnoldRothstein250.jpg&amp;imgrefurl=http://www.law.umkc.edu/faculty/projects/ftrials/blacksox/biographies.html&amp;h=250&amp;w=243&amp;sz=15&amp;tbnid=t5ibeeXFt1J_dM:&amp;tbnh=111&amp;tbnw=108&amp;prev=/images?q=arnold+rothstein&amp;zoom=1&amp;q=arnold+rothstein&amp;usg=__EBvxFDkACM83Gj2UfiTNOYInVuI=&amp;sa=X&amp;ei=4RmhTIqmGcT_lgeykYi4Cg&amp;ved=0CC4Q9QEwBA" TargetMode="External"/><Relationship Id="rId4" Type="http://schemas.openxmlformats.org/officeDocument/2006/relationships/image" Target="../media/image105.jpeg"/><Relationship Id="rId9" Type="http://schemas.openxmlformats.org/officeDocument/2006/relationships/image" Target="../media/image108.jpeg"/></Relationships>
</file>

<file path=ppt/slides/_rels/slide94.xml.rels><?xml version="1.0" encoding="UTF-8" standalone="yes"?>
<Relationships xmlns="http://schemas.openxmlformats.org/package/2006/relationships"><Relationship Id="rId3" Type="http://schemas.openxmlformats.org/officeDocument/2006/relationships/hyperlink" Target="http://www.irishnation.com/claddaghrings.htm" TargetMode="External"/><Relationship Id="rId7" Type="http://schemas.openxmlformats.org/officeDocument/2006/relationships/image" Target="../media/image10.jpeg"/><Relationship Id="rId2" Type="http://schemas.openxmlformats.org/officeDocument/2006/relationships/notesSlide" Target="../notesSlides/notesSlide92.xml"/><Relationship Id="rId1" Type="http://schemas.openxmlformats.org/officeDocument/2006/relationships/slideLayout" Target="../slideLayouts/slideLayout7.xml"/><Relationship Id="rId6" Type="http://schemas.openxmlformats.org/officeDocument/2006/relationships/hyperlink" Target="http://en.wikipedia.org/wiki/Image:Irish_clover.jpg" TargetMode="External"/><Relationship Id="rId5" Type="http://schemas.openxmlformats.org/officeDocument/2006/relationships/image" Target="../media/image112.png"/><Relationship Id="rId4" Type="http://schemas.openxmlformats.org/officeDocument/2006/relationships/image" Target="../media/image111.jpe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0.jpeg"/><Relationship Id="rId18" Type="http://schemas.openxmlformats.org/officeDocument/2006/relationships/image" Target="../media/image123.jpeg"/><Relationship Id="rId26" Type="http://schemas.openxmlformats.org/officeDocument/2006/relationships/hyperlink" Target="http://www.google.com/imgres?imgurl=http://qenildor.ilcannocchiale.it/blogs/bloggerarchimg/Qenildor/irishPride1.jpg&amp;imgrefurl=http://qenildor.ilcannocchiale.it/2008/06/03/republican_sinn_fein_video_48.html&amp;h=320&amp;w=360&amp;sz=116&amp;tbnid=d7ufSWszDvUJ::&amp;tbnh=108&amp;tbnw=121&amp;prev=/images?q=irish+pride&amp;usg=__VD_7K9zmK7_xXh2Eg3W7x57S8EI=&amp;sa=X&amp;oi=image_result&amp;resnum=4&amp;ct=image&amp;cd=1" TargetMode="External"/><Relationship Id="rId3" Type="http://schemas.openxmlformats.org/officeDocument/2006/relationships/image" Target="../media/image113.png"/><Relationship Id="rId21" Type="http://schemas.openxmlformats.org/officeDocument/2006/relationships/image" Target="../media/image125.png"/><Relationship Id="rId7" Type="http://schemas.openxmlformats.org/officeDocument/2006/relationships/image" Target="../media/image115.png"/><Relationship Id="rId12" Type="http://schemas.openxmlformats.org/officeDocument/2006/relationships/image" Target="../media/image119.jpeg"/><Relationship Id="rId17" Type="http://schemas.openxmlformats.org/officeDocument/2006/relationships/hyperlink" Target="http://www.cafepress.com/hotnfunky/4919836" TargetMode="External"/><Relationship Id="rId25" Type="http://schemas.openxmlformats.org/officeDocument/2006/relationships/image" Target="../media/image128.jpeg"/><Relationship Id="rId2" Type="http://schemas.openxmlformats.org/officeDocument/2006/relationships/notesSlide" Target="../notesSlides/notesSlide95.xml"/><Relationship Id="rId16" Type="http://schemas.openxmlformats.org/officeDocument/2006/relationships/image" Target="../media/image122.jpeg"/><Relationship Id="rId20" Type="http://schemas.openxmlformats.org/officeDocument/2006/relationships/image" Target="../media/image124.jpeg"/><Relationship Id="rId29" Type="http://schemas.openxmlformats.org/officeDocument/2006/relationships/image" Target="../media/image130.jpeg"/><Relationship Id="rId1" Type="http://schemas.openxmlformats.org/officeDocument/2006/relationships/slideLayout" Target="../slideLayouts/slideLayout6.xml"/><Relationship Id="rId6" Type="http://schemas.openxmlformats.org/officeDocument/2006/relationships/hyperlink" Target="http://en.wikipedia.org/wiki/Image:CelticsLogo.png" TargetMode="External"/><Relationship Id="rId11" Type="http://schemas.openxmlformats.org/officeDocument/2006/relationships/image" Target="../media/image118.jpeg"/><Relationship Id="rId24" Type="http://schemas.openxmlformats.org/officeDocument/2006/relationships/hyperlink" Target="http://riverdance.shop.musictoday.com/" TargetMode="External"/><Relationship Id="rId5" Type="http://schemas.openxmlformats.org/officeDocument/2006/relationships/image" Target="../media/image114.png"/><Relationship Id="rId15" Type="http://schemas.openxmlformats.org/officeDocument/2006/relationships/image" Target="../media/image121.jpeg"/><Relationship Id="rId23" Type="http://schemas.openxmlformats.org/officeDocument/2006/relationships/image" Target="../media/image127.png"/><Relationship Id="rId28" Type="http://schemas.openxmlformats.org/officeDocument/2006/relationships/hyperlink" Target="http://www.saintpatricksdayparade.com/pins.htm" TargetMode="External"/><Relationship Id="rId10" Type="http://schemas.openxmlformats.org/officeDocument/2006/relationships/hyperlink" Target="http://www.tkqlhce.com/click-1508293-10280807?url=http://shop.mlb.com/entry.point?target=25c45b&amp;source=CJ_989&amp;cjsku=2475099" TargetMode="External"/><Relationship Id="rId19" Type="http://schemas.openxmlformats.org/officeDocument/2006/relationships/hyperlink" Target="http://www.footballfanatics.com/MLB_New_York_Mets/Twins_Enterprise_New_York_Mets_Kelly_Green_St_Patricks_Day_Franchise_Fitted_Hat" TargetMode="External"/><Relationship Id="rId4" Type="http://schemas.openxmlformats.org/officeDocument/2006/relationships/hyperlink" Target="http://rivals.yahoo.com/ncaaf/teams/nnx" TargetMode="External"/><Relationship Id="rId9" Type="http://schemas.openxmlformats.org/officeDocument/2006/relationships/image" Target="../media/image117.jpeg"/><Relationship Id="rId14" Type="http://schemas.openxmlformats.org/officeDocument/2006/relationships/hyperlink" Target="http://us.st12.yimg.com/us.st.yimg.com/I/yhst-52805104314370_2027_98038753" TargetMode="External"/><Relationship Id="rId22" Type="http://schemas.openxmlformats.org/officeDocument/2006/relationships/image" Target="../media/image126.jpeg"/><Relationship Id="rId27" Type="http://schemas.openxmlformats.org/officeDocument/2006/relationships/image" Target="../media/image129.jpeg"/><Relationship Id="rId30" Type="http://schemas.openxmlformats.org/officeDocument/2006/relationships/image" Target="../media/image131.png"/></Relationships>
</file>

<file path=ppt/slides/_rels/slide98.xml.rels><?xml version="1.0" encoding="UTF-8" standalone="yes"?>
<Relationships xmlns="http://schemas.openxmlformats.org/package/2006/relationships"><Relationship Id="rId8" Type="http://schemas.openxmlformats.org/officeDocument/2006/relationships/image" Target="../media/image135.jpeg"/><Relationship Id="rId13" Type="http://schemas.openxmlformats.org/officeDocument/2006/relationships/image" Target="../media/image138.png"/><Relationship Id="rId18" Type="http://schemas.openxmlformats.org/officeDocument/2006/relationships/image" Target="../media/image143.jpeg"/><Relationship Id="rId3" Type="http://schemas.openxmlformats.org/officeDocument/2006/relationships/image" Target="../media/image132.jpeg"/><Relationship Id="rId7" Type="http://schemas.openxmlformats.org/officeDocument/2006/relationships/hyperlink" Target="http://www.google.com/product_url?q=http://www.vermontteddybear.com/cgi-bin/vtbcaff-vt?siteID=dtSBN46Bcumd&amp;url=http://www.vermontteddybear.com/SellGroup/Star-Of-David.aspx?utm_source=Froogle&amp;utm_medium=cpc&amp;tracking=dtSBN46Bcumd&amp;mr:trackingCode=26A68394-FD81-DE11-B7F3-0019B9C043EB&amp;mr:referralID=NA&amp;fr=AB-8Y1DDS8ULrUJiU8ALcs-PupAabltntfuO6zj7eDvi7TgBtmPVmDnPPBhNRJGjrpuBgYVvxaxJSqcnL-ddcuV-vPDOhs4goyUa4ejZIFGEZLVMtcvDUO_NyvINXFYG-NHOucbEoyMGCgnm8sO2PI7bswiJmWe9uzr-RZ70Eef47RQjwDBF8KJs4nI2SVDbhLcAEocFTfaerxyJrMUUCiSd_Nh42X2p9H8A5S8LzqVOQCnX_LVjKYMxjR0wPdemzx2O16pleO_n2TVvH4jNkjmPYLB7PrBjw7mbl8oaitFqg2v7k_THyu3onCerILtqtU88gaZ3oeKOKkWo4QQL6xQ2oMDkyoc0Mu8hT9JHicQ6HLYtQOXtP7rvJ_9hAEWAU27rQcVVllnGwb3uuYYoADignSwVvKqwxjOfOEDxf9HFAAAAAAAAAAA&amp;gl=us&amp;hl=en&amp;sa=image" TargetMode="External"/><Relationship Id="rId12" Type="http://schemas.openxmlformats.org/officeDocument/2006/relationships/hyperlink" Target="http://en.wikipedia.org/wiki/File:Lukhot_Habrit.svg" TargetMode="External"/><Relationship Id="rId17" Type="http://schemas.openxmlformats.org/officeDocument/2006/relationships/image" Target="../media/image142.jpeg"/><Relationship Id="rId2" Type="http://schemas.openxmlformats.org/officeDocument/2006/relationships/notesSlide" Target="../notesSlides/notesSlide96.xml"/><Relationship Id="rId16" Type="http://schemas.openxmlformats.org/officeDocument/2006/relationships/image" Target="../media/image141.png"/><Relationship Id="rId20" Type="http://schemas.openxmlformats.org/officeDocument/2006/relationships/image" Target="../media/image145.jpeg"/><Relationship Id="rId1" Type="http://schemas.openxmlformats.org/officeDocument/2006/relationships/slideLayout" Target="../slideLayouts/slideLayout7.xml"/><Relationship Id="rId6" Type="http://schemas.openxmlformats.org/officeDocument/2006/relationships/image" Target="../media/image134.jpeg"/><Relationship Id="rId11" Type="http://schemas.openxmlformats.org/officeDocument/2006/relationships/image" Target="../media/image137.jpeg"/><Relationship Id="rId5" Type="http://schemas.openxmlformats.org/officeDocument/2006/relationships/image" Target="../media/image133.jpeg"/><Relationship Id="rId15" Type="http://schemas.openxmlformats.org/officeDocument/2006/relationships/image" Target="../media/image140.jpeg"/><Relationship Id="rId10" Type="http://schemas.openxmlformats.org/officeDocument/2006/relationships/hyperlink" Target="http://www.google.com/product_url?q=http://clickfrom.buy.com/default.asp?adid=17902&amp;sURL=http://www.buy.com/retail/product.asp?sku=210949675&amp;listingid=47229454&amp;fr=ACyW_EI_PfUXcEz37zWGNZ2JkNjvII2EM5VzXzZkecY-8tNSJby-455DI67lARH3RAYGnsdxjXcjoJ9FpdoSUOwTDl5RQgZlISb3wgB8wnH6GPLwuPc4-oIDQKv0jrxAMQSNcEeg5uifFAgmO5Oy5qZMAkHHqAaaoKer3VO9TkJt1-ediPFy3uyQoo4_0dHbmNO-FM03zzLVpzKwlYX1ywFcrqmCmfny9bBkNwvJdaoHRCSo7DSNtwwAAAAAAAAAAA&amp;gl=us&amp;hl=en&amp;sa=image" TargetMode="External"/><Relationship Id="rId19" Type="http://schemas.openxmlformats.org/officeDocument/2006/relationships/image" Target="../media/image144.jpeg"/><Relationship Id="rId4" Type="http://schemas.openxmlformats.org/officeDocument/2006/relationships/hyperlink" Target="http://en.wikipedia.org/wiki/File:Dreidel_001.jpg" TargetMode="External"/><Relationship Id="rId9" Type="http://schemas.openxmlformats.org/officeDocument/2006/relationships/image" Target="../media/image136.png"/><Relationship Id="rId14" Type="http://schemas.openxmlformats.org/officeDocument/2006/relationships/image" Target="../media/image139.jpeg"/></Relationships>
</file>

<file path=ppt/slides/_rels/slide99.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hyperlink" Target="http://en.wikipedia.org/wiki/Image:Dempsey,Jack_(1927)a.JPG" TargetMode="External"/><Relationship Id="rId18" Type="http://schemas.openxmlformats.org/officeDocument/2006/relationships/image" Target="../media/image155.jpeg"/><Relationship Id="rId26" Type="http://schemas.openxmlformats.org/officeDocument/2006/relationships/image" Target="../media/image159.jpeg"/><Relationship Id="rId39" Type="http://schemas.openxmlformats.org/officeDocument/2006/relationships/image" Target="../media/image166.jpeg"/><Relationship Id="rId3" Type="http://schemas.openxmlformats.org/officeDocument/2006/relationships/hyperlink" Target="http://en.wikipedia.org/wiki/Image:Uso-show-john-elway-defenselink-mil.jpg" TargetMode="External"/><Relationship Id="rId21" Type="http://schemas.openxmlformats.org/officeDocument/2006/relationships/hyperlink" Target="http://www.aoh61.com/boxing_images/braddock.gif" TargetMode="External"/><Relationship Id="rId34" Type="http://schemas.openxmlformats.org/officeDocument/2006/relationships/image" Target="../media/image163.jpeg"/><Relationship Id="rId7" Type="http://schemas.openxmlformats.org/officeDocument/2006/relationships/image" Target="../media/image147.jpeg"/><Relationship Id="rId12" Type="http://schemas.openxmlformats.org/officeDocument/2006/relationships/image" Target="../media/image152.jpeg"/><Relationship Id="rId17" Type="http://schemas.openxmlformats.org/officeDocument/2006/relationships/hyperlink" Target="http://en.wikipedia.org/wiki/Image:Jimmy_connors.jpg" TargetMode="External"/><Relationship Id="rId25" Type="http://schemas.openxmlformats.org/officeDocument/2006/relationships/hyperlink" Target="http://en.wikipedia.org/wiki/Image:Chuck_Daly.jpg" TargetMode="External"/><Relationship Id="rId33" Type="http://schemas.openxmlformats.org/officeDocument/2006/relationships/hyperlink" Target="http://en.wikipedia.org/wiki/Image:John-mcgraw-baseball.jpg" TargetMode="External"/><Relationship Id="rId38" Type="http://schemas.openxmlformats.org/officeDocument/2006/relationships/hyperlink" Target="http://en.wikipedia.org/wiki/Image:Brady_Quinn_at_pep_rally.jpg" TargetMode="External"/><Relationship Id="rId2" Type="http://schemas.openxmlformats.org/officeDocument/2006/relationships/notesSlide" Target="../notesSlides/notesSlide97.xml"/><Relationship Id="rId16" Type="http://schemas.openxmlformats.org/officeDocument/2006/relationships/image" Target="../media/image154.jpeg"/><Relationship Id="rId20" Type="http://schemas.openxmlformats.org/officeDocument/2006/relationships/image" Target="../media/image156.jpeg"/><Relationship Id="rId29" Type="http://schemas.openxmlformats.org/officeDocument/2006/relationships/hyperlink" Target="http://en.wikipedia.org/wiki/Image:Mrmcmahon092407.jpg" TargetMode="External"/><Relationship Id="rId41" Type="http://schemas.openxmlformats.org/officeDocument/2006/relationships/image" Target="../media/image167.jpeg"/><Relationship Id="rId1" Type="http://schemas.openxmlformats.org/officeDocument/2006/relationships/slideLayout" Target="../slideLayouts/slideLayout2.xml"/><Relationship Id="rId6" Type="http://schemas.openxmlformats.org/officeDocument/2006/relationships/image" Target="../media/image74.jpeg"/><Relationship Id="rId11" Type="http://schemas.openxmlformats.org/officeDocument/2006/relationships/image" Target="../media/image151.png"/><Relationship Id="rId24" Type="http://schemas.openxmlformats.org/officeDocument/2006/relationships/image" Target="../media/image158.jpeg"/><Relationship Id="rId32" Type="http://schemas.openxmlformats.org/officeDocument/2006/relationships/image" Target="../media/image162.png"/><Relationship Id="rId37" Type="http://schemas.openxmlformats.org/officeDocument/2006/relationships/image" Target="../media/image165.jpeg"/><Relationship Id="rId40" Type="http://schemas.openxmlformats.org/officeDocument/2006/relationships/hyperlink" Target="http://en.wikipedia.org/wiki/Image:TomBradyin2008.jpg" TargetMode="External"/><Relationship Id="rId5" Type="http://schemas.openxmlformats.org/officeDocument/2006/relationships/hyperlink" Target="http://en.wikipedia.org/wiki/Image:James_Brendan_Connolly,_1906_1.JPG" TargetMode="External"/><Relationship Id="rId15" Type="http://schemas.openxmlformats.org/officeDocument/2006/relationships/hyperlink" Target="http://en.wikipedia.org/wiki/Image:E104collins.jpg" TargetMode="External"/><Relationship Id="rId23" Type="http://schemas.openxmlformats.org/officeDocument/2006/relationships/hyperlink" Target="http://en.wikipedia.org/wiki/Image:Couglin.jpg" TargetMode="External"/><Relationship Id="rId28" Type="http://schemas.openxmlformats.org/officeDocument/2006/relationships/image" Target="../media/image160.jpeg"/><Relationship Id="rId36" Type="http://schemas.openxmlformats.org/officeDocument/2006/relationships/image" Target="../media/image164.jpeg"/><Relationship Id="rId10" Type="http://schemas.openxmlformats.org/officeDocument/2006/relationships/image" Target="../media/image150.jpeg"/><Relationship Id="rId19" Type="http://schemas.openxmlformats.org/officeDocument/2006/relationships/hyperlink" Target="http://en.wikipedia.org/wiki/Image:PaulArizin1.JPG" TargetMode="External"/><Relationship Id="rId31" Type="http://schemas.openxmlformats.org/officeDocument/2006/relationships/hyperlink" Target="http://en.wikipedia.org/wiki/Image:Joemccarthyhof.png" TargetMode="External"/><Relationship Id="rId4" Type="http://schemas.openxmlformats.org/officeDocument/2006/relationships/image" Target="../media/image146.jpeg"/><Relationship Id="rId9" Type="http://schemas.openxmlformats.org/officeDocument/2006/relationships/image" Target="../media/image149.png"/><Relationship Id="rId14" Type="http://schemas.openxmlformats.org/officeDocument/2006/relationships/image" Target="../media/image153.jpeg"/><Relationship Id="rId22" Type="http://schemas.openxmlformats.org/officeDocument/2006/relationships/image" Target="../media/image157.png"/><Relationship Id="rId27" Type="http://schemas.openxmlformats.org/officeDocument/2006/relationships/hyperlink" Target="http://en.wikipedia.org/wiki/Image:John_McEnroe_by_David_Shankbone.jpg" TargetMode="External"/><Relationship Id="rId30" Type="http://schemas.openxmlformats.org/officeDocument/2006/relationships/image" Target="../media/image161.jpeg"/><Relationship Id="rId35" Type="http://schemas.openxmlformats.org/officeDocument/2006/relationships/hyperlink" Target="http://en.wikipedia.org/wiki/Image:Mchale_by_lipofsky.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ubtitle 6"/>
          <p:cNvSpPr>
            <a:spLocks noGrp="1"/>
          </p:cNvSpPr>
          <p:nvPr>
            <p:ph type="subTitle" idx="1"/>
          </p:nvPr>
        </p:nvSpPr>
        <p:spPr>
          <a:xfrm>
            <a:off x="1371600" y="3810000"/>
            <a:ext cx="6629400" cy="1752600"/>
          </a:xfrm>
        </p:spPr>
        <p:txBody>
          <a:bodyPr/>
          <a:lstStyle/>
          <a:p>
            <a:pPr eaLnBrk="1" hangingPunct="1"/>
            <a:endParaRPr lang="en-US" sz="2000" b="1" smtClean="0">
              <a:solidFill>
                <a:srgbClr val="C00000"/>
              </a:solidFill>
              <a:latin typeface="Arial Black" pitchFamily="34" charset="0"/>
            </a:endParaRPr>
          </a:p>
          <a:p>
            <a:pPr eaLnBrk="1" hangingPunct="1"/>
            <a:r>
              <a:rPr lang="en-US" sz="2800" b="1" smtClean="0">
                <a:solidFill>
                  <a:srgbClr val="C00000"/>
                </a:solidFill>
                <a:latin typeface="Arial Black" pitchFamily="34" charset="0"/>
              </a:rPr>
              <a:t>Irish and Jewish Immigration</a:t>
            </a:r>
          </a:p>
          <a:p>
            <a:pPr eaLnBrk="1" hangingPunct="1"/>
            <a:endParaRPr lang="en-US" sz="2000" b="1" smtClean="0">
              <a:solidFill>
                <a:srgbClr val="C00000"/>
              </a:solidFill>
              <a:latin typeface="Arial Black" pitchFamily="34" charset="0"/>
            </a:endParaRPr>
          </a:p>
          <a:p>
            <a:pPr eaLnBrk="1" hangingPunct="1"/>
            <a:endParaRPr lang="en-US" sz="2000" b="1" smtClean="0">
              <a:solidFill>
                <a:srgbClr val="C00000"/>
              </a:solidFill>
              <a:latin typeface="Arial Black" pitchFamily="34" charset="0"/>
            </a:endParaRPr>
          </a:p>
          <a:p>
            <a:pPr eaLnBrk="1" hangingPunct="1"/>
            <a:endParaRPr lang="en-US" sz="2400" b="1" smtClean="0">
              <a:solidFill>
                <a:schemeClr val="tx1"/>
              </a:solidFill>
              <a:latin typeface="Arial Black" pitchFamily="34" charset="0"/>
            </a:endParaRPr>
          </a:p>
          <a:p>
            <a:pPr eaLnBrk="1" hangingPunct="1"/>
            <a:r>
              <a:rPr lang="en-US" sz="2400" b="1" smtClean="0">
                <a:solidFill>
                  <a:schemeClr val="tx1"/>
                </a:solidFill>
                <a:latin typeface="Arial Black" pitchFamily="34" charset="0"/>
              </a:rPr>
              <a:t>Presentation by Dr. Kevin T. Brady, AIHE</a:t>
            </a:r>
          </a:p>
        </p:txBody>
      </p:sp>
      <p:sp>
        <p:nvSpPr>
          <p:cNvPr id="4" name="Title 3"/>
          <p:cNvSpPr>
            <a:spLocks noGrp="1"/>
          </p:cNvSpPr>
          <p:nvPr>
            <p:ph type="ctrTitle"/>
          </p:nvPr>
        </p:nvSpPr>
        <p:spPr/>
        <p:txBody>
          <a:bodyPr rtlCol="0">
            <a:normAutofit fontScale="90000"/>
          </a:bodyPr>
          <a:lstStyle/>
          <a:p>
            <a:pPr eaLnBrk="1" fontAlgn="auto" hangingPunct="1">
              <a:spcAft>
                <a:spcPts val="0"/>
              </a:spcAft>
              <a:defRPr/>
            </a:pPr>
            <a:r>
              <a:rPr lang="en-US" dirty="0" smtClean="0">
                <a:solidFill>
                  <a:schemeClr val="tx1"/>
                </a:solidFill>
                <a:latin typeface="Arial Black" pitchFamily="34" charset="0"/>
              </a:rPr>
              <a:t>The 8 </a:t>
            </a:r>
            <a:r>
              <a:rPr lang="en-US" dirty="0" err="1" smtClean="0">
                <a:solidFill>
                  <a:schemeClr val="tx1"/>
                </a:solidFill>
                <a:latin typeface="Arial Black" pitchFamily="34" charset="0"/>
              </a:rPr>
              <a:t>Ates</a:t>
            </a:r>
            <a:r>
              <a:rPr lang="en-US" dirty="0" smtClean="0">
                <a:solidFill>
                  <a:schemeClr val="tx1"/>
                </a:solidFill>
                <a:latin typeface="Arial Black" pitchFamily="34" charset="0"/>
              </a:rPr>
              <a:t> of Immigration</a:t>
            </a:r>
            <a:endParaRPr lang="en-US" dirty="0">
              <a:solidFill>
                <a:schemeClr val="tx1"/>
              </a:solidFill>
              <a:latin typeface="Arial Black"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miter lim="800000"/>
            <a:headEnd/>
            <a:tailEnd/>
          </a:ln>
        </p:spPr>
        <p:style>
          <a:lnRef idx="0">
            <a:scrgbClr r="0" g="0" b="0"/>
          </a:lnRef>
          <a:fillRef idx="1002">
            <a:schemeClr val="lt1"/>
          </a:fillRef>
          <a:effectRef idx="0">
            <a:scrgbClr r="0" g="0" b="0"/>
          </a:effectRef>
          <a:fontRef idx="major"/>
        </p:style>
        <p:txBody>
          <a:bodyPr rtlCol="0">
            <a:normAutofit fontScale="90000"/>
          </a:bodyPr>
          <a:lstStyle/>
          <a:p>
            <a:pPr eaLnBrk="1" fontAlgn="auto" hangingPunct="1">
              <a:spcAft>
                <a:spcPts val="0"/>
              </a:spcAft>
              <a:defRPr/>
            </a:pPr>
            <a:r>
              <a:rPr lang="en-US" dirty="0" smtClean="0">
                <a:solidFill>
                  <a:srgbClr val="990000"/>
                </a:solidFill>
                <a:latin typeface="Times New Roman" pitchFamily="18" charset="0"/>
                <a:cs typeface="Times New Roman" pitchFamily="18" charset="0"/>
              </a:rPr>
              <a:t/>
            </a:r>
            <a:br>
              <a:rPr lang="en-US" dirty="0" smtClean="0">
                <a:solidFill>
                  <a:srgbClr val="990000"/>
                </a:solidFill>
                <a:latin typeface="Times New Roman" pitchFamily="18" charset="0"/>
                <a:cs typeface="Times New Roman" pitchFamily="18" charset="0"/>
              </a:rPr>
            </a:br>
            <a:r>
              <a:rPr lang="en-US" dirty="0" smtClean="0">
                <a:solidFill>
                  <a:srgbClr val="990000"/>
                </a:solidFill>
                <a:latin typeface="Times New Roman" pitchFamily="18" charset="0"/>
                <a:cs typeface="Times New Roman" pitchFamily="18" charset="0"/>
              </a:rPr>
              <a:t>Jewish Immigrants to the USA</a:t>
            </a:r>
            <a:r>
              <a:rPr lang="en-US" sz="2400" b="0" dirty="0" smtClean="0">
                <a:latin typeface="Times New Roman" pitchFamily="18" charset="0"/>
                <a:cs typeface="Times New Roman" pitchFamily="18" charset="0"/>
              </a:rPr>
              <a:t> </a:t>
            </a:r>
            <a:br>
              <a:rPr lang="en-US" sz="2400" b="0" dirty="0" smtClean="0">
                <a:latin typeface="Times New Roman" pitchFamily="18" charset="0"/>
                <a:cs typeface="Times New Roman" pitchFamily="18" charset="0"/>
              </a:rPr>
            </a:br>
            <a:endParaRPr lang="en-US" dirty="0"/>
          </a:p>
        </p:txBody>
      </p:sp>
      <p:sp>
        <p:nvSpPr>
          <p:cNvPr id="3" name="Date Placeholder 2"/>
          <p:cNvSpPr>
            <a:spLocks noGrp="1"/>
          </p:cNvSpPr>
          <p:nvPr>
            <p:ph type="dt" sz="quarter" idx="10"/>
          </p:nvPr>
        </p:nvSpPr>
        <p:spPr/>
        <p:txBody>
          <a:bodyPr/>
          <a:lstStyle/>
          <a:p>
            <a:pPr>
              <a:defRPr/>
            </a:pPr>
            <a:r>
              <a:rPr lang="en-US"/>
              <a:t>Copyright 2010</a:t>
            </a:r>
          </a:p>
        </p:txBody>
      </p:sp>
      <p:sp>
        <p:nvSpPr>
          <p:cNvPr id="4" name="Footer Placeholder 3"/>
          <p:cNvSpPr>
            <a:spLocks noGrp="1"/>
          </p:cNvSpPr>
          <p:nvPr>
            <p:ph type="ftr" sz="quarter" idx="11"/>
          </p:nvPr>
        </p:nvSpPr>
        <p:spPr/>
        <p:txBody>
          <a:bodyPr/>
          <a:lstStyle/>
          <a:p>
            <a:pPr>
              <a:defRPr/>
            </a:pPr>
            <a:r>
              <a:rPr lang="en-US"/>
              <a:t>‹#›</a:t>
            </a:r>
          </a:p>
        </p:txBody>
      </p:sp>
      <p:sp>
        <p:nvSpPr>
          <p:cNvPr id="26631" name="Rectangle 4"/>
          <p:cNvSpPr>
            <a:spLocks noChangeArrowheads="1"/>
          </p:cNvSpPr>
          <p:nvPr/>
        </p:nvSpPr>
        <p:spPr bwMode="auto">
          <a:xfrm>
            <a:off x="152400" y="1447800"/>
            <a:ext cx="883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Tx/>
              <a:buChar char="•"/>
            </a:pPr>
            <a:endParaRPr lang="en-US" sz="4400" b="1">
              <a:solidFill>
                <a:srgbClr val="0099FF"/>
              </a:solidFill>
              <a:latin typeface="Times New Roman" pitchFamily="18" charset="0"/>
              <a:cs typeface="Times New Roman" pitchFamily="18" charset="0"/>
            </a:endParaRPr>
          </a:p>
          <a:p>
            <a:pPr>
              <a:buFontTx/>
              <a:buChar char="•"/>
            </a:pPr>
            <a:r>
              <a:rPr lang="en-US" sz="4400" b="1">
                <a:solidFill>
                  <a:srgbClr val="0099FF"/>
                </a:solidFill>
                <a:latin typeface="Times New Roman" pitchFamily="18" charset="0"/>
                <a:cs typeface="Times New Roman" pitchFamily="18" charset="0"/>
              </a:rPr>
              <a:t>Came from severe oppression:</a:t>
            </a:r>
          </a:p>
          <a:p>
            <a:pPr>
              <a:buFontTx/>
              <a:buChar char="•"/>
            </a:pPr>
            <a:r>
              <a:rPr lang="en-US" sz="4400" b="1">
                <a:solidFill>
                  <a:srgbClr val="0099FF"/>
                </a:solidFill>
                <a:latin typeface="Times New Roman" pitchFamily="18" charset="0"/>
                <a:cs typeface="Times New Roman" pitchFamily="18" charset="0"/>
              </a:rPr>
              <a:t> To a nation that really did not </a:t>
            </a:r>
          </a:p>
          <a:p>
            <a:r>
              <a:rPr lang="en-US" sz="4400" b="1">
                <a:solidFill>
                  <a:srgbClr val="0099FF"/>
                </a:solidFill>
                <a:latin typeface="Times New Roman" pitchFamily="18" charset="0"/>
                <a:cs typeface="Times New Roman" pitchFamily="18" charset="0"/>
              </a:rPr>
              <a:t>   welcome them.</a:t>
            </a:r>
          </a:p>
          <a:p>
            <a:pPr>
              <a:buFontTx/>
              <a:buChar char="•"/>
            </a:pPr>
            <a:r>
              <a:rPr lang="en-US" sz="4400" b="1">
                <a:solidFill>
                  <a:srgbClr val="0099FF"/>
                </a:solidFill>
                <a:latin typeface="Times New Roman" pitchFamily="18" charset="0"/>
                <a:cs typeface="Times New Roman" pitchFamily="18" charset="0"/>
              </a:rPr>
              <a:t> How did they become so   </a:t>
            </a:r>
          </a:p>
          <a:p>
            <a:r>
              <a:rPr lang="en-US" sz="4400" b="1">
                <a:solidFill>
                  <a:srgbClr val="0099FF"/>
                </a:solidFill>
                <a:latin typeface="Times New Roman" pitchFamily="18" charset="0"/>
                <a:cs typeface="Times New Roman" pitchFamily="18" charset="0"/>
              </a:rPr>
              <a:t>   successful?</a:t>
            </a:r>
          </a:p>
        </p:txBody>
      </p:sp>
      <p:pic>
        <p:nvPicPr>
          <p:cNvPr id="26632" name="Picture 10" descr="md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49530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pPr eaLnBrk="1" hangingPunct="1"/>
            <a:endParaRPr lang="en-US" smtClean="0"/>
          </a:p>
        </p:txBody>
      </p:sp>
      <p:sp>
        <p:nvSpPr>
          <p:cNvPr id="118787" name="Rectangle 3"/>
          <p:cNvSpPr>
            <a:spLocks noGrp="1" noChangeArrowheads="1"/>
          </p:cNvSpPr>
          <p:nvPr>
            <p:ph type="body" idx="1"/>
          </p:nvPr>
        </p:nvSpPr>
        <p:spPr/>
        <p:txBody>
          <a:bodyPr/>
          <a:lstStyle/>
          <a:p>
            <a:pPr eaLnBrk="1" hangingPunct="1"/>
            <a:endParaRPr lang="en-US" smtClean="0"/>
          </a:p>
        </p:txBody>
      </p:sp>
      <p:pic>
        <p:nvPicPr>
          <p:cNvPr id="118788" name="Picture 5" descr="Ronald Reagan">
            <a:hlinkClick r:id="rId3" tooltip="Ronald Reagan"/>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085975"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9" name="Picture 7" descr="200px-George-m-cohan-1">
            <a:hlinkClick r:id="rId5" tooltip="George-m-cohan-1.jpg"/>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0"/>
            <a:ext cx="190500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0" name="Picture 11" descr="225px-James_Cagney_and_Pat_O%27Brien_in_Angels_With_Dirty_Faces_trailer">
            <a:hlinkClick r:id="rId7" tooltip="James Cagney and O'Brien in Angels With Dirty Faces (1938), the sixth of the nine features they made together."/>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590800"/>
            <a:ext cx="2143125"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1" name="Picture 13" descr="200px-Busterkeaton">
            <a:hlinkClick r:id="rId9" tooltip="Busterkeaton.jpg"/>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38600" y="0"/>
            <a:ext cx="19050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2" name="Picture 15" descr="175px-James_Cagney_in_Yankee_Doodle_Dandy_trailer_2up">
            <a:hlinkClick r:id="rId11" tooltip="James Cagney in Yankee Doodle Dandy trailer 2up.jpg"/>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33600" y="2362200"/>
            <a:ext cx="1666875"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3" name="Picture 17" descr="200px-GracieAllen">
            <a:hlinkClick r:id="rId13" tooltip="GracieAllen.jpg"/>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15000" y="0"/>
            <a:ext cx="19050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4" name="Picture 19" descr="John_Wayne_in_Wake_of_the_Red_Witch_trailer">
            <a:hlinkClick r:id="rId15" tooltip="John Wayne in Wake of the Red Witch trailer.jpg"/>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10000" y="2743200"/>
            <a:ext cx="190500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5" name="Picture 23" descr="200px-What_Every_Woman_Knows_1934">
            <a:hlinkClick r:id="rId17" tooltip="in the film What Every Woman Knows (1934)"/>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239000" y="0"/>
            <a:ext cx="19050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6" name="Picture 27" descr="BingCrosbyheader">
            <a:hlinkClick r:id="rId19" tooltip="BingCrosbyheader.jpg"/>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162800" y="1371600"/>
            <a:ext cx="209550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7" name="Picture 31" descr="290px-Tyrone_power_ragtime_1">
            <a:hlinkClick r:id="rId21" tooltip="Tyrone power ragtime 1.jpg"/>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295400" y="3810000"/>
            <a:ext cx="276225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8" name="Picture 35" descr="200px-GleasonBBest">
            <a:hlinkClick r:id="rId23" tooltip="GleasonBBest.jpg"/>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486400" y="1981200"/>
            <a:ext cx="19050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9" name="Picture 29" descr="200px-Anthony_Quinn_1988_2">
            <a:hlinkClick r:id="rId25" tooltip="Anthony Quinn 1988 2.jpg"/>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715000" y="4238625"/>
            <a:ext cx="205740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800" name="Picture 39" descr="180px-Honeymooners_Cast">
            <a:hlinkClick r:id="rId27" tooltip="Honeymooners Cast.jpeg"/>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019800" y="5715000"/>
            <a:ext cx="17145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801" name="Picture 41" descr="190px-Maureen_O%27Hara_Black_Swan_3">
            <a:hlinkClick r:id="rId29" tooltip="Maureen O'Hara Black Swan 3.jpg"/>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7334250" y="3276600"/>
            <a:ext cx="180975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802" name="Picture 43" descr="220px-Donald_O%27Connor_in_I_Love_Melvin_trailer">
            <a:hlinkClick r:id="rId31" tooltip="Donald O'Connor in I Love Melvin trailer.jpg"/>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810000" y="5181600"/>
            <a:ext cx="20955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803" name="Picture 45" descr="250px-Grace_Kelly_at_Expo67_-_LAC_e000996509">
            <a:hlinkClick r:id="rId33" tooltip="Grace Kelly at Expo67 - LAC e000996509.jpg"/>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0" y="5267325"/>
            <a:ext cx="238125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804" name="Picture 21" descr="250px-Spencer_Tracy_in_Dr">
            <a:hlinkClick r:id="rId35" tooltip="Spencer Tracy in Dr. Jekyll and Mr. Hyde trailer(2).jpg"/>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0" y="4114800"/>
            <a:ext cx="2209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805" name="Picture 25" descr="180px-Errol_Flynn1">
            <a:hlinkClick r:id="rId37" tooltip="Errol Flynn1.jpg"/>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7543800" y="4724400"/>
            <a:ext cx="17145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806" name="Picture 33" descr="215px-Gene_Kelly_in_Take_Me_Out_to_the_Ball_Game_trailer">
            <a:hlinkClick r:id="rId39" tooltip="Gene Kelly in Take Me Out to the Ball Game trailer.jpg"/>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1905000" y="5181600"/>
            <a:ext cx="20478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13" descr="250px-Steve_allen_lenny_bruce">
            <a:hlinkClick r:id="rId3" tooltip="Steve Allen (left) and Lenny Bruc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752600"/>
            <a:ext cx="2381250"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1" name="Picture 19" descr="180px-Peter_Boyle">
            <a:hlinkClick r:id="rId5" tooltip="Peter Boyle.jpg"/>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2938" y="2819400"/>
            <a:ext cx="1477962"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4267200"/>
            <a:ext cx="50006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3" name="Picture 27" descr="180px-DianeKeaton">
            <a:hlinkClick r:id="rId8" tooltip="DianeKeaton.jpg"/>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29500" y="0"/>
            <a:ext cx="17145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4" name="Picture 15" descr="JackNicholson%28PhotoCallCannes%29">
            <a:hlinkClick r:id="rId10" tooltip="JackNicholson(PhotoCallCannes).JPG"/>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81600" y="0"/>
            <a:ext cx="2209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5" name="Picture 31" descr="180px-Robert_De_Niro_3_by_David_Shankbone">
            <a:hlinkClick r:id="rId12" tooltip="Robert De Niro 3 by David Shankbone.jpg"/>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00800" y="1524000"/>
            <a:ext cx="17145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6" name="Picture 37" descr="Bill Maher, November 2007">
            <a:hlinkClick r:id="rId14" tooltip="Bill Maher, November 2007"/>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91400" y="2819400"/>
            <a:ext cx="1752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7" name="Picture 39" descr="180px-Mel_Gibson_1990">
            <a:hlinkClick r:id="rId16" tooltip="Mel Gibson 1990.jpg"/>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953000" y="4876800"/>
            <a:ext cx="135096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8" name="Rectangle 2"/>
          <p:cNvSpPr>
            <a:spLocks noGrp="1" noChangeArrowheads="1"/>
          </p:cNvSpPr>
          <p:nvPr>
            <p:ph type="title"/>
          </p:nvPr>
        </p:nvSpPr>
        <p:spPr/>
        <p:txBody>
          <a:bodyPr/>
          <a:lstStyle/>
          <a:p>
            <a:pPr eaLnBrk="1" hangingPunct="1"/>
            <a:endParaRPr lang="en-US" smtClean="0"/>
          </a:p>
        </p:txBody>
      </p:sp>
      <p:pic>
        <p:nvPicPr>
          <p:cNvPr id="119819" name="Picture 5" descr="220">
            <a:hlinkClick r:id="rId18" tooltip="220"/>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22574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0" name="Picture 7" descr="Felixleiter">
            <a:hlinkClick r:id="rId20" tooltip="Felixleiter.jpg"/>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057400" y="0"/>
            <a:ext cx="142875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1" name="Picture 11" descr="180px-Jack_Cassidy">
            <a:hlinkClick r:id="rId22" tooltip="Jack Cassidy.jpg"/>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0" y="2590800"/>
            <a:ext cx="21336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2" name="Picture 9" descr="220px-Rosemary_Clooney">
            <a:hlinkClick r:id="rId24" tooltip="Rosemary Clooney.jpg"/>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276600" y="0"/>
            <a:ext cx="20955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3" name="Picture 17" descr="George Carlin in Trenton, New Jersey on April 4, 2008">
            <a:hlinkClick r:id="rId26" tooltip="George Carlin in Trenton, New Jersey on April 4, 2008"/>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219200" y="4476750"/>
            <a:ext cx="16002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4" name="Picture 21" descr="180px-SuzanneSomersByPhilKonstantin">
            <a:hlinkClick r:id="rId28" tooltip="SuzanneSomersByPhilKonstantin.jpg"/>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352800" y="2743200"/>
            <a:ext cx="171450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5" name="Picture 23" descr="180px-Sheen%2C_Martin_%282008%29">
            <a:hlinkClick r:id="rId30" tooltip="Sheen, Martin (2008).jpg"/>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133600" y="4438650"/>
            <a:ext cx="13335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6" name="Picture 25" descr="180px-RyanOnealMugshot">
            <a:hlinkClick r:id="rId32" tooltip="2008 mugshot of O'Neal after the arre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5181600" y="1676400"/>
            <a:ext cx="13001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7" name="Picture 29" descr="180px-Mia_Farrow">
            <a:hlinkClick r:id="rId34" tooltip="Mia Farrow.jpg"/>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3276600" y="4533900"/>
            <a:ext cx="17145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8" name="Picture 41" descr="250px-Alec_Baldwin_by_David_Shankbone">
            <a:hlinkClick r:id="rId36" tooltip="Alec Baldwin by David Shankbone.jpg"/>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6324600" y="3962400"/>
            <a:ext cx="154146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9" name="Picture 35" descr="Bill Murray, in 2005, at an Illinois Fighting Illini basketball game.">
            <a:hlinkClick r:id="rId38" tooltip="Bill Murray, in 2005, at an Illinois Fighting Illini basketball game."/>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4953000" y="2971800"/>
            <a:ext cx="13557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30" name="Picture 43" descr="180px-David_Caruso_waiting">
            <a:hlinkClick r:id="rId40" tooltip="David Caruso waiting.jpg"/>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6324600" y="5495925"/>
            <a:ext cx="11430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31" name="Picture 33" descr="180px-John_Travolta_2">
            <a:hlinkClick r:id="rId42" tooltip="John Travolta 2.jpg"/>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7339013" y="5105400"/>
            <a:ext cx="180498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41" descr="Kurt Cobain (center) in 1993, with fellow band members Krist Novoselic (left) and Dave Grohl (right).">
            <a:hlinkClick r:id="rId3" tooltip="Kurt Cobain (center) in 1993, with fellow band members Krist Novoselic (left) and Dave Grohl (righ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2057400"/>
            <a:ext cx="20955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5" name="Picture 39" descr="Tim McGraw in 2008">
            <a:hlinkClick r:id="rId5" tooltip="Tim McGraw in 2008"/>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1905000"/>
            <a:ext cx="20955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6" name="Picture 37" descr="Marky Mar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1981200"/>
            <a:ext cx="2676525"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7" name="Rectangle 42"/>
          <p:cNvSpPr>
            <a:spLocks noGrp="1" noChangeArrowheads="1"/>
          </p:cNvSpPr>
          <p:nvPr>
            <p:ph type="title"/>
          </p:nvPr>
        </p:nvSpPr>
        <p:spPr/>
        <p:txBody>
          <a:bodyPr/>
          <a:lstStyle/>
          <a:p>
            <a:pPr eaLnBrk="1" hangingPunct="1"/>
            <a:endParaRPr lang="en-US" smtClean="0"/>
          </a:p>
        </p:txBody>
      </p:sp>
      <p:pic>
        <p:nvPicPr>
          <p:cNvPr id="120838" name="Picture 5" descr="200px-Paper_Moon_DVD_cover">
            <a:hlinkClick r:id="rId8" tooltip="Paper Moon DVD cover.jpg"/>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9" name="Picture 7" descr="180px-Rosie_O%27Donnell_by_David_Shankbone">
            <a:hlinkClick r:id="rId10" tooltip="Rosie O'Donnell by David Shankbone.jpg"/>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5191125"/>
            <a:ext cx="171450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0" name="Picture 9" descr="180px-George">
            <a:hlinkClick r:id="rId12" tooltip="George.Clooneywiki1.jpg"/>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29500" y="0"/>
            <a:ext cx="1714500"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1" name="Picture 15" descr="180px-San_Sebastian_Film_Festival_Matt_Dillon">
            <a:hlinkClick r:id="rId14" tooltip="San Sebastian Film Festival Matt Dillon.jpg"/>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3429000"/>
            <a:ext cx="17145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2" name="Picture 13" descr="180px-John_Cusack_%28cropped%29">
            <a:hlinkClick r:id="rId16" tooltip="John Cusack (cropped).jpg"/>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90600" y="2667000"/>
            <a:ext cx="1714500"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3" name="Picture 17" descr="180px-Matthew_Broderick">
            <a:hlinkClick r:id="rId18" tooltip="Matthew Broderick.jpg"/>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791200" y="0"/>
            <a:ext cx="17145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4" name="Picture 21" descr="250px-Xena_Logo">
            <a:hlinkClick r:id="rId20" tooltip="Xena Logo.jpg"/>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352800" y="0"/>
            <a:ext cx="23812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5" name="Picture 23" descr="180px-Michael_J_Fox_in_988">
            <a:hlinkClick r:id="rId22" tooltip="Michael J Fox in 988.jpg"/>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752600" y="0"/>
            <a:ext cx="160020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6" name="Picture 25" descr="180px-Bfrobin">
            <a:hlinkClick r:id="rId24" tooltip="Chris O'Donnell as Robin in Batman Forever."/>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638800" y="3981450"/>
            <a:ext cx="1714500"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7" name="Picture 27" descr="180px-Jimmy_Fallon_by_David_Shankbone">
            <a:hlinkClick r:id="rId26" tooltip="Jimmy Fallon by David Shankbone.jpg"/>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0" y="1828800"/>
            <a:ext cx="17145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8" name="Picture 29" descr="O'Brien in New York, November 2007.">
            <a:hlinkClick r:id="rId28" tooltip="O'Brien in New York, November 2007."/>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886200" y="4086225"/>
            <a:ext cx="19050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9" name="Picture 31" descr="Mariah Carey at the 2008 Tribeca Film Festival">
            <a:hlinkClick r:id="rId30" tooltip="Mariah Carey at the 2008 Tribeca Film Festival"/>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7310438" y="2057400"/>
            <a:ext cx="183356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50" name="Picture 33" descr="180px-Shannen_Doherty">
            <a:hlinkClick r:id="rId32" tooltip="Shannen Doherty.jpg"/>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676400" y="4648200"/>
            <a:ext cx="17145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51" name="Picture 35" descr="240px-Mark_Wahlberg">
            <a:hlinkClick r:id="rId34" tooltip="Mark Wahlberg.jpg"/>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3276600" y="4953000"/>
            <a:ext cx="11239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52" name="Picture 44" descr="Chrisfarley">
            <a:hlinkClick r:id="rId36" tooltip="Chrisfarley.jpg"/>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5867400" y="4800600"/>
            <a:ext cx="14287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53" name="Picture 46" descr="Ferrell at the premiere of Walk Hard: The Dewey Cox Story, December 2007">
            <a:hlinkClick r:id="rId38" tooltip="Ferrell at the premiere of Walk Hard: The Dewey Cox Story, December 2007"/>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7239000" y="3505200"/>
            <a:ext cx="19050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54" name="Picture 11" descr="200px-Thepassionposterface-1-">
            <a:hlinkClick r:id="rId40" tooltip="Thepassionposterface-1-.jpg"/>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8255000" y="5257800"/>
            <a:ext cx="889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55" name="Picture 48" descr="Stiller photographed by Jerry Avenaim, 2006">
            <a:hlinkClick r:id="rId42" tooltip="Stiller photographed by Jerry Avenaim, 2006"/>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7162800" y="5181600"/>
            <a:ext cx="1219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4" descr="225px-Phil_Donahue_at_the_Toronto_International_Film_Festival">
            <a:hlinkClick r:id="rId3" tooltip="Phil Donahue at the Toronto International Film Festival.jpg"/>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0"/>
            <a:ext cx="2143125"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5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1524000"/>
            <a:ext cx="44862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0" name="Picture 44" descr="225px-Patrickjbuchanan">
            <a:hlinkClick r:id="rId6" tooltip="Patrickjbuchanan.JPG"/>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2800" y="2819400"/>
            <a:ext cx="198120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1" name="Picture 12" descr="200px-Brian_Williams_by_David_Shankbone">
            <a:hlinkClick r:id="rId8" tooltip="Brian Williams by David Shankbone.jpg"/>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90500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2" name="Picture 14" descr="14_61_cavuto_neil_320">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09800" y="1600200"/>
            <a:ext cx="31242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3" name="Picture 16" descr="220px-Hannity">
            <a:hlinkClick r:id="rId10" tooltip="Hannity.jpg"/>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2057400"/>
            <a:ext cx="209550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4" name="Picture 18" descr="260px-Chris_Matthews">
            <a:hlinkClick r:id="rId13" tooltip="Chris Matthews.jpg"/>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67500" y="0"/>
            <a:ext cx="24765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5" name="Picture 20" descr="225px-Reagan_with_Peggy_Noonan">
            <a:hlinkClick r:id="rId15" tooltip="Noonan meeting with President Ronald Reagan in the White House Oval Office, 1988"/>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86600" y="1676400"/>
            <a:ext cx="20574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6" name="Picture 26" descr="soledad_o_brien"/>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72000" y="4419600"/>
            <a:ext cx="26860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7" name="Picture 28" descr="250px-Norahodonnell">
            <a:hlinkClick r:id="rId18" tooltip="Norah O'Donnell"/>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4676775"/>
            <a:ext cx="238125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8" name="Picture 30" descr="225px-Rsz_billoreilly">
            <a:hlinkClick r:id="rId20" tooltip="Rsz billoreilly.jpg"/>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981200" y="3657600"/>
            <a:ext cx="2590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9" name="Picture 32" descr="250px-Tim_Russert">
            <a:hlinkClick r:id="rId22" tooltip="Tim Russert.jpg"/>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105400" y="3124200"/>
            <a:ext cx="22098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70" name="Picture 34" descr="180px-John_Walsh">
            <a:hlinkClick r:id="rId24" tooltip="John Walsh.jpg"/>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352800" y="0"/>
            <a:ext cx="17145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71" name="Picture 36" descr="180px-Pete_Hamill_by_David_Shankbone">
            <a:hlinkClick r:id="rId26" tooltip="Pete Hamill"/>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810000" y="327660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72" name="Picture 38" descr="Jimmy Breslin"/>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676400" y="0"/>
            <a:ext cx="17176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73" name="Picture 40" descr="13_61_kelly_megyn_2007_320">
            <a:hlinkClick r:id="rId6"/>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5504775" y="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74" name="Picture 42" descr="13_61_kelly_megyn_2007_320">
            <a:hlinkClick r:id="rId30"/>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5504775" y="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75" name="Picture 22" descr="200px-Maureen_dowd_pic_cropped_v2">
            <a:hlinkClick r:id="rId31" tooltip="Maureen dowd pic cropped v2.jpg"/>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7239000" y="4648200"/>
            <a:ext cx="1905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76" name="Picture 46" descr="13_61_kelly_megyn_2007_320">
            <a:hlinkClick r:id="rId33"/>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676400" y="2286000"/>
            <a:ext cx="18288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77" name="Picture 3"/>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4267200" y="5476875"/>
            <a:ext cx="104775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78" name="Picture 4"/>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6705600" y="5762625"/>
            <a:ext cx="84137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882" name="Picture 50" descr="150px-Curlyhoward">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5154613"/>
            <a:ext cx="1657350" cy="170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3" name="Picture 93" descr="Youngman">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3657600"/>
            <a:ext cx="1143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4" name="Picture 87" descr="0znz6ab9oy-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0800" y="0"/>
            <a:ext cx="85725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5" name="Picture 85" descr="220px-WIKI_NEIL_SEDAKA">
            <a:hlinkClick r:id="rId8" tooltip="Neil Sedaka in 2005"/>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33600" y="1295400"/>
            <a:ext cx="12001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6" name="Picture 84" descr="220px-Cass_Elliot_red">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43000" y="1066800"/>
            <a:ext cx="1047750"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7" name="Picture 82" descr="250px-Bob_Dylan_in_Toronto1">
            <a:hlinkClick r:id="rId12" tooltip="On stage in Toronto, April 1980"/>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05200" y="5257800"/>
            <a:ext cx="23812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8" name="Picture 78" descr="220px-PAT_BENATAR_2007-09-07">
            <a:hlinkClick r:id="rId14" tooltip="Pat Benatar, 2007"/>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14400" y="3124200"/>
            <a:ext cx="16462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5570" name="Rectangle 2"/>
          <p:cNvSpPr>
            <a:spLocks noGrp="1" noChangeArrowheads="1"/>
          </p:cNvSpPr>
          <p:nvPr>
            <p:ph type="title" idx="4294967295"/>
          </p:nvPr>
        </p:nvSpPr>
        <p:spPr>
          <a:xfrm>
            <a:off x="2133600" y="457200"/>
            <a:ext cx="7010400" cy="1295400"/>
          </a:xfrm>
        </p:spPr>
        <p:txBody>
          <a:bodyPr rtlCol="0">
            <a:normAutofit fontScale="90000"/>
          </a:bodyPr>
          <a:lstStyle/>
          <a:p>
            <a:pPr eaLnBrk="1" fontAlgn="auto" hangingPunct="1">
              <a:spcAft>
                <a:spcPts val="0"/>
              </a:spcAft>
              <a:defRPr/>
            </a:pPr>
            <a:r>
              <a:rPr lang="en-US" sz="9600">
                <a:solidFill>
                  <a:schemeClr val="tx1"/>
                </a:solidFill>
                <a:effectLst>
                  <a:outerShdw blurRad="38100" dist="38100" dir="2700000" algn="tl">
                    <a:srgbClr val="000000"/>
                  </a:outerShdw>
                </a:effectLst>
              </a:rPr>
              <a:t>.</a:t>
            </a:r>
          </a:p>
        </p:txBody>
      </p:sp>
      <p:pic>
        <p:nvPicPr>
          <p:cNvPr id="122890" name="Picture 10" descr="200px-Hank_Greenberg_1937_cropped">
            <a:hlinkClick r:id="rId16"/>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43000" y="2057400"/>
            <a:ext cx="130492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91" name="Picture 12" descr="200px-Sandy_Koufax_%28scan%29">
            <a:hlinkClick r:id="rId18"/>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4419600"/>
            <a:ext cx="11112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92" name="Picture 14" descr="225px-RedAuerbach">
            <a:hlinkClick r:id="rId20"/>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876800" y="3810000"/>
            <a:ext cx="9906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93" name="Picture 16" descr="Larry Brown wants coaching job">
            <a:hlinkClick r:id="rId22" tooltip="Larry Brown wants coaching job"/>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214813" y="3071813"/>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94" name="Picture 18" descr="Larry Brown wants coaching job">
            <a:hlinkClick r:id="rId22" tooltip="Larry Brown wants coaching job"/>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214813" y="3071813"/>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95" name="Picture 20" descr="Larry Brown wants coaching job">
            <a:hlinkClick r:id="rId22" tooltip="Larry Brown wants coaching job"/>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214813" y="3071813"/>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96" name="Picture 22" descr="Max Baer at Speculator NY 1935.jpg">
            <a:hlinkClick r:id="rId24"/>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286000" y="3657600"/>
            <a:ext cx="1093788"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97" name="Picture 26" descr="200px-Sidluckman">
            <a:hlinkClick r:id="rId26"/>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0" y="1295400"/>
            <a:ext cx="114458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98" name="Picture 28" descr="220px-Zeromostel">
            <a:hlinkClick r:id="rId28"/>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077200" y="3886200"/>
            <a:ext cx="10668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99" name="Picture 30" descr="220px-RedButtons">
            <a:hlinkClick r:id="rId30"/>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6934200" y="0"/>
            <a:ext cx="88582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0" name="Picture 32" descr="250px-Eddiecantorportrait">
            <a:hlinkClick r:id="rId32"/>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600200" y="0"/>
            <a:ext cx="10747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1" name="Picture 34" descr="220px-Portrait_sitting">
            <a:hlinkClick r:id="rId34"/>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7975600" y="1066800"/>
            <a:ext cx="1168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2" name="Picture 36" descr="220px-Edward_G_Robinson_in_The_Ten_Commandments_film_trailer">
            <a:hlinkClick r:id="rId36"/>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4572000" y="0"/>
            <a:ext cx="1447800"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3" name="Picture 38" descr="220px-Groucho_Marx">
            <a:hlinkClick r:id="rId38"/>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5867400" y="2057400"/>
            <a:ext cx="104775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4" name="Picture 40" descr="220px-Mae_West_in_I%27m_No_Angel">
            <a:hlinkClick r:id="rId40"/>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2438400" y="2286000"/>
            <a:ext cx="17335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5" name="Picture 44" descr="220px-GeorgeBurns">
            <a:hlinkClick r:id="rId42"/>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1143000" y="5105400"/>
            <a:ext cx="18097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6" name="Picture 46" descr="JackBenny1958Cropped.jpg">
            <a:hlinkClick r:id="rId44"/>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2971800" y="5029200"/>
            <a:ext cx="1066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7" name="Picture 52" descr="250px-LarryFineheadfshopt">
            <a:hlinkClick r:id="rId46"/>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4876800" y="5181600"/>
            <a:ext cx="1447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8" name="Picture 54" descr="220px-Milton_Berle_at_the_41st_Emmys">
            <a:hlinkClick r:id="rId48"/>
          </p:cNvPr>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7715250" y="2057400"/>
            <a:ext cx="14287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9" name="Picture 56" descr="220px-Eli_Wallach_in_Baby_Doll_trailer">
            <a:hlinkClick r:id="rId50"/>
          </p:cNvPr>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0" y="0"/>
            <a:ext cx="16383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0" name="Picture 58" descr="200px-Danny_Kaye_2">
            <a:hlinkClick r:id="rId52"/>
          </p:cNvPr>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4191000" y="2057400"/>
            <a:ext cx="1682750" cy="170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1" name="Picture 60" descr="220px-Dinah_Shore_in_Till_the_Clouds_Roll_By_cropped">
            <a:hlinkClick r:id="rId54" tooltip="in the film Till the Clouds Roll By (1946)"/>
          </p:cNvPr>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0" y="3048000"/>
            <a:ext cx="13366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2" name="Picture 62" descr="220px-Mel_Torm%C3%A9_%281979%29">
            <a:hlinkClick r:id="rId56" tooltip="Mel Tormé (1979)"/>
          </p:cNvPr>
          <p:cNvPicPr>
            <a:picLocks noChangeAspect="1" noChangeArrowheads="1"/>
          </p:cNvPicPr>
          <p:nvPr/>
        </p:nvPicPr>
        <p:blipFill>
          <a:blip r:embed="rId57" cstate="print">
            <a:extLst>
              <a:ext uri="{28A0092B-C50C-407E-A947-70E740481C1C}">
                <a14:useLocalDpi xmlns:a14="http://schemas.microsoft.com/office/drawing/2010/main" val="0"/>
              </a:ext>
            </a:extLst>
          </a:blip>
          <a:srcRect/>
          <a:stretch>
            <a:fillRect/>
          </a:stretch>
        </p:blipFill>
        <p:spPr bwMode="auto">
          <a:xfrm>
            <a:off x="4038600" y="3505200"/>
            <a:ext cx="868363"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3" name="Picture 66" descr="JerryStillerNYC05.jpg">
            <a:hlinkClick r:id="rId58"/>
          </p:cNvPr>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6934200" y="3810000"/>
            <a:ext cx="1143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4" name="Picture 68" descr="200px-Walter_Matthau_in_Charade_2">
            <a:hlinkClick r:id="rId60"/>
          </p:cNvPr>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7772400" y="0"/>
            <a:ext cx="14859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5" name="Picture 70" descr="220px-JackKlugmanPublicDomainByPhilKonstantin2005">
            <a:hlinkClick r:id="rId62"/>
          </p:cNvPr>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5867400" y="0"/>
            <a:ext cx="1123950"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6" name="Picture 72" descr="220px-EddieFisherCokeTime">
            <a:hlinkClick r:id="rId64" tooltip="Eddie Fisher on his NBC-TV series"/>
          </p:cNvPr>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6019800" y="990600"/>
            <a:ext cx="1981200"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7" name="Picture 74" descr="Mel Brooks.jpg">
            <a:hlinkClick r:id="rId66"/>
          </p:cNvPr>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5867400" y="3810000"/>
            <a:ext cx="124618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8" name="Picture 76" descr="220px-Paula_Abdul%2C_Red_Dress_Collection_2005">
            <a:hlinkClick r:id="rId68" tooltip="Abdul in the 2005 Red Dress Collection for the Heart Truth campaign"/>
          </p:cNvPr>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6705600" y="2133600"/>
            <a:ext cx="107315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9" name="Picture 80" descr="220px-BerlinPortrait1">
            <a:hlinkClick r:id="rId70"/>
          </p:cNvPr>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3429000" y="0"/>
            <a:ext cx="1222375"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0" name="Picture 89" descr="150px-Buddyheackett_lovebug">
            <a:hlinkClick r:id="rId72"/>
          </p:cNvPr>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4648200" y="990600"/>
            <a:ext cx="14287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1" name="Picture 64" descr="Don Rickles.jpg">
            <a:hlinkClick r:id="rId74"/>
          </p:cNvPr>
          <p:cNvPicPr>
            <a:picLocks noChangeAspect="1" noChangeArrowheads="1"/>
          </p:cNvPicPr>
          <p:nvPr/>
        </p:nvPicPr>
        <p:blipFill>
          <a:blip r:embed="rId75">
            <a:extLst>
              <a:ext uri="{28A0092B-C50C-407E-A947-70E740481C1C}">
                <a14:useLocalDpi xmlns:a14="http://schemas.microsoft.com/office/drawing/2010/main" val="0"/>
              </a:ext>
            </a:extLst>
          </a:blip>
          <a:srcRect/>
          <a:stretch>
            <a:fillRect/>
          </a:stretch>
        </p:blipFill>
        <p:spPr bwMode="auto">
          <a:xfrm>
            <a:off x="3657600" y="1371600"/>
            <a:ext cx="990600"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2" name="Picture 97" descr="220px-Horowitzmosesphoto">
            <a:hlinkClick r:id="rId76"/>
          </p:cNvPr>
          <p:cNvPicPr>
            <a:picLocks noChangeAspect="1" noChangeArrowheads="1"/>
          </p:cNvPicPr>
          <p:nvPr/>
        </p:nvPicPr>
        <p:blipFill>
          <a:blip r:embed="rId77">
            <a:extLst>
              <a:ext uri="{28A0092B-C50C-407E-A947-70E740481C1C}">
                <a14:useLocalDpi xmlns:a14="http://schemas.microsoft.com/office/drawing/2010/main" val="0"/>
              </a:ext>
            </a:extLst>
          </a:blip>
          <a:srcRect/>
          <a:stretch>
            <a:fillRect/>
          </a:stretch>
        </p:blipFill>
        <p:spPr bwMode="auto">
          <a:xfrm>
            <a:off x="0" y="5562600"/>
            <a:ext cx="1219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3" name="Picture 98"/>
          <p:cNvPicPr>
            <a:picLocks noChangeAspect="1" noChangeArrowheads="1"/>
          </p:cNvPicPr>
          <p:nvPr/>
        </p:nvPicPr>
        <p:blipFill>
          <a:blip r:embed="rId78">
            <a:extLst>
              <a:ext uri="{28A0092B-C50C-407E-A947-70E740481C1C}">
                <a14:useLocalDpi xmlns:a14="http://schemas.microsoft.com/office/drawing/2010/main" val="0"/>
              </a:ext>
            </a:extLst>
          </a:blip>
          <a:srcRect/>
          <a:stretch>
            <a:fillRect/>
          </a:stretch>
        </p:blipFill>
        <p:spPr bwMode="auto">
          <a:xfrm>
            <a:off x="7848600" y="4953000"/>
            <a:ext cx="1295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65570"/>
                                        </p:tgtEl>
                                        <p:attrNameLst>
                                          <p:attrName>style.visibility</p:attrName>
                                        </p:attrNameLst>
                                      </p:cBhvr>
                                      <p:to>
                                        <p:strVal val="visible"/>
                                      </p:to>
                                    </p:set>
                                    <p:anim calcmode="lin" valueType="num">
                                      <p:cBhvr>
                                        <p:cTn id="7" dur="1000" fill="hold"/>
                                        <p:tgtEl>
                                          <p:spTgt spid="365570"/>
                                        </p:tgtEl>
                                        <p:attrNameLst>
                                          <p:attrName>ppt_w</p:attrName>
                                        </p:attrNameLst>
                                      </p:cBhvr>
                                      <p:tavLst>
                                        <p:tav tm="0">
                                          <p:val>
                                            <p:strVal val="#ppt_w+.3"/>
                                          </p:val>
                                        </p:tav>
                                        <p:tav tm="100000">
                                          <p:val>
                                            <p:strVal val="#ppt_w"/>
                                          </p:val>
                                        </p:tav>
                                      </p:tavLst>
                                    </p:anim>
                                    <p:anim calcmode="lin" valueType="num">
                                      <p:cBhvr>
                                        <p:cTn id="8" dur="1000" fill="hold"/>
                                        <p:tgtEl>
                                          <p:spTgt spid="365570"/>
                                        </p:tgtEl>
                                        <p:attrNameLst>
                                          <p:attrName>ppt_h</p:attrName>
                                        </p:attrNameLst>
                                      </p:cBhvr>
                                      <p:tavLst>
                                        <p:tav tm="0">
                                          <p:val>
                                            <p:strVal val="#ppt_h"/>
                                          </p:val>
                                        </p:tav>
                                        <p:tav tm="100000">
                                          <p:val>
                                            <p:strVal val="#ppt_h"/>
                                          </p:val>
                                        </p:tav>
                                      </p:tavLst>
                                    </p:anim>
                                    <p:animEffect transition="in" filter="fade">
                                      <p:cBhvr>
                                        <p:cTn id="9" dur="1000"/>
                                        <p:tgtEl>
                                          <p:spTgt spid="3655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570"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13" descr="220px-ArloGuthrieMinnesotaZooAmphitheatre2005">
            <a:hlinkClick r:id="rId3" tooltip="Guthrie performs during his Alice's Restaurant Massacree 40th Anniversary Tour (2005)."/>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1371600"/>
            <a:ext cx="1828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7" name="Picture 32" descr="220px-Dee_Snider_crop">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2362200"/>
            <a:ext cx="2095500" cy="168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8" name="Picture 22" descr="220px-BetteMidler90cropped">
            <a:hlinkClick r:id="rId7" tooltip="Bette Midler backstage at the Grammy Awards, February 1991"/>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9200" y="0"/>
            <a:ext cx="1570038"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9" name="Picture 5" descr="220px-Neil_Diamond_2">
            <a:hlinkClick r:id="rId9" tooltip="Neil Diamond, 2007"/>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14478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0" name="Picture 7" descr="267px-BennyGoodmanStageDoorCanteen">
            <a:hlinkClick r:id="rId11" tooltip="from the film Stage Door Canteen (1943)"/>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1066800"/>
            <a:ext cx="1600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1" name="Picture 11" descr="200px-George_Gershwin_1937">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53350" y="0"/>
            <a:ext cx="13906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2" name="Picture 15" descr="220px-Billy_Joel_Shankbone_NYC_2009">
            <a:hlinkClick r:id="rId15" tooltip="Joel at the 2009 premiere of the Metropolitan Opera"/>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638800" y="0"/>
            <a:ext cx="20955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3" name="Picture 17" descr="220px-Carole_King_2">
            <a:hlinkClick r:id="rId17"/>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045450" y="1752600"/>
            <a:ext cx="109855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4" name="Picture 19" descr="gene-simmons-makeup"/>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2514600"/>
            <a:ext cx="161925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5" name="Picture 20" descr="steveandeydie_eskimo_shot"/>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886200" y="0"/>
            <a:ext cx="1862138"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6" name="Picture 24" descr="220px-Elvis_Presley_1970">
            <a:hlinkClick r:id="rId21" tooltip="Elvis in 1970"/>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219200" y="2895600"/>
            <a:ext cx="1393825"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7" name="Picture 26" descr="220px-Loureed100">
            <a:hlinkClick r:id="rId23" tooltip="Reed in 2007, age 65"/>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58000" y="1752600"/>
            <a:ext cx="1238250"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8" name="Picture 30" descr="220px-TinyTim">
            <a:hlinkClick r:id="rId25"/>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486400" y="2362200"/>
            <a:ext cx="14097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9" name="Picture 34" descr="230px-Carl_Reiner">
            <a:hlinkClick r:id="rId27"/>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858000" y="3276600"/>
            <a:ext cx="1152525"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20" name="Picture 36" descr="220px-Rob_Reiner">
            <a:hlinkClick r:id="rId29"/>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0" y="5562600"/>
            <a:ext cx="1409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21" name="Picture 38" descr="220px-Spielberg99">
            <a:hlinkClick r:id="rId31"/>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743200" y="0"/>
            <a:ext cx="116363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22" name="Picture 40" descr="200px-DavidCopperfieldNewJersey2008-05-08">
            <a:hlinkClick r:id="rId33"/>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0" y="4419600"/>
            <a:ext cx="1219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23" name="Picture 42" descr="225px-HarryHoudini1899">
            <a:hlinkClick r:id="rId35"/>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219200" y="4876800"/>
            <a:ext cx="1295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24" name="Picture 44" descr="225px-Howard_Cosell">
            <a:hlinkClick r:id="rId37"/>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2362200" y="3962400"/>
            <a:ext cx="2143125"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25" name="Picture 48" descr="150px-Goldie_Hawn_cropped">
            <a:hlinkClick r:id="rId39"/>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4495800" y="4810125"/>
            <a:ext cx="142875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26" name="Picture 49" descr="Akaufman1">
            <a:hlinkClick r:id="rId41"/>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5943600" y="4800600"/>
            <a:ext cx="13525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27" name="Picture 51" descr="Jerry Seinfeld (1997).jpg">
            <a:hlinkClick r:id="rId43"/>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7315200" y="4800600"/>
            <a:ext cx="1828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28" name="Picture 53" descr="220px-GeneWilderMay07">
            <a:hlinkClick r:id="rId45"/>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3352800" y="5257800"/>
            <a:ext cx="15843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29" name="Picture 55" descr="Lewis Black Aviano 2.jpg">
            <a:hlinkClick r:id="rId47"/>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4495800" y="3429000"/>
            <a:ext cx="1066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30" name="Picture 56" descr="Lyle Alzado.jpg">
            <a:hlinkClick r:id="rId49"/>
          </p:cNvPr>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2209800" y="5562600"/>
            <a:ext cx="11811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31" name="Picture 58" descr="Lenny bruce on stage.jpg">
            <a:hlinkClick r:id="rId51"/>
          </p:cNvPr>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7827963" y="3352800"/>
            <a:ext cx="13160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32" name="Picture 59"/>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1600200" y="1524000"/>
            <a:ext cx="1295400"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4930" name="Picture 47" descr="225px-Dianne_Feinstein%2C_official_Senate_photo">
            <a:hlinkClick r:id="rId3" tooltip="Dianne Feinstein"/>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0"/>
            <a:ext cx="1604963" cy="242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1" name="Picture 41" descr="250px-Barbara_Boxer_2005">
            <a:hlinkClick r:id="rId5" tooltip="Barbara Boxer"/>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3663" y="3733800"/>
            <a:ext cx="1430337"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7618" name="Rectangle 2"/>
          <p:cNvSpPr>
            <a:spLocks noGrp="1" noChangeArrowheads="1"/>
          </p:cNvSpPr>
          <p:nvPr>
            <p:ph type="title" idx="4294967295"/>
          </p:nvPr>
        </p:nvSpPr>
        <p:spPr>
          <a:xfrm>
            <a:off x="2133600" y="457200"/>
            <a:ext cx="7010400" cy="1295400"/>
          </a:xfrm>
        </p:spPr>
        <p:txBody>
          <a:bodyPr rtlCol="0">
            <a:normAutofit fontScale="90000"/>
          </a:bodyPr>
          <a:lstStyle/>
          <a:p>
            <a:pPr eaLnBrk="1" fontAlgn="auto" hangingPunct="1">
              <a:spcAft>
                <a:spcPts val="0"/>
              </a:spcAft>
              <a:defRPr/>
            </a:pPr>
            <a:r>
              <a:rPr lang="en-US" sz="9600">
                <a:solidFill>
                  <a:schemeClr val="tx1"/>
                </a:solidFill>
                <a:effectLst>
                  <a:outerShdw blurRad="38100" dist="38100" dir="2700000" algn="tl">
                    <a:srgbClr val="000000"/>
                  </a:outerShdw>
                </a:effectLst>
              </a:rPr>
              <a:t>.</a:t>
            </a:r>
          </a:p>
        </p:txBody>
      </p:sp>
      <p:pic>
        <p:nvPicPr>
          <p:cNvPr id="124933" name="Picture 4" descr="225px-Henry_Morgenthau%2C_Jr">
            <a:hlinkClick r:id="rId7" tooltip="Henry Morgenthau, Jr."/>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50971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4" name="Picture 6" descr="225px-Henry_Kissinger">
            <a:hlinkClick r:id="rId9" tooltip="Henry Kissinger"/>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1600200"/>
            <a:ext cx="120808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5" name="Picture 8" descr="225px-Caspar_Weinberger_official_photo">
            <a:hlinkClick r:id="rId11" tooltip="Caspar Weinberger"/>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19200" y="3810000"/>
            <a:ext cx="1447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6" name="Picture 10" descr="200px-Rahm_Emanuel%2C_official_photo_portrait_color">
            <a:hlinkClick r:id="rId13" tooltip="Rahm Emanuel"/>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19500" y="3124200"/>
            <a:ext cx="11557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7" name="Picture 12" descr="Ari_Fleischer_1">
            <a:hlinkClick r:id="rId15" tooltip="Ari Fleischer"/>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00600" y="1295400"/>
            <a:ext cx="1560513"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8" name="Picture 14" descr="230px-Al_Franken_Official_Senate_Portrait">
            <a:hlinkClick r:id="rId17" tooltip="Al Franken"/>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200400" y="0"/>
            <a:ext cx="126523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9" name="Picture 16" descr="220px-Joe_Lieberman_official_portrait_2">
            <a:hlinkClick r:id="rId19" tooltip="Joe Lieberman"/>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00600" y="3200400"/>
            <a:ext cx="19208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40" name="Picture 19" descr="160px-Bella_Abzug_1971-11-30">
            <a:hlinkClick r:id="rId21" tooltip="Bella Abzug"/>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324600" y="5334000"/>
            <a:ext cx="1371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41" name="Picture 21" descr="225px-Brandeisl">
            <a:hlinkClick r:id="rId23" tooltip="Louis Brandeis"/>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0" y="5334000"/>
            <a:ext cx="1219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42" name="Picture 23" descr="225px-Frankfurter-Felix-LOC">
            <a:hlinkClick r:id="rId25" tooltip="Felix Frankfurter"/>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143000" y="5500688"/>
            <a:ext cx="1071563"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43" name="Picture 25" descr="250px-Ruth_Bader_Ginsburg%2C_SCOTUS_photo_portrait">
            <a:hlinkClick r:id="rId27" tooltip="Ruth Bader Ginsburg"/>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802563" y="1981200"/>
            <a:ext cx="134143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44" name="Picture 27" descr="225px-Rep">
            <a:hlinkClick r:id="rId29" tooltip="John Adler"/>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133600" y="5091113"/>
            <a:ext cx="1173163" cy="176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45" name="Picture 29" descr="160px-Gary_Ackerman%2C_official_109th_Congress_photo">
            <a:hlinkClick r:id="rId31" tooltip="Gary Ackerman"/>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7620000" y="5105400"/>
            <a:ext cx="152400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46" name="Picture 31" descr="200px-Eric_Cantor_headshot">
            <a:hlinkClick r:id="rId33" tooltip="Eric Cantor"/>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219200" y="0"/>
            <a:ext cx="1981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47" name="Picture 33" descr="160px-Henry_Waxman%2C_official_photo_portrait_color">
            <a:hlinkClick r:id="rId35" tooltip="Henry Waxman"/>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3657600" y="5076825"/>
            <a:ext cx="160020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48" name="Picture 35" descr="225px-Barney_Frank">
            <a:hlinkClick r:id="rId37" tooltip="Barney Frank"/>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7875588" y="0"/>
            <a:ext cx="1268412"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49" name="Picture 37" descr="225px-Jerrold_Nadler%2C_official_109th_Congress_photo">
            <a:hlinkClick r:id="rId39" tooltip="Jerrold Nadler"/>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1219200" y="2133600"/>
            <a:ext cx="1382713"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50" name="Picture 39" descr="225px-Anthonyweiner">
            <a:hlinkClick r:id="rId41" tooltip="Anthony Weiner"/>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0" y="3429000"/>
            <a:ext cx="1295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51" name="Picture 43" descr="200px-Norm_Coleman_official_portrait">
            <a:hlinkClick r:id="rId43" tooltip="Norm Coleman"/>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4419600" y="0"/>
            <a:ext cx="1143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52" name="Picture 51" descr="200px-Arlen_Specter%2C_official_Senate_photo_portrait">
            <a:hlinkClick r:id="rId45" tooltip="Arlen Specter"/>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6477000" y="4257675"/>
            <a:ext cx="13716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53" name="Picture 53" descr="150px-DavidBrooks">
            <a:hlinkClick r:id="rId47"/>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2514600" y="2133600"/>
            <a:ext cx="142875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54" name="Picture 45" descr="220px-Charles_Schumer_official_portrait">
            <a:hlinkClick r:id="rId49" tooltip="Chuck Schumer"/>
          </p:cNvPr>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3733800" y="1600200"/>
            <a:ext cx="120173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55" name="Picture 54" descr="Couric.PNG">
            <a:hlinkClick r:id="rId51"/>
          </p:cNvPr>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4876800" y="5486400"/>
            <a:ext cx="1447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56" name="Picture 56" descr="225px-Mike_Wallace">
            <a:hlinkClick r:id="rId53"/>
          </p:cNvPr>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2514600" y="4038600"/>
            <a:ext cx="13049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57" name="Picture 58" descr="GeraldoCHCI.jpg">
            <a:hlinkClick r:id="rId55"/>
          </p:cNvPr>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6705600" y="0"/>
            <a:ext cx="1292225"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58" name="Picture 18" descr="225px-Lautenberg">
            <a:hlinkClick r:id="rId57" tooltip="Frank Lautenberg"/>
          </p:cNvPr>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6629400" y="1295400"/>
            <a:ext cx="12604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59" name="Picture 49" descr="160px-Carl_Levin_official_portrait">
            <a:hlinkClick r:id="rId59" tooltip="Carl Levin"/>
          </p:cNvPr>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6248400" y="2286000"/>
            <a:ext cx="1600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60" name="Picture 60" descr="Paul Krugman-press conference Dec 07th, 2008-8.jpg">
            <a:hlinkClick r:id="rId61"/>
          </p:cNvPr>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2743200" y="1295400"/>
            <a:ext cx="11144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61" name="Picture 61"/>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2971800" y="5105400"/>
            <a:ext cx="130333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67618"/>
                                        </p:tgtEl>
                                        <p:attrNameLst>
                                          <p:attrName>style.visibility</p:attrName>
                                        </p:attrNameLst>
                                      </p:cBhvr>
                                      <p:to>
                                        <p:strVal val="visible"/>
                                      </p:to>
                                    </p:set>
                                    <p:anim calcmode="lin" valueType="num">
                                      <p:cBhvr>
                                        <p:cTn id="7" dur="1000" fill="hold"/>
                                        <p:tgtEl>
                                          <p:spTgt spid="367618"/>
                                        </p:tgtEl>
                                        <p:attrNameLst>
                                          <p:attrName>ppt_w</p:attrName>
                                        </p:attrNameLst>
                                      </p:cBhvr>
                                      <p:tavLst>
                                        <p:tav tm="0">
                                          <p:val>
                                            <p:strVal val="#ppt_w+.3"/>
                                          </p:val>
                                        </p:tav>
                                        <p:tav tm="100000">
                                          <p:val>
                                            <p:strVal val="#ppt_w"/>
                                          </p:val>
                                        </p:tav>
                                      </p:tavLst>
                                    </p:anim>
                                    <p:anim calcmode="lin" valueType="num">
                                      <p:cBhvr>
                                        <p:cTn id="8" dur="1000" fill="hold"/>
                                        <p:tgtEl>
                                          <p:spTgt spid="367618"/>
                                        </p:tgtEl>
                                        <p:attrNameLst>
                                          <p:attrName>ppt_h</p:attrName>
                                        </p:attrNameLst>
                                      </p:cBhvr>
                                      <p:tavLst>
                                        <p:tav tm="0">
                                          <p:val>
                                            <p:strVal val="#ppt_h"/>
                                          </p:val>
                                        </p:tav>
                                        <p:tav tm="100000">
                                          <p:val>
                                            <p:strVal val="#ppt_h"/>
                                          </p:val>
                                        </p:tav>
                                      </p:tavLst>
                                    </p:anim>
                                    <p:animEffect transition="in" filter="fade">
                                      <p:cBhvr>
                                        <p:cTn id="9" dur="1000"/>
                                        <p:tgtEl>
                                          <p:spTgt spid="367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18"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dk1"/>
          </a:fillRef>
          <a:effectRef idx="1">
            <a:schemeClr val="dk1"/>
          </a:effectRef>
          <a:fontRef idx="minor">
            <a:schemeClr val="lt1"/>
          </a:fontRef>
        </p:style>
        <p:txBody>
          <a:bodyPr rtlCol="0">
            <a:normAutofit/>
          </a:bodyPr>
          <a:lstStyle/>
          <a:p>
            <a:pPr eaLnBrk="1" fontAlgn="auto" hangingPunct="1">
              <a:spcAft>
                <a:spcPts val="0"/>
              </a:spcAft>
              <a:defRPr/>
            </a:pPr>
            <a:r>
              <a:rPr lang="en-US" dirty="0" smtClean="0">
                <a:solidFill>
                  <a:srgbClr val="006C31"/>
                </a:solidFill>
              </a:rPr>
              <a:t>Bibliography for Further Reading</a:t>
            </a:r>
            <a:endParaRPr lang="en-US" dirty="0">
              <a:solidFill>
                <a:srgbClr val="006C31"/>
              </a:solidFill>
            </a:endParaRPr>
          </a:p>
        </p:txBody>
      </p:sp>
      <p:sp>
        <p:nvSpPr>
          <p:cNvPr id="6" name="Content Placeholder 5"/>
          <p:cNvSpPr>
            <a:spLocks noGrp="1"/>
          </p:cNvSpPr>
          <p:nvPr>
            <p:ph idx="1"/>
          </p:nvPr>
        </p:nvSpPr>
        <p:spPr/>
        <p:txBody>
          <a:bodyPr rtlCol="0">
            <a:normAutofit fontScale="32500" lnSpcReduction="20000"/>
          </a:bodyPr>
          <a:lstStyle/>
          <a:p>
            <a:pPr eaLnBrk="1" fontAlgn="auto" hangingPunct="1">
              <a:spcAft>
                <a:spcPts val="0"/>
              </a:spcAft>
              <a:defRPr/>
            </a:pPr>
            <a:endParaRPr lang="en-US" dirty="0" smtClean="0"/>
          </a:p>
          <a:p>
            <a:pPr eaLnBrk="1" fontAlgn="auto" hangingPunct="1">
              <a:spcAft>
                <a:spcPts val="0"/>
              </a:spcAft>
              <a:buFont typeface="Arial" pitchFamily="34" charset="0"/>
              <a:buNone/>
              <a:defRPr/>
            </a:pPr>
            <a:r>
              <a:rPr lang="en-US" dirty="0" err="1" smtClean="0"/>
              <a:t>Bottigheimer</a:t>
            </a:r>
            <a:r>
              <a:rPr lang="en-US" dirty="0" smtClean="0"/>
              <a:t>, Karl S. </a:t>
            </a:r>
            <a:r>
              <a:rPr lang="en-US" i="1" dirty="0" smtClean="0"/>
              <a:t>Ireland and the Irish: A Short History</a:t>
            </a:r>
            <a:r>
              <a:rPr lang="en-US" dirty="0" smtClean="0"/>
              <a:t>. New York: Columbia University  Press, 1982.</a:t>
            </a:r>
          </a:p>
          <a:p>
            <a:pPr eaLnBrk="1" fontAlgn="auto" hangingPunct="1">
              <a:spcAft>
                <a:spcPts val="0"/>
              </a:spcAft>
              <a:buFont typeface="Arial" pitchFamily="34" charset="0"/>
              <a:buNone/>
              <a:defRPr/>
            </a:pPr>
            <a:r>
              <a:rPr lang="en-US" dirty="0" smtClean="0"/>
              <a:t> </a:t>
            </a:r>
          </a:p>
          <a:p>
            <a:pPr eaLnBrk="1" fontAlgn="auto" hangingPunct="1">
              <a:spcAft>
                <a:spcPts val="0"/>
              </a:spcAft>
              <a:buFont typeface="Arial" pitchFamily="34" charset="0"/>
              <a:buNone/>
              <a:defRPr/>
            </a:pPr>
            <a:r>
              <a:rPr lang="en-US" dirty="0" smtClean="0"/>
              <a:t>Brown, Thomas N. </a:t>
            </a:r>
            <a:r>
              <a:rPr lang="en-US" i="1" dirty="0" smtClean="0"/>
              <a:t>Irish-American Nationalism, 1870-1890</a:t>
            </a:r>
            <a:r>
              <a:rPr lang="en-US" dirty="0" smtClean="0"/>
              <a:t>. Philadelphia and New York: J. B Lippincott Company,  1966.</a:t>
            </a:r>
          </a:p>
          <a:p>
            <a:pPr eaLnBrk="1" fontAlgn="auto" hangingPunct="1">
              <a:spcAft>
                <a:spcPts val="0"/>
              </a:spcAft>
              <a:buFont typeface="Arial" pitchFamily="34" charset="0"/>
              <a:buNone/>
              <a:defRPr/>
            </a:pPr>
            <a:r>
              <a:rPr lang="en-US" dirty="0" smtClean="0"/>
              <a:t> </a:t>
            </a:r>
          </a:p>
          <a:p>
            <a:pPr eaLnBrk="1" fontAlgn="auto" hangingPunct="1">
              <a:spcAft>
                <a:spcPts val="0"/>
              </a:spcAft>
              <a:buFont typeface="Arial" pitchFamily="34" charset="0"/>
              <a:buNone/>
              <a:defRPr/>
            </a:pPr>
            <a:r>
              <a:rPr lang="en-US" dirty="0" smtClean="0"/>
              <a:t>Clark, Dennis. </a:t>
            </a:r>
            <a:r>
              <a:rPr lang="en-US" i="1" dirty="0" smtClean="0"/>
              <a:t>Erin's Heirs: Irish Bonds of Community</a:t>
            </a:r>
            <a:r>
              <a:rPr lang="en-US" dirty="0" smtClean="0"/>
              <a:t>. Lexington: The University of Kentucky  Press, 1991.</a:t>
            </a:r>
          </a:p>
          <a:p>
            <a:pPr eaLnBrk="1" fontAlgn="auto" hangingPunct="1">
              <a:spcAft>
                <a:spcPts val="0"/>
              </a:spcAft>
              <a:buFont typeface="Arial" pitchFamily="34" charset="0"/>
              <a:buNone/>
              <a:defRPr/>
            </a:pPr>
            <a:r>
              <a:rPr lang="en-US" dirty="0" smtClean="0"/>
              <a:t> </a:t>
            </a:r>
          </a:p>
          <a:p>
            <a:pPr eaLnBrk="1" fontAlgn="auto" hangingPunct="1">
              <a:spcAft>
                <a:spcPts val="0"/>
              </a:spcAft>
              <a:buFont typeface="Arial" pitchFamily="34" charset="0"/>
              <a:buNone/>
              <a:defRPr/>
            </a:pPr>
            <a:r>
              <a:rPr lang="en-US" dirty="0" smtClean="0"/>
              <a:t>__________. </a:t>
            </a:r>
            <a:r>
              <a:rPr lang="en-US" i="1" dirty="0" smtClean="0"/>
              <a:t>Irish Relations: Trials of an Immigrant Tradition</a:t>
            </a:r>
            <a:r>
              <a:rPr lang="en-US" dirty="0" smtClean="0"/>
              <a:t>. Rutherford, N.J.: </a:t>
            </a:r>
            <a:r>
              <a:rPr lang="en-US" dirty="0" err="1" smtClean="0"/>
              <a:t>Fairleigh</a:t>
            </a:r>
            <a:r>
              <a:rPr lang="en-US" dirty="0" smtClean="0"/>
              <a:t>  Dickinson University Press, 1982.</a:t>
            </a:r>
          </a:p>
          <a:p>
            <a:pPr eaLnBrk="1" fontAlgn="auto" hangingPunct="1">
              <a:spcAft>
                <a:spcPts val="0"/>
              </a:spcAft>
              <a:buFont typeface="Arial" pitchFamily="34" charset="0"/>
              <a:buNone/>
              <a:defRPr/>
            </a:pPr>
            <a:r>
              <a:rPr lang="en-US" dirty="0" smtClean="0"/>
              <a:t> </a:t>
            </a:r>
          </a:p>
          <a:p>
            <a:pPr eaLnBrk="1" fontAlgn="auto" hangingPunct="1">
              <a:spcAft>
                <a:spcPts val="0"/>
              </a:spcAft>
              <a:buFont typeface="Arial" pitchFamily="34" charset="0"/>
              <a:buNone/>
              <a:defRPr/>
            </a:pPr>
            <a:r>
              <a:rPr lang="en-US" dirty="0" smtClean="0"/>
              <a:t>__________. </a:t>
            </a:r>
            <a:r>
              <a:rPr lang="en-US" i="1" dirty="0" smtClean="0"/>
              <a:t>The Irish in Philadelphia: Ten Generations of Urban Experience</a:t>
            </a:r>
            <a:r>
              <a:rPr lang="en-US" dirty="0" smtClean="0"/>
              <a:t>. Philadelphia: Temple University Press, 1973. </a:t>
            </a:r>
          </a:p>
          <a:p>
            <a:pPr eaLnBrk="1" fontAlgn="auto" hangingPunct="1">
              <a:spcAft>
                <a:spcPts val="0"/>
              </a:spcAft>
              <a:buFont typeface="Arial" pitchFamily="34" charset="0"/>
              <a:buNone/>
              <a:defRPr/>
            </a:pPr>
            <a:r>
              <a:rPr lang="en-US" dirty="0" smtClean="0"/>
              <a:t> </a:t>
            </a:r>
          </a:p>
          <a:p>
            <a:pPr eaLnBrk="1" fontAlgn="auto" hangingPunct="1">
              <a:spcAft>
                <a:spcPts val="0"/>
              </a:spcAft>
              <a:buFont typeface="Arial" pitchFamily="34" charset="0"/>
              <a:buNone/>
              <a:defRPr/>
            </a:pPr>
            <a:r>
              <a:rPr lang="en-US" dirty="0" smtClean="0"/>
              <a:t>Daly, Thomas A. </a:t>
            </a:r>
            <a:r>
              <a:rPr lang="en-US" i="1" dirty="0" smtClean="0"/>
              <a:t>The Friendly Sons of St. Patrick</a:t>
            </a:r>
            <a:r>
              <a:rPr lang="en-US" dirty="0" smtClean="0"/>
              <a:t>. Philadelphia: F. McManus, Jr. &amp; Co. Publishers and Printers, 1920.</a:t>
            </a:r>
          </a:p>
          <a:p>
            <a:pPr eaLnBrk="1" fontAlgn="auto" hangingPunct="1">
              <a:spcAft>
                <a:spcPts val="0"/>
              </a:spcAft>
              <a:buFont typeface="Arial" pitchFamily="34" charset="0"/>
              <a:buNone/>
              <a:defRPr/>
            </a:pPr>
            <a:r>
              <a:rPr lang="en-US" dirty="0" smtClean="0"/>
              <a:t> </a:t>
            </a:r>
          </a:p>
          <a:p>
            <a:pPr eaLnBrk="1" fontAlgn="auto" hangingPunct="1">
              <a:spcAft>
                <a:spcPts val="0"/>
              </a:spcAft>
              <a:buFont typeface="Arial" pitchFamily="34" charset="0"/>
              <a:buNone/>
              <a:defRPr/>
            </a:pPr>
            <a:r>
              <a:rPr lang="en-US" dirty="0" err="1" smtClean="0"/>
              <a:t>Hershberg</a:t>
            </a:r>
            <a:r>
              <a:rPr lang="en-US" dirty="0" smtClean="0"/>
              <a:t>, Theodore, editor. </a:t>
            </a:r>
            <a:r>
              <a:rPr lang="en-US" i="1" dirty="0" smtClean="0"/>
              <a:t>Philadelphia: Work, Space, Family and Group Experience in the 19th Century</a:t>
            </a:r>
            <a:r>
              <a:rPr lang="en-US" dirty="0" smtClean="0"/>
              <a:t>. New York: Oxford University Press, 1981.</a:t>
            </a:r>
          </a:p>
          <a:p>
            <a:pPr eaLnBrk="1" fontAlgn="auto" hangingPunct="1">
              <a:spcAft>
                <a:spcPts val="0"/>
              </a:spcAft>
              <a:buFont typeface="Arial" pitchFamily="34" charset="0"/>
              <a:buNone/>
              <a:defRPr/>
            </a:pPr>
            <a:r>
              <a:rPr lang="en-US" dirty="0" smtClean="0"/>
              <a:t> </a:t>
            </a:r>
          </a:p>
          <a:p>
            <a:pPr eaLnBrk="1" fontAlgn="auto" hangingPunct="1">
              <a:spcAft>
                <a:spcPts val="0"/>
              </a:spcAft>
              <a:buFont typeface="Arial" pitchFamily="34" charset="0"/>
              <a:buNone/>
              <a:defRPr/>
            </a:pPr>
            <a:r>
              <a:rPr lang="en-US" dirty="0" smtClean="0"/>
              <a:t>McCaffrey, Lawrence J. </a:t>
            </a:r>
            <a:r>
              <a:rPr lang="en-US" i="1" dirty="0" smtClean="0"/>
              <a:t>The Irish in Diaspora</a:t>
            </a:r>
            <a:r>
              <a:rPr lang="en-US" dirty="0" smtClean="0"/>
              <a:t>. Bloomington, Indiana: Indiana University Press, 1976.</a:t>
            </a:r>
          </a:p>
          <a:p>
            <a:pPr eaLnBrk="1" fontAlgn="auto" hangingPunct="1">
              <a:spcAft>
                <a:spcPts val="0"/>
              </a:spcAft>
              <a:buFont typeface="Arial" pitchFamily="34" charset="0"/>
              <a:buNone/>
              <a:defRPr/>
            </a:pPr>
            <a:r>
              <a:rPr lang="en-US" dirty="0" smtClean="0"/>
              <a:t> </a:t>
            </a:r>
          </a:p>
          <a:p>
            <a:pPr eaLnBrk="1" fontAlgn="auto" hangingPunct="1">
              <a:spcAft>
                <a:spcPts val="0"/>
              </a:spcAft>
              <a:buFont typeface="Arial" pitchFamily="34" charset="0"/>
              <a:buNone/>
              <a:defRPr/>
            </a:pPr>
            <a:r>
              <a:rPr lang="en-US" dirty="0" smtClean="0"/>
              <a:t>Nolan, Hugh. </a:t>
            </a:r>
            <a:r>
              <a:rPr lang="en-US" i="1" dirty="0" smtClean="0"/>
              <a:t>The Most Reverend Francis Patrick </a:t>
            </a:r>
            <a:r>
              <a:rPr lang="en-US" i="1" dirty="0" err="1" smtClean="0"/>
              <a:t>Kenrick</a:t>
            </a:r>
            <a:r>
              <a:rPr lang="en-US" i="1" dirty="0" smtClean="0"/>
              <a:t>: Third Bishop of Philadelphia, 1830-1851</a:t>
            </a:r>
            <a:r>
              <a:rPr lang="en-US" dirty="0" smtClean="0"/>
              <a:t>. Philadelphia: American Catholic Historical Society, 1948. </a:t>
            </a:r>
          </a:p>
          <a:p>
            <a:pPr eaLnBrk="1" fontAlgn="auto" hangingPunct="1">
              <a:spcAft>
                <a:spcPts val="0"/>
              </a:spcAft>
              <a:buFont typeface="Arial" pitchFamily="34" charset="0"/>
              <a:buNone/>
              <a:defRPr/>
            </a:pPr>
            <a:r>
              <a:rPr lang="en-US" dirty="0" smtClean="0"/>
              <a:t> </a:t>
            </a:r>
          </a:p>
          <a:p>
            <a:pPr eaLnBrk="1" fontAlgn="auto" hangingPunct="1">
              <a:spcAft>
                <a:spcPts val="0"/>
              </a:spcAft>
              <a:buFont typeface="Arial" pitchFamily="34" charset="0"/>
              <a:buNone/>
              <a:defRPr/>
            </a:pPr>
            <a:r>
              <a:rPr lang="en-US" dirty="0" err="1" smtClean="0"/>
              <a:t>O'Grada</a:t>
            </a:r>
            <a:r>
              <a:rPr lang="en-US" dirty="0" smtClean="0"/>
              <a:t>, </a:t>
            </a:r>
            <a:r>
              <a:rPr lang="en-US" dirty="0" err="1" smtClean="0"/>
              <a:t>Cormac</a:t>
            </a:r>
            <a:r>
              <a:rPr lang="en-US" dirty="0" smtClean="0"/>
              <a:t>. </a:t>
            </a:r>
            <a:r>
              <a:rPr lang="en-US" i="1" dirty="0" smtClean="0"/>
              <a:t>Ireland Before and After the Famine.</a:t>
            </a:r>
            <a:r>
              <a:rPr lang="en-US" dirty="0" smtClean="0"/>
              <a:t> Manchester: Manchester University Press, 1988.</a:t>
            </a:r>
          </a:p>
          <a:p>
            <a:pPr eaLnBrk="1" fontAlgn="auto" hangingPunct="1">
              <a:spcAft>
                <a:spcPts val="0"/>
              </a:spcAft>
              <a:buFont typeface="Arial" pitchFamily="34" charset="0"/>
              <a:buNone/>
              <a:defRPr/>
            </a:pPr>
            <a:r>
              <a:rPr lang="en-US" dirty="0" smtClean="0"/>
              <a:t> </a:t>
            </a:r>
          </a:p>
          <a:p>
            <a:pPr eaLnBrk="1" fontAlgn="auto" hangingPunct="1">
              <a:spcAft>
                <a:spcPts val="0"/>
              </a:spcAft>
              <a:buFont typeface="Arial" pitchFamily="34" charset="0"/>
              <a:buNone/>
              <a:defRPr/>
            </a:pPr>
            <a:r>
              <a:rPr lang="en-US" dirty="0" smtClean="0"/>
              <a:t>O'Grady, Joseph. </a:t>
            </a:r>
            <a:r>
              <a:rPr lang="en-US" i="1" dirty="0" smtClean="0"/>
              <a:t>How the Irish Became Americans</a:t>
            </a:r>
            <a:r>
              <a:rPr lang="en-US" dirty="0" smtClean="0"/>
              <a:t>. New York: </a:t>
            </a:r>
            <a:r>
              <a:rPr lang="en-US" dirty="0" err="1" smtClean="0"/>
              <a:t>Twayne</a:t>
            </a:r>
            <a:r>
              <a:rPr lang="en-US" dirty="0" smtClean="0"/>
              <a:t> Publishers, Inc., 1973.</a:t>
            </a:r>
          </a:p>
          <a:p>
            <a:pPr eaLnBrk="1" fontAlgn="auto" hangingPunct="1">
              <a:spcAft>
                <a:spcPts val="0"/>
              </a:spcAft>
              <a:buFont typeface="Arial" pitchFamily="34" charset="0"/>
              <a:buNone/>
              <a:defRPr/>
            </a:pPr>
            <a:r>
              <a:rPr lang="en-US" dirty="0" smtClean="0"/>
              <a:t> </a:t>
            </a:r>
          </a:p>
          <a:p>
            <a:pPr eaLnBrk="1" fontAlgn="auto" hangingPunct="1">
              <a:spcAft>
                <a:spcPts val="0"/>
              </a:spcAft>
              <a:buFont typeface="Arial" pitchFamily="34" charset="0"/>
              <a:buNone/>
              <a:defRPr/>
            </a:pPr>
            <a:r>
              <a:rPr lang="en-US" dirty="0" err="1" smtClean="0"/>
              <a:t>Silcox</a:t>
            </a:r>
            <a:r>
              <a:rPr lang="en-US" dirty="0" smtClean="0"/>
              <a:t>, Harry C. </a:t>
            </a:r>
            <a:r>
              <a:rPr lang="en-US" i="1" dirty="0" smtClean="0"/>
              <a:t>Philadelphia Politics from the Bottom Up: The Life of Irishman William McMullen, 1824-1901</a:t>
            </a:r>
            <a:r>
              <a:rPr lang="en-US" dirty="0" smtClean="0"/>
              <a:t>. Philadelphia: The Balch Institute Press, London and Toronto: Associated University Presses, 1989.</a:t>
            </a:r>
          </a:p>
          <a:p>
            <a:pPr eaLnBrk="1" fontAlgn="auto" hangingPunct="1">
              <a:spcAft>
                <a:spcPts val="0"/>
              </a:spcAft>
              <a:buFont typeface="Arial" pitchFamily="34" charset="0"/>
              <a:buNone/>
              <a:defRPr/>
            </a:pPr>
            <a:r>
              <a:rPr lang="en-US" dirty="0" smtClean="0"/>
              <a:t> </a:t>
            </a:r>
          </a:p>
          <a:p>
            <a:pPr eaLnBrk="1" fontAlgn="auto" hangingPunct="1">
              <a:spcAft>
                <a:spcPts val="0"/>
              </a:spcAft>
              <a:buFont typeface="Arial" pitchFamily="34" charset="0"/>
              <a:buNone/>
              <a:defRPr/>
            </a:pPr>
            <a:r>
              <a:rPr lang="en-US" dirty="0" err="1" smtClean="0"/>
              <a:t>Wittke</a:t>
            </a:r>
            <a:r>
              <a:rPr lang="en-US" dirty="0" smtClean="0"/>
              <a:t>, Carl. </a:t>
            </a:r>
            <a:r>
              <a:rPr lang="en-US" i="1" dirty="0" smtClean="0"/>
              <a:t>The American Irish</a:t>
            </a:r>
            <a:r>
              <a:rPr lang="en-US" dirty="0" smtClean="0"/>
              <a:t>. Louisiana State University Press, 1956.</a:t>
            </a:r>
            <a:endParaRPr lang="en-US" dirty="0"/>
          </a:p>
        </p:txBody>
      </p:sp>
      <p:sp>
        <p:nvSpPr>
          <p:cNvPr id="4" name="Footer Placeholder 3"/>
          <p:cNvSpPr>
            <a:spLocks noGrp="1"/>
          </p:cNvSpPr>
          <p:nvPr>
            <p:ph type="ftr" sz="quarter" idx="10"/>
          </p:nvPr>
        </p:nvSpPr>
        <p:spPr/>
        <p:txBody>
          <a:bodyPr/>
          <a:lstStyle/>
          <a:p>
            <a:pPr>
              <a:defRPr/>
            </a:pPr>
            <a:r>
              <a:rPr lang="en-US"/>
              <a:t>‹#›</a:t>
            </a:r>
          </a:p>
        </p:txBody>
      </p:sp>
      <p:sp>
        <p:nvSpPr>
          <p:cNvPr id="3" name="Date Placeholder 2"/>
          <p:cNvSpPr>
            <a:spLocks noGrp="1"/>
          </p:cNvSpPr>
          <p:nvPr>
            <p:ph type="dt" sz="quarter" idx="11"/>
          </p:nvPr>
        </p:nvSpPr>
        <p:spPr/>
        <p:txBody>
          <a:bodyPr/>
          <a:lstStyle/>
          <a:p>
            <a:pPr>
              <a:defRPr/>
            </a:pPr>
            <a:r>
              <a:rPr lang="en-US" dirty="0"/>
              <a:t>Copyright 2010</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accent1"/>
          </a:fillRef>
          <a:effectRef idx="1">
            <a:schemeClr val="accent1"/>
          </a:effectRef>
          <a:fontRef idx="minor">
            <a:schemeClr val="lt1"/>
          </a:fontRef>
        </p:style>
        <p:txBody>
          <a:bodyPr rtlCol="0">
            <a:normAutofit/>
          </a:bodyPr>
          <a:lstStyle/>
          <a:p>
            <a:pPr eaLnBrk="1" fontAlgn="auto" hangingPunct="1">
              <a:spcAft>
                <a:spcPts val="0"/>
              </a:spcAft>
              <a:defRPr/>
            </a:pPr>
            <a:r>
              <a:rPr lang="en-US" dirty="0" smtClean="0"/>
              <a:t>Bibliography for Further Reading</a:t>
            </a:r>
            <a:endParaRPr lang="en-US" dirty="0"/>
          </a:p>
        </p:txBody>
      </p:sp>
      <p:sp>
        <p:nvSpPr>
          <p:cNvPr id="5" name="Content Placeholder 4"/>
          <p:cNvSpPr>
            <a:spLocks noGrp="1"/>
          </p:cNvSpPr>
          <p:nvPr>
            <p:ph idx="1"/>
          </p:nvPr>
        </p:nvSpPr>
        <p:spPr/>
        <p:txBody>
          <a:bodyPr rtlCol="0">
            <a:normAutofit fontScale="85000" lnSpcReduction="20000"/>
          </a:bodyPr>
          <a:lstStyle/>
          <a:p>
            <a:pPr eaLnBrk="1" fontAlgn="auto" hangingPunct="1">
              <a:spcAft>
                <a:spcPts val="0"/>
              </a:spcAft>
              <a:defRPr/>
            </a:pPr>
            <a:r>
              <a:rPr lang="en-US" dirty="0" err="1" smtClean="0"/>
              <a:t>Bodnar</a:t>
            </a:r>
            <a:r>
              <a:rPr lang="en-US" dirty="0" smtClean="0"/>
              <a:t>, John. </a:t>
            </a:r>
            <a:r>
              <a:rPr lang="en-US" i="1" dirty="0" smtClean="0"/>
              <a:t>The Transplanted: A History of Immigrants in Urban America.</a:t>
            </a:r>
            <a:r>
              <a:rPr lang="en-US" dirty="0" smtClean="0"/>
              <a:t> Bloomington: Indiana University Press, 1985.</a:t>
            </a:r>
          </a:p>
          <a:p>
            <a:pPr eaLnBrk="1" fontAlgn="auto" hangingPunct="1">
              <a:spcAft>
                <a:spcPts val="0"/>
              </a:spcAft>
              <a:defRPr/>
            </a:pPr>
            <a:r>
              <a:rPr lang="en-US" dirty="0" smtClean="0"/>
              <a:t>Glazer, Nathan. </a:t>
            </a:r>
            <a:r>
              <a:rPr lang="en-US" i="1" dirty="0" smtClean="0"/>
              <a:t>American Judaism</a:t>
            </a:r>
            <a:r>
              <a:rPr lang="en-US" dirty="0" smtClean="0"/>
              <a:t>. Chicago: University of Chicago Press, 1972.</a:t>
            </a:r>
          </a:p>
          <a:p>
            <a:pPr eaLnBrk="1" fontAlgn="auto" hangingPunct="1">
              <a:spcAft>
                <a:spcPts val="0"/>
              </a:spcAft>
              <a:defRPr/>
            </a:pPr>
            <a:r>
              <a:rPr lang="en-US" dirty="0" smtClean="0"/>
              <a:t>Hertzberg, Arthur. </a:t>
            </a:r>
            <a:r>
              <a:rPr lang="en-US" i="1" dirty="0" smtClean="0"/>
              <a:t>The Jews In America: Four Centuries of an Uneasy Encounter.</a:t>
            </a:r>
            <a:r>
              <a:rPr lang="en-US" dirty="0" smtClean="0"/>
              <a:t> New York: Simon and Schuster, 1989.</a:t>
            </a:r>
          </a:p>
          <a:p>
            <a:pPr eaLnBrk="1" fontAlgn="auto" hangingPunct="1">
              <a:spcAft>
                <a:spcPts val="0"/>
              </a:spcAft>
              <a:defRPr/>
            </a:pPr>
            <a:r>
              <a:rPr lang="en-US" dirty="0" err="1" smtClean="0"/>
              <a:t>Rischin</a:t>
            </a:r>
            <a:r>
              <a:rPr lang="en-US" dirty="0" smtClean="0"/>
              <a:t>, Moses. </a:t>
            </a:r>
            <a:r>
              <a:rPr lang="en-US" i="1" dirty="0" smtClean="0"/>
              <a:t>The Jews of North America. </a:t>
            </a:r>
            <a:r>
              <a:rPr lang="en-US" dirty="0" smtClean="0"/>
              <a:t>Detroit: Wayne State University Press, 1987. </a:t>
            </a:r>
          </a:p>
          <a:p>
            <a:pPr eaLnBrk="1" fontAlgn="auto" hangingPunct="1">
              <a:spcAft>
                <a:spcPts val="0"/>
              </a:spcAft>
              <a:defRPr/>
            </a:pPr>
            <a:r>
              <a:rPr lang="en-US" dirty="0" smtClean="0"/>
              <a:t>Sacher, Howard M.</a:t>
            </a:r>
            <a:r>
              <a:rPr lang="en-US" i="1" dirty="0" smtClean="0"/>
              <a:t> A History of the Jews in America. </a:t>
            </a:r>
            <a:r>
              <a:rPr lang="en-US" dirty="0" smtClean="0"/>
              <a:t>New York: Knopf, 1992.</a:t>
            </a:r>
          </a:p>
        </p:txBody>
      </p:sp>
      <p:sp>
        <p:nvSpPr>
          <p:cNvPr id="4" name="Footer Placeholder 3"/>
          <p:cNvSpPr>
            <a:spLocks noGrp="1"/>
          </p:cNvSpPr>
          <p:nvPr>
            <p:ph type="ftr" sz="quarter" idx="10"/>
          </p:nvPr>
        </p:nvSpPr>
        <p:spPr/>
        <p:txBody>
          <a:bodyPr/>
          <a:lstStyle/>
          <a:p>
            <a:pPr>
              <a:defRPr/>
            </a:pPr>
            <a:r>
              <a:rPr lang="en-US"/>
              <a:t>‹#›</a:t>
            </a:r>
          </a:p>
        </p:txBody>
      </p:sp>
      <p:sp>
        <p:nvSpPr>
          <p:cNvPr id="3" name="Date Placeholder 2"/>
          <p:cNvSpPr>
            <a:spLocks noGrp="1"/>
          </p:cNvSpPr>
          <p:nvPr>
            <p:ph type="dt" sz="quarter" idx="11"/>
          </p:nvPr>
        </p:nvSpPr>
        <p:spPr/>
        <p:txBody>
          <a:bodyPr/>
          <a:lstStyle/>
          <a:p>
            <a:pPr>
              <a:defRPr/>
            </a:pPr>
            <a:r>
              <a:rPr lang="en-US"/>
              <a:t>Copyright 2010</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p:txBody>
          <a:bodyPr/>
          <a:lstStyle/>
          <a:p>
            <a:pPr eaLnBrk="1" hangingPunct="1"/>
            <a:endParaRPr lang="en-US" smtClean="0"/>
          </a:p>
        </p:txBody>
      </p:sp>
      <p:sp>
        <p:nvSpPr>
          <p:cNvPr id="3" name="Date Placeholder 2"/>
          <p:cNvSpPr>
            <a:spLocks noGrp="1"/>
          </p:cNvSpPr>
          <p:nvPr>
            <p:ph type="dt" sz="quarter" idx="10"/>
          </p:nvPr>
        </p:nvSpPr>
        <p:spPr/>
        <p:txBody>
          <a:bodyPr/>
          <a:lstStyle/>
          <a:p>
            <a:pPr>
              <a:defRPr/>
            </a:pPr>
            <a:r>
              <a:rPr lang="en-US"/>
              <a:t>Copyright 2010</a:t>
            </a:r>
          </a:p>
        </p:txBody>
      </p:sp>
      <p:sp>
        <p:nvSpPr>
          <p:cNvPr id="4" name="Footer Placeholder 3"/>
          <p:cNvSpPr>
            <a:spLocks noGrp="1"/>
          </p:cNvSpPr>
          <p:nvPr>
            <p:ph type="ftr" sz="quarter" idx="11"/>
          </p:nvPr>
        </p:nvSpPr>
        <p:spPr/>
        <p:txBody>
          <a:bodyPr/>
          <a:lstStyle/>
          <a:p>
            <a:pPr>
              <a:defRPr/>
            </a:pPr>
            <a:r>
              <a:rPr lang="en-US"/>
              <a: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gradFill flip="none" rotWithShape="1">
            <a:gsLst>
              <a:gs pos="64000">
                <a:srgbClr val="006600"/>
              </a:gs>
              <a:gs pos="50000">
                <a:srgbClr val="006600">
                  <a:tint val="44500"/>
                  <a:satMod val="160000"/>
                </a:srgbClr>
              </a:gs>
              <a:gs pos="100000">
                <a:srgbClr val="006600">
                  <a:tint val="23500"/>
                  <a:satMod val="160000"/>
                </a:srgbClr>
              </a:gs>
            </a:gsLst>
            <a:path path="circle">
              <a:fillToRect l="100000" t="100000"/>
            </a:path>
            <a:tileRect r="-100000" b="-100000"/>
          </a:gradFill>
          <a:ln>
            <a:miter lim="800000"/>
            <a:headEnd/>
            <a:tailEnd/>
          </a:ln>
          <a:scene3d>
            <a:camera prst="orthographicFront"/>
            <a:lightRig rig="threePt" dir="t"/>
          </a:scene3d>
          <a:sp3d>
            <a:bevelT/>
          </a:sp3d>
        </p:spPr>
        <p:txBody>
          <a:bodyPr rtlCol="0">
            <a:normAutofit fontScale="90000"/>
          </a:bodyPr>
          <a:lstStyle/>
          <a:p>
            <a:pPr eaLnBrk="1" fontAlgn="auto" hangingPunct="1">
              <a:spcAft>
                <a:spcPts val="0"/>
              </a:spcAft>
              <a:defRPr/>
            </a:pPr>
            <a:r>
              <a:rPr lang="en-US" dirty="0" smtClean="0">
                <a:solidFill>
                  <a:srgbClr val="FC6204"/>
                </a:solidFill>
              </a:rPr>
              <a:t>Irish Catholic Immigration to the USA</a:t>
            </a:r>
            <a:endParaRPr lang="en-US" dirty="0">
              <a:solidFill>
                <a:srgbClr val="FC6204"/>
              </a:solidFill>
            </a:endParaRPr>
          </a:p>
        </p:txBody>
      </p:sp>
      <p:sp>
        <p:nvSpPr>
          <p:cNvPr id="3" name="Date Placeholder 2"/>
          <p:cNvSpPr>
            <a:spLocks noGrp="1"/>
          </p:cNvSpPr>
          <p:nvPr>
            <p:ph type="dt" sz="quarter" idx="10"/>
          </p:nvPr>
        </p:nvSpPr>
        <p:spPr/>
        <p:txBody>
          <a:bodyPr/>
          <a:lstStyle/>
          <a:p>
            <a:pPr>
              <a:defRPr/>
            </a:pPr>
            <a:r>
              <a:rPr lang="en-US"/>
              <a:t>Copyright 2010</a:t>
            </a:r>
          </a:p>
        </p:txBody>
      </p:sp>
      <p:sp>
        <p:nvSpPr>
          <p:cNvPr id="4" name="Footer Placeholder 3"/>
          <p:cNvSpPr>
            <a:spLocks noGrp="1"/>
          </p:cNvSpPr>
          <p:nvPr>
            <p:ph type="ftr" sz="quarter" idx="11"/>
          </p:nvPr>
        </p:nvSpPr>
        <p:spPr/>
        <p:txBody>
          <a:bodyPr/>
          <a:lstStyle/>
          <a:p>
            <a:pPr>
              <a:defRPr/>
            </a:pPr>
            <a:r>
              <a:rPr lang="en-US"/>
              <a:t>‹#›</a:t>
            </a:r>
          </a:p>
        </p:txBody>
      </p:sp>
      <p:sp>
        <p:nvSpPr>
          <p:cNvPr id="27655" name="Rectangle 4"/>
          <p:cNvSpPr>
            <a:spLocks noChangeArrowheads="1"/>
          </p:cNvSpPr>
          <p:nvPr/>
        </p:nvSpPr>
        <p:spPr bwMode="auto">
          <a:xfrm>
            <a:off x="381000" y="1752600"/>
            <a:ext cx="85344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sz="4800" b="1">
                <a:solidFill>
                  <a:srgbClr val="006600"/>
                </a:solidFill>
                <a:latin typeface="Times New Roman" pitchFamily="18" charset="0"/>
                <a:cs typeface="Times New Roman" pitchFamily="18" charset="0"/>
              </a:rPr>
              <a:t>The Irish Catholics came from a much more primitive environment and are now a close second in each category.</a:t>
            </a:r>
          </a:p>
          <a:p>
            <a:pPr algn="ctr">
              <a:spcBef>
                <a:spcPct val="50000"/>
              </a:spcBef>
            </a:pPr>
            <a:r>
              <a:rPr lang="en-US" sz="4800" b="1">
                <a:solidFill>
                  <a:srgbClr val="006600"/>
                </a:solidFill>
                <a:latin typeface="Times New Roman" pitchFamily="18" charset="0"/>
                <a:cs typeface="Times New Roman" pitchFamily="18" charset="0"/>
              </a:rPr>
              <a:t>How did this happen?</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p:txBody>
          <a:bodyPr/>
          <a:lstStyle/>
          <a:p>
            <a:pPr eaLnBrk="1" hangingPunct="1"/>
            <a:endParaRPr lang="en-US" smtClean="0"/>
          </a:p>
        </p:txBody>
      </p:sp>
      <p:sp>
        <p:nvSpPr>
          <p:cNvPr id="3" name="Date Placeholder 2"/>
          <p:cNvSpPr>
            <a:spLocks noGrp="1"/>
          </p:cNvSpPr>
          <p:nvPr>
            <p:ph type="dt" sz="quarter" idx="10"/>
          </p:nvPr>
        </p:nvSpPr>
        <p:spPr/>
        <p:txBody>
          <a:bodyPr/>
          <a:lstStyle/>
          <a:p>
            <a:pPr>
              <a:defRPr/>
            </a:pPr>
            <a:r>
              <a:rPr lang="en-US"/>
              <a:t>Copyright 2010</a:t>
            </a:r>
          </a:p>
        </p:txBody>
      </p:sp>
      <p:sp>
        <p:nvSpPr>
          <p:cNvPr id="4" name="Footer Placeholder 3"/>
          <p:cNvSpPr>
            <a:spLocks noGrp="1"/>
          </p:cNvSpPr>
          <p:nvPr>
            <p:ph type="ftr" sz="quarter" idx="11"/>
          </p:nvPr>
        </p:nvSpPr>
        <p:spPr/>
        <p:txBody>
          <a:bodyPr/>
          <a:lstStyle/>
          <a:p>
            <a:pPr>
              <a:defRPr/>
            </a:pPr>
            <a:r>
              <a:rPr lang="en-US"/>
              <a:t>‹#›</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p:txBody>
          <a:bodyPr/>
          <a:lstStyle/>
          <a:p>
            <a:pPr eaLnBrk="1" hangingPunct="1"/>
            <a:endParaRPr lang="en-US" smtClean="0"/>
          </a:p>
        </p:txBody>
      </p:sp>
      <p:sp>
        <p:nvSpPr>
          <p:cNvPr id="3" name="Date Placeholder 2"/>
          <p:cNvSpPr>
            <a:spLocks noGrp="1"/>
          </p:cNvSpPr>
          <p:nvPr>
            <p:ph type="dt" sz="quarter" idx="10"/>
          </p:nvPr>
        </p:nvSpPr>
        <p:spPr/>
        <p:txBody>
          <a:bodyPr/>
          <a:lstStyle/>
          <a:p>
            <a:pPr>
              <a:defRPr/>
            </a:pPr>
            <a:r>
              <a:rPr lang="en-US"/>
              <a:t>Copyright 2010</a:t>
            </a:r>
          </a:p>
        </p:txBody>
      </p:sp>
      <p:sp>
        <p:nvSpPr>
          <p:cNvPr id="4" name="Footer Placeholder 3"/>
          <p:cNvSpPr>
            <a:spLocks noGrp="1"/>
          </p:cNvSpPr>
          <p:nvPr>
            <p:ph type="ftr" sz="quarter" idx="11"/>
          </p:nvPr>
        </p:nvSpPr>
        <p:spPr/>
        <p:txBody>
          <a:bodyPr/>
          <a:lstStyle/>
          <a:p>
            <a:pPr>
              <a:defRPr/>
            </a:pPr>
            <a:r>
              <a:rPr lang="en-US"/>
              <a:t>‹#›</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p:txBody>
          <a:bodyPr/>
          <a:lstStyle/>
          <a:p>
            <a:pPr eaLnBrk="1" hangingPunct="1"/>
            <a:endParaRPr lang="en-US" smtClean="0"/>
          </a:p>
        </p:txBody>
      </p:sp>
      <p:sp>
        <p:nvSpPr>
          <p:cNvPr id="3" name="Date Placeholder 2"/>
          <p:cNvSpPr>
            <a:spLocks noGrp="1"/>
          </p:cNvSpPr>
          <p:nvPr>
            <p:ph type="dt" sz="quarter" idx="10"/>
          </p:nvPr>
        </p:nvSpPr>
        <p:spPr/>
        <p:txBody>
          <a:bodyPr/>
          <a:lstStyle/>
          <a:p>
            <a:pPr>
              <a:defRPr/>
            </a:pPr>
            <a:r>
              <a:rPr lang="en-US"/>
              <a:t>Copyright 2010</a:t>
            </a:r>
          </a:p>
        </p:txBody>
      </p:sp>
      <p:sp>
        <p:nvSpPr>
          <p:cNvPr id="4" name="Footer Placeholder 3"/>
          <p:cNvSpPr>
            <a:spLocks noGrp="1"/>
          </p:cNvSpPr>
          <p:nvPr>
            <p:ph type="ftr" sz="quarter" idx="11"/>
          </p:nvPr>
        </p:nvSpPr>
        <p:spPr/>
        <p:txBody>
          <a:bodyPr/>
          <a:lstStyle/>
          <a:p>
            <a:pPr>
              <a:defRPr/>
            </a:pPr>
            <a:r>
              <a:rPr lang="en-US"/>
              <a:t>‹#›</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p:nvPr>
        </p:nvSpPr>
        <p:spPr/>
        <p:txBody>
          <a:bodyPr/>
          <a:lstStyle/>
          <a:p>
            <a:pPr eaLnBrk="1" hangingPunct="1"/>
            <a:endParaRPr lang="en-US" smtClean="0"/>
          </a:p>
        </p:txBody>
      </p:sp>
      <p:sp>
        <p:nvSpPr>
          <p:cNvPr id="3" name="Date Placeholder 2"/>
          <p:cNvSpPr>
            <a:spLocks noGrp="1"/>
          </p:cNvSpPr>
          <p:nvPr>
            <p:ph type="dt" sz="quarter" idx="10"/>
          </p:nvPr>
        </p:nvSpPr>
        <p:spPr/>
        <p:txBody>
          <a:bodyPr/>
          <a:lstStyle/>
          <a:p>
            <a:pPr>
              <a:defRPr/>
            </a:pPr>
            <a:r>
              <a:rPr lang="en-US"/>
              <a:t>Copyright 2010</a:t>
            </a:r>
          </a:p>
        </p:txBody>
      </p:sp>
      <p:sp>
        <p:nvSpPr>
          <p:cNvPr id="4" name="Footer Placeholder 3"/>
          <p:cNvSpPr>
            <a:spLocks noGrp="1"/>
          </p:cNvSpPr>
          <p:nvPr>
            <p:ph type="ftr" sz="quarter" idx="11"/>
          </p:nvPr>
        </p:nvSpPr>
        <p:spPr/>
        <p:txBody>
          <a:bodyPr/>
          <a:lstStyle/>
          <a:p>
            <a:pPr>
              <a:defRPr/>
            </a:pPr>
            <a:r>
              <a:rPr lang="en-US"/>
              <a:t>‹#›</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p:txBody>
          <a:bodyPr/>
          <a:lstStyle/>
          <a:p>
            <a:pPr eaLnBrk="1" hangingPunct="1"/>
            <a:endParaRPr lang="en-US" smtClean="0"/>
          </a:p>
        </p:txBody>
      </p:sp>
      <p:sp>
        <p:nvSpPr>
          <p:cNvPr id="3" name="Date Placeholder 2"/>
          <p:cNvSpPr>
            <a:spLocks noGrp="1"/>
          </p:cNvSpPr>
          <p:nvPr>
            <p:ph type="dt" sz="quarter" idx="10"/>
          </p:nvPr>
        </p:nvSpPr>
        <p:spPr/>
        <p:txBody>
          <a:bodyPr/>
          <a:lstStyle/>
          <a:p>
            <a:pPr>
              <a:defRPr/>
            </a:pPr>
            <a:r>
              <a:rPr lang="en-US"/>
              <a:t>Copyright 2010</a:t>
            </a:r>
          </a:p>
        </p:txBody>
      </p:sp>
      <p:sp>
        <p:nvSpPr>
          <p:cNvPr id="4" name="Footer Placeholder 3"/>
          <p:cNvSpPr>
            <a:spLocks noGrp="1"/>
          </p:cNvSpPr>
          <p:nvPr>
            <p:ph type="ftr" sz="quarter" idx="11"/>
          </p:nvPr>
        </p:nvSpPr>
        <p:spPr/>
        <p:txBody>
          <a:bodyPr/>
          <a:lstStyle/>
          <a:p>
            <a:pPr>
              <a:defRPr/>
            </a:pPr>
            <a:r>
              <a:rPr lang="en-US"/>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quarter" idx="10"/>
          </p:nvPr>
        </p:nvSpPr>
        <p:spPr/>
        <p:txBody>
          <a:bodyPr/>
          <a:lstStyle/>
          <a:p>
            <a:pPr>
              <a:defRPr/>
            </a:pPr>
            <a:r>
              <a:rPr lang="en-US"/>
              <a:t>Copyright 2010</a:t>
            </a:r>
          </a:p>
        </p:txBody>
      </p:sp>
      <p:sp>
        <p:nvSpPr>
          <p:cNvPr id="4" name="Footer Placeholder 3"/>
          <p:cNvSpPr>
            <a:spLocks noGrp="1"/>
          </p:cNvSpPr>
          <p:nvPr>
            <p:ph type="ftr" sz="quarter" idx="11"/>
          </p:nvPr>
        </p:nvSpPr>
        <p:spPr/>
        <p:txBody>
          <a:bodyPr/>
          <a:lstStyle/>
          <a:p>
            <a:pPr>
              <a:defRPr/>
            </a:pPr>
            <a:r>
              <a:rPr lang="en-US"/>
              <a:t>‹#›</a:t>
            </a:r>
          </a:p>
        </p:txBody>
      </p:sp>
      <p:sp>
        <p:nvSpPr>
          <p:cNvPr id="28676" name="Rectangle 4"/>
          <p:cNvSpPr>
            <a:spLocks noChangeArrowheads="1"/>
          </p:cNvSpPr>
          <p:nvPr/>
        </p:nvSpPr>
        <p:spPr bwMode="auto">
          <a:xfrm>
            <a:off x="1066800" y="1143000"/>
            <a:ext cx="72390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Tx/>
              <a:buChar char="•"/>
            </a:pPr>
            <a:r>
              <a:rPr lang="en-US" sz="6000">
                <a:solidFill>
                  <a:srgbClr val="006600"/>
                </a:solidFill>
                <a:latin typeface="Times New Roman" pitchFamily="18" charset="0"/>
                <a:cs typeface="Times New Roman" pitchFamily="18" charset="0"/>
              </a:rPr>
              <a:t> Through Strategies?</a:t>
            </a:r>
          </a:p>
          <a:p>
            <a:pPr algn="ctr">
              <a:buFontTx/>
              <a:buChar char="•"/>
            </a:pPr>
            <a:r>
              <a:rPr lang="en-US" sz="6000">
                <a:solidFill>
                  <a:srgbClr val="006600"/>
                </a:solidFill>
                <a:latin typeface="Times New Roman" pitchFamily="18" charset="0"/>
                <a:cs typeface="Times New Roman" pitchFamily="18" charset="0"/>
              </a:rPr>
              <a:t>  By Chance?</a:t>
            </a:r>
          </a:p>
          <a:p>
            <a:pPr algn="ctr">
              <a:buFontTx/>
              <a:buChar char="•"/>
            </a:pPr>
            <a:r>
              <a:rPr lang="en-US" sz="6000">
                <a:solidFill>
                  <a:srgbClr val="006600"/>
                </a:solidFill>
                <a:latin typeface="Times New Roman" pitchFamily="18" charset="0"/>
                <a:cs typeface="Times New Roman" pitchFamily="18" charset="0"/>
              </a:rPr>
              <a:t> By the </a:t>
            </a:r>
            <a:r>
              <a:rPr lang="en-US" sz="6000" b="1">
                <a:solidFill>
                  <a:srgbClr val="006600"/>
                </a:solidFill>
                <a:latin typeface="Times New Roman" pitchFamily="18" charset="0"/>
                <a:cs typeface="Times New Roman" pitchFamily="18" charset="0"/>
              </a:rPr>
              <a:t>Luck OF THE IRISH?</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rtlCol="0">
            <a:normAutofit fontScale="90000"/>
          </a:bodyPr>
          <a:lstStyle/>
          <a:p>
            <a:pPr eaLnBrk="1" fontAlgn="auto" hangingPunct="1">
              <a:spcAft>
                <a:spcPts val="0"/>
              </a:spcAft>
              <a:defRPr/>
            </a:pPr>
            <a:r>
              <a:rPr lang="en-US" b="0" dirty="0" smtClean="0">
                <a:solidFill>
                  <a:srgbClr val="006600"/>
                </a:solidFill>
                <a:latin typeface="Engravers MT" pitchFamily="18" charset="0"/>
              </a:rPr>
              <a:t/>
            </a:r>
            <a:br>
              <a:rPr lang="en-US" b="0" dirty="0" smtClean="0">
                <a:solidFill>
                  <a:srgbClr val="006600"/>
                </a:solidFill>
                <a:latin typeface="Engravers MT" pitchFamily="18" charset="0"/>
              </a:rPr>
            </a:br>
            <a:r>
              <a:rPr lang="en-US" b="0" dirty="0" smtClean="0">
                <a:solidFill>
                  <a:srgbClr val="006600"/>
                </a:solidFill>
                <a:latin typeface="Engravers MT" pitchFamily="18" charset="0"/>
              </a:rPr>
              <a:t/>
            </a:r>
            <a:br>
              <a:rPr lang="en-US" b="0" dirty="0" smtClean="0">
                <a:solidFill>
                  <a:srgbClr val="006600"/>
                </a:solidFill>
                <a:latin typeface="Engravers MT" pitchFamily="18" charset="0"/>
              </a:rPr>
            </a:br>
            <a:r>
              <a:rPr lang="en-US" b="0" dirty="0" smtClean="0">
                <a:solidFill>
                  <a:srgbClr val="006600"/>
                </a:solidFill>
                <a:latin typeface="Engravers MT" pitchFamily="18" charset="0"/>
              </a:rPr>
              <a:t/>
            </a:r>
            <a:br>
              <a:rPr lang="en-US" b="0" dirty="0" smtClean="0">
                <a:solidFill>
                  <a:srgbClr val="006600"/>
                </a:solidFill>
                <a:latin typeface="Engravers MT" pitchFamily="18" charset="0"/>
              </a:rPr>
            </a:br>
            <a:r>
              <a:rPr lang="en-US" b="0" dirty="0" smtClean="0">
                <a:solidFill>
                  <a:srgbClr val="006600"/>
                </a:solidFill>
                <a:latin typeface="Engravers MT" pitchFamily="18" charset="0"/>
              </a:rPr>
              <a:t/>
            </a:r>
            <a:br>
              <a:rPr lang="en-US" b="0" dirty="0" smtClean="0">
                <a:solidFill>
                  <a:srgbClr val="006600"/>
                </a:solidFill>
                <a:latin typeface="Engravers MT" pitchFamily="18" charset="0"/>
              </a:rPr>
            </a:br>
            <a:r>
              <a:rPr lang="en-US" sz="6700" b="0" dirty="0" smtClean="0">
                <a:solidFill>
                  <a:srgbClr val="006600"/>
                </a:solidFill>
                <a:latin typeface="Engravers MT" pitchFamily="18" charset="0"/>
              </a:rPr>
              <a:t>How?</a:t>
            </a:r>
            <a:br>
              <a:rPr lang="en-US" sz="6700" b="0" dirty="0" smtClean="0">
                <a:solidFill>
                  <a:srgbClr val="006600"/>
                </a:solidFill>
                <a:latin typeface="Engravers MT" pitchFamily="18" charset="0"/>
              </a:rPr>
            </a:br>
            <a:r>
              <a:rPr lang="en-US" sz="6700" dirty="0" smtClean="0">
                <a:solidFill>
                  <a:srgbClr val="006600"/>
                </a:solidFill>
                <a:latin typeface="Engravers MT" pitchFamily="18" charset="0"/>
              </a:rPr>
              <a:t/>
            </a:r>
            <a:br>
              <a:rPr lang="en-US" sz="6700" dirty="0" smtClean="0">
                <a:solidFill>
                  <a:srgbClr val="006600"/>
                </a:solidFill>
                <a:latin typeface="Engravers MT" pitchFamily="18" charset="0"/>
              </a:rPr>
            </a:br>
            <a:r>
              <a:rPr lang="en-US" sz="6700" dirty="0" smtClean="0">
                <a:solidFill>
                  <a:srgbClr val="006600"/>
                </a:solidFill>
                <a:latin typeface="Engravers MT" pitchFamily="18" charset="0"/>
              </a:rPr>
              <a:t> Why?</a:t>
            </a:r>
            <a:br>
              <a:rPr lang="en-US" sz="6700" dirty="0" smtClean="0">
                <a:solidFill>
                  <a:srgbClr val="006600"/>
                </a:solidFill>
                <a:latin typeface="Engravers MT" pitchFamily="18" charset="0"/>
              </a:rPr>
            </a:br>
            <a:endParaRPr lang="en-US" sz="6700" dirty="0"/>
          </a:p>
        </p:txBody>
      </p:sp>
      <p:sp>
        <p:nvSpPr>
          <p:cNvPr id="6" name="Subtitle 5"/>
          <p:cNvSpPr>
            <a:spLocks noGrp="1"/>
          </p:cNvSpPr>
          <p:nvPr>
            <p:ph type="subTitle" idx="1"/>
          </p:nvPr>
        </p:nvSpPr>
        <p:spPr/>
        <p:txBody>
          <a:bodyPr rtlCol="0">
            <a:normAutofit/>
          </a:bodyPr>
          <a:lstStyle/>
          <a:p>
            <a:pPr eaLnBrk="1" fontAlgn="auto" hangingPunct="1">
              <a:spcAft>
                <a:spcPts val="0"/>
              </a:spcAft>
              <a:defRPr/>
            </a:pPr>
            <a:endParaRPr lang="en-US"/>
          </a:p>
        </p:txBody>
      </p:sp>
      <p:sp>
        <p:nvSpPr>
          <p:cNvPr id="3" name="Date Placeholder 2"/>
          <p:cNvSpPr>
            <a:spLocks noGrp="1"/>
          </p:cNvSpPr>
          <p:nvPr>
            <p:ph type="dt" sz="quarter" idx="4294967295"/>
          </p:nvPr>
        </p:nvSpPr>
        <p:spPr>
          <a:xfrm>
            <a:off x="0" y="6248400"/>
            <a:ext cx="2133600" cy="365125"/>
          </a:xfrm>
        </p:spPr>
        <p:txBody>
          <a:bodyPr/>
          <a:lstStyle/>
          <a:p>
            <a:pPr>
              <a:defRPr/>
            </a:pPr>
            <a:r>
              <a:rPr lang="en-US"/>
              <a:t>Copyright 2010</a:t>
            </a:r>
          </a:p>
        </p:txBody>
      </p:sp>
      <p:sp>
        <p:nvSpPr>
          <p:cNvPr id="4" name="Footer Placeholder 3"/>
          <p:cNvSpPr>
            <a:spLocks noGrp="1"/>
          </p:cNvSpPr>
          <p:nvPr>
            <p:ph type="ftr" sz="quarter" idx="4294967295"/>
          </p:nvPr>
        </p:nvSpPr>
        <p:spPr>
          <a:xfrm>
            <a:off x="0" y="6248400"/>
            <a:ext cx="2895600" cy="365125"/>
          </a:xfrm>
        </p:spPr>
        <p:txBody>
          <a:bodyPr/>
          <a:lstStyle/>
          <a:p>
            <a:pPr>
              <a:defRPr/>
            </a:pPr>
            <a:r>
              <a:rPr lang="en-US"/>
              <a:t>‹#›</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C31"/>
          </a:solidFill>
        </p:spPr>
        <p:txBody>
          <a:bodyPr rtlCol="0">
            <a:normAutofit fontScale="90000"/>
          </a:bodyPr>
          <a:lstStyle/>
          <a:p>
            <a:pPr eaLnBrk="1" fontAlgn="auto" hangingPunct="1">
              <a:spcAft>
                <a:spcPts val="0"/>
              </a:spcAft>
              <a:defRPr/>
            </a:pPr>
            <a:r>
              <a:rPr lang="en-US" b="0" dirty="0" smtClean="0">
                <a:solidFill>
                  <a:srgbClr val="CC6600"/>
                </a:solidFill>
                <a:latin typeface="Times New Roman" pitchFamily="18" charset="0"/>
                <a:cs typeface="Times New Roman" pitchFamily="18" charset="0"/>
              </a:rPr>
              <a:t/>
            </a:r>
            <a:br>
              <a:rPr lang="en-US" b="0" dirty="0" smtClean="0">
                <a:solidFill>
                  <a:srgbClr val="CC6600"/>
                </a:solidFill>
                <a:latin typeface="Times New Roman" pitchFamily="18" charset="0"/>
                <a:cs typeface="Times New Roman" pitchFamily="18" charset="0"/>
              </a:rPr>
            </a:br>
            <a:r>
              <a:rPr lang="en-US" dirty="0" smtClean="0">
                <a:solidFill>
                  <a:srgbClr val="FF3300"/>
                </a:solidFill>
                <a:latin typeface="Times New Roman" pitchFamily="18" charset="0"/>
                <a:cs typeface="Times New Roman" pitchFamily="18" charset="0"/>
              </a:rPr>
              <a:t>Both Were EXILES</a:t>
            </a:r>
            <a:r>
              <a:rPr lang="en-US" b="0" dirty="0" smtClean="0">
                <a:solidFill>
                  <a:srgbClr val="CC6600"/>
                </a:solidFill>
                <a:latin typeface="Times New Roman" pitchFamily="18" charset="0"/>
                <a:cs typeface="Times New Roman" pitchFamily="18" charset="0"/>
              </a:rPr>
              <a:t/>
            </a:r>
            <a:br>
              <a:rPr lang="en-US" b="0" dirty="0" smtClean="0">
                <a:solidFill>
                  <a:srgbClr val="CC6600"/>
                </a:solidFill>
                <a:latin typeface="Times New Roman" pitchFamily="18" charset="0"/>
                <a:cs typeface="Times New Roman" pitchFamily="18" charset="0"/>
              </a:rPr>
            </a:br>
            <a:endParaRPr lang="en-US" dirty="0"/>
          </a:p>
        </p:txBody>
      </p:sp>
      <p:sp>
        <p:nvSpPr>
          <p:cNvPr id="3" name="Date Placeholder 2"/>
          <p:cNvSpPr>
            <a:spLocks noGrp="1"/>
          </p:cNvSpPr>
          <p:nvPr>
            <p:ph type="dt" sz="quarter" idx="10"/>
          </p:nvPr>
        </p:nvSpPr>
        <p:spPr/>
        <p:txBody>
          <a:bodyPr/>
          <a:lstStyle/>
          <a:p>
            <a:pPr>
              <a:defRPr/>
            </a:pPr>
            <a:r>
              <a:rPr lang="en-US"/>
              <a:t>Copyright 2010</a:t>
            </a:r>
          </a:p>
        </p:txBody>
      </p:sp>
      <p:sp>
        <p:nvSpPr>
          <p:cNvPr id="4" name="Footer Placeholder 3"/>
          <p:cNvSpPr>
            <a:spLocks noGrp="1"/>
          </p:cNvSpPr>
          <p:nvPr>
            <p:ph type="ftr" sz="quarter" idx="11"/>
          </p:nvPr>
        </p:nvSpPr>
        <p:spPr/>
        <p:txBody>
          <a:bodyPr/>
          <a:lstStyle/>
          <a:p>
            <a:pPr>
              <a:defRPr/>
            </a:pPr>
            <a:r>
              <a:rPr lang="en-US"/>
              <a:t>‹#›</a:t>
            </a:r>
          </a:p>
        </p:txBody>
      </p:sp>
      <p:pic>
        <p:nvPicPr>
          <p:cNvPr id="30725" name="Picture 10" descr="Hester Street, the heart of New York's East Side, 1900. (The National Archi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057400"/>
            <a:ext cx="4953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quarter" idx="10"/>
          </p:nvPr>
        </p:nvSpPr>
        <p:spPr/>
        <p:txBody>
          <a:bodyPr/>
          <a:lstStyle/>
          <a:p>
            <a:pPr>
              <a:defRPr/>
            </a:pPr>
            <a:r>
              <a:rPr lang="en-US"/>
              <a:t>Copyright 2010</a:t>
            </a:r>
          </a:p>
        </p:txBody>
      </p:sp>
      <p:sp>
        <p:nvSpPr>
          <p:cNvPr id="4" name="Footer Placeholder 3"/>
          <p:cNvSpPr>
            <a:spLocks noGrp="1"/>
          </p:cNvSpPr>
          <p:nvPr>
            <p:ph type="ftr" sz="quarter" idx="11"/>
          </p:nvPr>
        </p:nvSpPr>
        <p:spPr/>
        <p:txBody>
          <a:bodyPr/>
          <a:lstStyle/>
          <a:p>
            <a:pPr>
              <a:defRPr/>
            </a:pPr>
            <a:r>
              <a:rPr lang="en-US"/>
              <a:t>‹#›</a:t>
            </a:r>
          </a:p>
        </p:txBody>
      </p:sp>
      <p:sp>
        <p:nvSpPr>
          <p:cNvPr id="31748" name="Rectangle 4"/>
          <p:cNvSpPr>
            <a:spLocks noChangeArrowheads="1"/>
          </p:cNvSpPr>
          <p:nvPr/>
        </p:nvSpPr>
        <p:spPr bwMode="auto">
          <a:xfrm>
            <a:off x="533400" y="1752600"/>
            <a:ext cx="87630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4400">
                <a:latin typeface="Times New Roman" pitchFamily="18" charset="0"/>
                <a:cs typeface="Times New Roman" pitchFamily="18" charset="0"/>
              </a:rPr>
              <a:t>All of the urban pathologies we now associate with the </a:t>
            </a:r>
            <a:br>
              <a:rPr lang="en-US" sz="4400">
                <a:latin typeface="Times New Roman" pitchFamily="18" charset="0"/>
                <a:cs typeface="Times New Roman" pitchFamily="18" charset="0"/>
              </a:rPr>
            </a:br>
            <a:r>
              <a:rPr lang="en-US" sz="4400">
                <a:latin typeface="Times New Roman" pitchFamily="18" charset="0"/>
                <a:cs typeface="Times New Roman" pitchFamily="18" charset="0"/>
              </a:rPr>
              <a:t>   urban poor</a:t>
            </a:r>
          </a:p>
        </p:txBody>
      </p:sp>
      <p:sp>
        <p:nvSpPr>
          <p:cNvPr id="7" name="Title 1"/>
          <p:cNvSpPr>
            <a:spLocks noGrp="1"/>
          </p:cNvSpPr>
          <p:nvPr>
            <p:ph type="title"/>
          </p:nvPr>
        </p:nvSpPr>
        <p:spPr/>
        <p:style>
          <a:lnRef idx="1">
            <a:schemeClr val="dk1"/>
          </a:lnRef>
          <a:fillRef idx="3">
            <a:schemeClr val="dk1"/>
          </a:fillRef>
          <a:effectRef idx="2">
            <a:schemeClr val="dk1"/>
          </a:effectRef>
          <a:fontRef idx="minor">
            <a:schemeClr val="lt1"/>
          </a:fontRef>
        </p:style>
        <p:txBody>
          <a:bodyPr rtlCol="0">
            <a:normAutofit fontScale="90000"/>
          </a:bodyPr>
          <a:lstStyle/>
          <a:p>
            <a:pPr eaLnBrk="1" fontAlgn="auto" hangingPunct="1">
              <a:spcAft>
                <a:spcPts val="0"/>
              </a:spcAft>
              <a:defRPr/>
            </a:pPr>
            <a:r>
              <a:rPr lang="en-US" sz="4000" dirty="0" smtClean="0">
                <a:solidFill>
                  <a:srgbClr val="006600"/>
                </a:solidFill>
              </a:rPr>
              <a:t/>
            </a:r>
            <a:br>
              <a:rPr lang="en-US" sz="4000" dirty="0" smtClean="0">
                <a:solidFill>
                  <a:srgbClr val="006600"/>
                </a:solidFill>
              </a:rPr>
            </a:br>
            <a:r>
              <a:rPr lang="en-US" sz="4000" dirty="0" smtClean="0">
                <a:solidFill>
                  <a:srgbClr val="006600"/>
                </a:solidFill>
              </a:rPr>
              <a:t/>
            </a:r>
            <a:br>
              <a:rPr lang="en-US" sz="4000" dirty="0" smtClean="0">
                <a:solidFill>
                  <a:srgbClr val="006600"/>
                </a:solidFill>
              </a:rPr>
            </a:br>
            <a:r>
              <a:rPr lang="en-US" sz="4000" dirty="0" smtClean="0">
                <a:solidFill>
                  <a:srgbClr val="006600"/>
                </a:solidFill>
              </a:rPr>
              <a:t/>
            </a:r>
            <a:br>
              <a:rPr lang="en-US" sz="4000" dirty="0" smtClean="0">
                <a:solidFill>
                  <a:srgbClr val="006600"/>
                </a:solidFill>
              </a:rPr>
            </a:br>
            <a:r>
              <a:rPr lang="en-US" sz="4000" dirty="0" smtClean="0">
                <a:solidFill>
                  <a:srgbClr val="006600"/>
                </a:solidFill>
              </a:rPr>
              <a:t>The Irish Catholics were the</a:t>
            </a:r>
            <a:br>
              <a:rPr lang="en-US" sz="4000" dirty="0" smtClean="0">
                <a:solidFill>
                  <a:srgbClr val="006600"/>
                </a:solidFill>
              </a:rPr>
            </a:br>
            <a:r>
              <a:rPr lang="en-US" sz="4000" dirty="0" smtClean="0">
                <a:solidFill>
                  <a:srgbClr val="006600"/>
                </a:solidFill>
              </a:rPr>
              <a:t>First Major Minority Group:</a:t>
            </a:r>
            <a:br>
              <a:rPr lang="en-US" sz="4000" dirty="0" smtClean="0">
                <a:solidFill>
                  <a:srgbClr val="006600"/>
                </a:solidFill>
              </a:rPr>
            </a:br>
            <a:r>
              <a:rPr lang="en-US" dirty="0" smtClean="0">
                <a:solidFill>
                  <a:srgbClr val="006600"/>
                </a:solidFill>
              </a:rPr>
              <a:t/>
            </a:r>
            <a:br>
              <a:rPr lang="en-US" dirty="0" smtClean="0">
                <a:solidFill>
                  <a:srgbClr val="006600"/>
                </a:solidFill>
              </a:rPr>
            </a:br>
            <a:r>
              <a:rPr lang="en-US" dirty="0" smtClean="0">
                <a:solidFill>
                  <a:srgbClr val="006600"/>
                </a:solidFill>
              </a:rPr>
              <a:t>	</a:t>
            </a:r>
            <a:r>
              <a:rPr lang="en-US" dirty="0" smtClean="0">
                <a:solidFill>
                  <a:srgbClr val="000066"/>
                </a:solidFill>
              </a:rPr>
              <a:t/>
            </a:r>
            <a:br>
              <a:rPr lang="en-US" dirty="0" smtClean="0">
                <a:solidFill>
                  <a:srgbClr val="000066"/>
                </a:solidFill>
              </a:rPr>
            </a:br>
            <a:endParaRPr lang="en-US" dirty="0"/>
          </a:p>
        </p:txBody>
      </p:sp>
      <p:pic>
        <p:nvPicPr>
          <p:cNvPr id="31750" name="Picture 2" descr="riis_mulberry_bend 189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81400"/>
            <a:ext cx="3759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dk1"/>
          </a:lnRef>
          <a:fillRef idx="2">
            <a:schemeClr val="dk1"/>
          </a:fillRef>
          <a:effectRef idx="1">
            <a:schemeClr val="dk1"/>
          </a:effectRef>
          <a:fontRef idx="minor">
            <a:schemeClr val="dk1"/>
          </a:fontRef>
        </p:style>
        <p:txBody>
          <a:bodyPr rtlCol="0">
            <a:normAutofit fontScale="90000"/>
          </a:bodyPr>
          <a:lstStyle/>
          <a:p>
            <a:pPr eaLnBrk="1" fontAlgn="auto" hangingPunct="1">
              <a:spcAft>
                <a:spcPts val="0"/>
              </a:spcAft>
              <a:defRPr/>
            </a:pPr>
            <a:r>
              <a:rPr lang="en-US" dirty="0" smtClean="0">
                <a:solidFill>
                  <a:srgbClr val="006600"/>
                </a:solidFill>
                <a:latin typeface="Engravers MT" pitchFamily="18" charset="0"/>
              </a:rPr>
              <a:t/>
            </a:r>
            <a:br>
              <a:rPr lang="en-US" dirty="0" smtClean="0">
                <a:solidFill>
                  <a:srgbClr val="006600"/>
                </a:solidFill>
                <a:latin typeface="Engravers MT" pitchFamily="18" charset="0"/>
              </a:rPr>
            </a:br>
            <a:r>
              <a:rPr lang="en-US" dirty="0" smtClean="0">
                <a:solidFill>
                  <a:srgbClr val="006600"/>
                </a:solidFill>
                <a:latin typeface="Engravers MT" pitchFamily="18" charset="0"/>
              </a:rPr>
              <a:t>1. Alien</a:t>
            </a:r>
            <a:r>
              <a:rPr lang="en-US" u="sng" dirty="0" smtClean="0">
                <a:solidFill>
                  <a:srgbClr val="FF0000"/>
                </a:solidFill>
                <a:latin typeface="Engravers MT" pitchFamily="18" charset="0"/>
              </a:rPr>
              <a:t>ate</a:t>
            </a:r>
            <a:r>
              <a:rPr lang="en-US" u="sng" dirty="0" smtClean="0">
                <a:solidFill>
                  <a:srgbClr val="006600"/>
                </a:solidFill>
                <a:latin typeface="Engravers MT" pitchFamily="18" charset="0"/>
              </a:rPr>
              <a:t/>
            </a:r>
            <a:br>
              <a:rPr lang="en-US" u="sng" dirty="0" smtClean="0">
                <a:solidFill>
                  <a:srgbClr val="006600"/>
                </a:solidFill>
                <a:latin typeface="Engravers MT" pitchFamily="18" charset="0"/>
              </a:rPr>
            </a:br>
            <a:endParaRPr lang="en-US" dirty="0"/>
          </a:p>
        </p:txBody>
      </p:sp>
      <p:sp>
        <p:nvSpPr>
          <p:cNvPr id="32771" name="Content Placeholder 6"/>
          <p:cNvSpPr>
            <a:spLocks noGrp="1"/>
          </p:cNvSpPr>
          <p:nvPr>
            <p:ph sz="half" idx="1"/>
          </p:nvPr>
        </p:nvSpPr>
        <p:spPr>
          <a:xfrm>
            <a:off x="457200" y="1600200"/>
            <a:ext cx="4038600" cy="4525963"/>
          </a:xfrm>
        </p:spPr>
        <p:txBody>
          <a:bodyPr/>
          <a:lstStyle/>
          <a:p>
            <a:pPr eaLnBrk="1" hangingPunct="1"/>
            <a:endParaRPr lang="en-US" smtClean="0"/>
          </a:p>
        </p:txBody>
      </p:sp>
      <p:sp>
        <p:nvSpPr>
          <p:cNvPr id="8" name="Content Placeholder 7"/>
          <p:cNvSpPr>
            <a:spLocks noGrp="1"/>
          </p:cNvSpPr>
          <p:nvPr>
            <p:ph sz="half" idx="2"/>
          </p:nvPr>
        </p:nvSpPr>
        <p:spPr>
          <a:xfrm>
            <a:off x="4648200" y="1600200"/>
            <a:ext cx="4038600" cy="4525963"/>
          </a:xfrm>
        </p:spPr>
        <p:txBody>
          <a:bodyPr rtlCol="0">
            <a:normAutofit/>
          </a:bodyPr>
          <a:lstStyle/>
          <a:p>
            <a:pPr algn="ctr" eaLnBrk="1" fontAlgn="auto" hangingPunct="1">
              <a:spcAft>
                <a:spcPts val="0"/>
              </a:spcAft>
              <a:defRPr/>
            </a:pPr>
            <a:r>
              <a:rPr lang="en-US" sz="3600" b="1" dirty="0" smtClean="0">
                <a:solidFill>
                  <a:srgbClr val="006600"/>
                </a:solidFill>
                <a:latin typeface="Times New Roman" pitchFamily="18" charset="0"/>
                <a:cs typeface="Times New Roman" pitchFamily="18" charset="0"/>
              </a:rPr>
              <a:t>From their own </a:t>
            </a:r>
          </a:p>
          <a:p>
            <a:pPr algn="ctr" eaLnBrk="1" fontAlgn="auto" hangingPunct="1">
              <a:spcAft>
                <a:spcPts val="0"/>
              </a:spcAft>
              <a:buFont typeface="Arial" pitchFamily="34" charset="0"/>
              <a:buNone/>
              <a:defRPr/>
            </a:pPr>
            <a:r>
              <a:rPr lang="en-US" sz="3600" b="1" dirty="0" smtClean="0">
                <a:solidFill>
                  <a:srgbClr val="F46414"/>
                </a:solidFill>
                <a:effectLst>
                  <a:outerShdw blurRad="38100" dist="38100" dir="2700000" algn="tl">
                    <a:srgbClr val="000000"/>
                  </a:outerShdw>
                </a:effectLst>
                <a:latin typeface="Times New Roman" pitchFamily="18" charset="0"/>
                <a:cs typeface="Times New Roman" pitchFamily="18" charset="0"/>
              </a:rPr>
              <a:t>moral economy</a:t>
            </a:r>
            <a:r>
              <a:rPr lang="en-US" sz="3600" b="1" dirty="0" smtClean="0">
                <a:solidFill>
                  <a:srgbClr val="006600"/>
                </a:solidFill>
                <a:latin typeface="Times New Roman" pitchFamily="18" charset="0"/>
                <a:cs typeface="Times New Roman" pitchFamily="18" charset="0"/>
              </a:rPr>
              <a:t> </a:t>
            </a:r>
          </a:p>
          <a:p>
            <a:pPr algn="ctr" eaLnBrk="1" fontAlgn="auto" hangingPunct="1">
              <a:spcAft>
                <a:spcPts val="0"/>
              </a:spcAft>
              <a:buFont typeface="Arial" pitchFamily="34" charset="0"/>
              <a:buNone/>
              <a:defRPr/>
            </a:pPr>
            <a:r>
              <a:rPr lang="en-US" sz="3600" b="1" dirty="0" smtClean="0">
                <a:solidFill>
                  <a:srgbClr val="006600"/>
                </a:solidFill>
                <a:latin typeface="Times New Roman" pitchFamily="18" charset="0"/>
                <a:cs typeface="Times New Roman" pitchFamily="18" charset="0"/>
              </a:rPr>
              <a:t>From their traditional way of life!</a:t>
            </a:r>
          </a:p>
        </p:txBody>
      </p:sp>
      <p:sp>
        <p:nvSpPr>
          <p:cNvPr id="3" name="Date Placeholder 2"/>
          <p:cNvSpPr>
            <a:spLocks noGrp="1"/>
          </p:cNvSpPr>
          <p:nvPr>
            <p:ph type="dt" sz="quarter" idx="10"/>
          </p:nvPr>
        </p:nvSpPr>
        <p:spPr/>
        <p:txBody>
          <a:bodyPr/>
          <a:lstStyle/>
          <a:p>
            <a:pPr>
              <a:defRPr/>
            </a:pPr>
            <a:r>
              <a:rPr lang="en-US"/>
              <a:t>Copyright 2010</a:t>
            </a:r>
          </a:p>
        </p:txBody>
      </p:sp>
      <p:sp>
        <p:nvSpPr>
          <p:cNvPr id="4" name="Footer Placeholder 3"/>
          <p:cNvSpPr>
            <a:spLocks noGrp="1"/>
          </p:cNvSpPr>
          <p:nvPr>
            <p:ph type="ftr" sz="quarter" idx="11"/>
          </p:nvPr>
        </p:nvSpPr>
        <p:spPr/>
        <p:txBody>
          <a:bodyPr/>
          <a:lstStyle/>
          <a:p>
            <a:pPr>
              <a:defRPr/>
            </a:pPr>
            <a:r>
              <a:rPr lang="en-US"/>
              <a:t>‹#›</a:t>
            </a:r>
          </a:p>
        </p:txBody>
      </p:sp>
      <p:pic>
        <p:nvPicPr>
          <p:cNvPr id="32775" name="Picture 4" descr="http://adminstaff.vassar.edu/sttaylor/FAMINE/ILN/Evictions/Ejectmen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0"/>
            <a:ext cx="4724400" cy="53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gradFill flip="none" rotWithShape="1">
            <a:gsLst>
              <a:gs pos="0">
                <a:srgbClr val="FF3300">
                  <a:shade val="30000"/>
                  <a:satMod val="115000"/>
                </a:srgbClr>
              </a:gs>
              <a:gs pos="50000">
                <a:srgbClr val="FF3300">
                  <a:shade val="67500"/>
                  <a:satMod val="115000"/>
                </a:srgbClr>
              </a:gs>
              <a:gs pos="100000">
                <a:srgbClr val="FF3300">
                  <a:shade val="100000"/>
                  <a:satMod val="115000"/>
                </a:srgbClr>
              </a:gs>
            </a:gsLst>
            <a:path path="circle">
              <a:fillToRect l="100000" b="100000"/>
            </a:path>
            <a:tileRect t="-100000" r="-100000"/>
          </a:gradFill>
          <a:ln>
            <a:miter lim="800000"/>
            <a:headEnd/>
            <a:tailEnd/>
          </a:ln>
        </p:spPr>
        <p:txBody>
          <a:bodyPr rtlCol="0">
            <a:normAutofit/>
          </a:bodyPr>
          <a:lstStyle/>
          <a:p>
            <a:pPr eaLnBrk="1" fontAlgn="auto" hangingPunct="1">
              <a:spcAft>
                <a:spcPts val="0"/>
              </a:spcAft>
              <a:defRPr/>
            </a:pPr>
            <a:r>
              <a:rPr lang="en-US" sz="5400" dirty="0" smtClean="0">
                <a:solidFill>
                  <a:srgbClr val="006C31"/>
                </a:solidFill>
              </a:rPr>
              <a:t>S.P.E.E.C.H.</a:t>
            </a:r>
            <a:endParaRPr lang="en-US" sz="5400" dirty="0">
              <a:solidFill>
                <a:srgbClr val="006C31"/>
              </a:solidFill>
            </a:endParaRPr>
          </a:p>
        </p:txBody>
      </p:sp>
      <p:sp>
        <p:nvSpPr>
          <p:cNvPr id="3" name="Date Placeholder 2"/>
          <p:cNvSpPr>
            <a:spLocks noGrp="1"/>
          </p:cNvSpPr>
          <p:nvPr>
            <p:ph type="dt" sz="quarter" idx="10"/>
          </p:nvPr>
        </p:nvSpPr>
        <p:spPr/>
        <p:txBody>
          <a:bodyPr/>
          <a:lstStyle/>
          <a:p>
            <a:pPr>
              <a:defRPr/>
            </a:pPr>
            <a:r>
              <a:rPr lang="en-US"/>
              <a:t>Copyright 2010</a:t>
            </a:r>
          </a:p>
        </p:txBody>
      </p:sp>
      <p:sp>
        <p:nvSpPr>
          <p:cNvPr id="4" name="Footer Placeholder 3"/>
          <p:cNvSpPr>
            <a:spLocks noGrp="1"/>
          </p:cNvSpPr>
          <p:nvPr>
            <p:ph type="ftr" sz="quarter" idx="11"/>
          </p:nvPr>
        </p:nvSpPr>
        <p:spPr/>
        <p:txBody>
          <a:bodyPr/>
          <a:lstStyle/>
          <a:p>
            <a:pPr>
              <a:defRPr/>
            </a:pPr>
            <a:r>
              <a:rPr lang="en-US"/>
              <a:t>‹#›</a:t>
            </a:r>
          </a:p>
        </p:txBody>
      </p:sp>
      <p:sp>
        <p:nvSpPr>
          <p:cNvPr id="33799" name="Rectangle 4"/>
          <p:cNvSpPr>
            <a:spLocks noChangeArrowheads="1"/>
          </p:cNvSpPr>
          <p:nvPr/>
        </p:nvSpPr>
        <p:spPr bwMode="auto">
          <a:xfrm>
            <a:off x="838200" y="1720850"/>
            <a:ext cx="60198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a:r>
              <a:rPr lang="en-US" sz="4400" b="1">
                <a:solidFill>
                  <a:srgbClr val="CC3300"/>
                </a:solidFill>
                <a:latin typeface="Calibri" pitchFamily="34" charset="0"/>
              </a:rPr>
              <a:t>S</a:t>
            </a:r>
            <a:r>
              <a:rPr lang="en-US" sz="4400">
                <a:latin typeface="Calibri" pitchFamily="34" charset="0"/>
              </a:rPr>
              <a:t>ocial</a:t>
            </a:r>
          </a:p>
          <a:p>
            <a:pPr lvl="1"/>
            <a:r>
              <a:rPr lang="en-US" sz="4400" b="1">
                <a:solidFill>
                  <a:srgbClr val="CC3300"/>
                </a:solidFill>
                <a:latin typeface="Calibri" pitchFamily="34" charset="0"/>
              </a:rPr>
              <a:t>P</a:t>
            </a:r>
            <a:r>
              <a:rPr lang="en-US" sz="4400">
                <a:latin typeface="Calibri" pitchFamily="34" charset="0"/>
              </a:rPr>
              <a:t>olitical</a:t>
            </a:r>
          </a:p>
          <a:p>
            <a:pPr lvl="1"/>
            <a:r>
              <a:rPr lang="en-US" sz="4400" b="1">
                <a:solidFill>
                  <a:srgbClr val="CC3300"/>
                </a:solidFill>
                <a:latin typeface="Calibri" pitchFamily="34" charset="0"/>
              </a:rPr>
              <a:t>E</a:t>
            </a:r>
            <a:r>
              <a:rPr lang="en-US" sz="4400">
                <a:latin typeface="Calibri" pitchFamily="34" charset="0"/>
              </a:rPr>
              <a:t>conomic </a:t>
            </a:r>
          </a:p>
          <a:p>
            <a:pPr lvl="1"/>
            <a:r>
              <a:rPr lang="en-US" sz="4400" b="1">
                <a:solidFill>
                  <a:srgbClr val="CC3300"/>
                </a:solidFill>
                <a:latin typeface="Calibri" pitchFamily="34" charset="0"/>
              </a:rPr>
              <a:t>E</a:t>
            </a:r>
            <a:r>
              <a:rPr lang="en-US" sz="4400">
                <a:latin typeface="Calibri" pitchFamily="34" charset="0"/>
              </a:rPr>
              <a:t>nvironmental </a:t>
            </a:r>
          </a:p>
          <a:p>
            <a:pPr lvl="1"/>
            <a:r>
              <a:rPr lang="en-US" sz="4400" b="1">
                <a:solidFill>
                  <a:srgbClr val="CC3300"/>
                </a:solidFill>
                <a:latin typeface="Calibri" pitchFamily="34" charset="0"/>
              </a:rPr>
              <a:t>C</a:t>
            </a:r>
            <a:r>
              <a:rPr lang="en-US" sz="4400">
                <a:latin typeface="Calibri" pitchFamily="34" charset="0"/>
              </a:rPr>
              <a:t>ultural</a:t>
            </a:r>
          </a:p>
          <a:p>
            <a:pPr lvl="1"/>
            <a:r>
              <a:rPr lang="en-US" sz="4400">
                <a:latin typeface="Calibri" pitchFamily="34" charset="0"/>
              </a:rPr>
              <a:t>Aspects of </a:t>
            </a:r>
            <a:r>
              <a:rPr lang="en-US" sz="4400" b="1">
                <a:solidFill>
                  <a:srgbClr val="CC3300"/>
                </a:solidFill>
                <a:latin typeface="Calibri" pitchFamily="34" charset="0"/>
              </a:rPr>
              <a:t>H</a:t>
            </a:r>
            <a:r>
              <a:rPr lang="en-US" sz="4400">
                <a:latin typeface="Calibri" pitchFamily="34" charset="0"/>
              </a:rPr>
              <a:t>istory</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quarter" idx="10"/>
          </p:nvPr>
        </p:nvSpPr>
        <p:spPr/>
        <p:txBody>
          <a:bodyPr/>
          <a:lstStyle/>
          <a:p>
            <a:pPr>
              <a:defRPr/>
            </a:pPr>
            <a:r>
              <a:rPr lang="en-US"/>
              <a:t>Copyright 2010</a:t>
            </a:r>
          </a:p>
        </p:txBody>
      </p:sp>
      <p:sp>
        <p:nvSpPr>
          <p:cNvPr id="4" name="Footer Placeholder 3"/>
          <p:cNvSpPr>
            <a:spLocks noGrp="1"/>
          </p:cNvSpPr>
          <p:nvPr>
            <p:ph type="ftr" sz="quarter" idx="11"/>
          </p:nvPr>
        </p:nvSpPr>
        <p:spPr/>
        <p:txBody>
          <a:bodyPr/>
          <a:lstStyle/>
          <a:p>
            <a:pPr>
              <a:defRPr/>
            </a:pPr>
            <a:r>
              <a:rPr lang="en-US"/>
              <a:t>‹#›</a:t>
            </a:r>
          </a:p>
        </p:txBody>
      </p:sp>
      <p:sp>
        <p:nvSpPr>
          <p:cNvPr id="34820" name="Rectangle 4"/>
          <p:cNvSpPr>
            <a:spLocks noChangeArrowheads="1"/>
          </p:cNvSpPr>
          <p:nvPr/>
        </p:nvSpPr>
        <p:spPr bwMode="auto">
          <a:xfrm>
            <a:off x="533400" y="1752600"/>
            <a:ext cx="86106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a:r>
              <a:rPr lang="en-US" sz="3600" b="1">
                <a:solidFill>
                  <a:srgbClr val="CC3300"/>
                </a:solidFill>
                <a:latin typeface="Calibri" pitchFamily="34" charset="0"/>
              </a:rPr>
              <a:t>S</a:t>
            </a:r>
            <a:r>
              <a:rPr lang="en-US" sz="3600">
                <a:latin typeface="Calibri" pitchFamily="34" charset="0"/>
              </a:rPr>
              <a:t>ocial			Peasantry</a:t>
            </a:r>
          </a:p>
          <a:p>
            <a:pPr lvl="1"/>
            <a:r>
              <a:rPr lang="en-US" sz="3600" b="1">
                <a:solidFill>
                  <a:srgbClr val="CC3300"/>
                </a:solidFill>
                <a:latin typeface="Calibri" pitchFamily="34" charset="0"/>
              </a:rPr>
              <a:t>P</a:t>
            </a:r>
            <a:r>
              <a:rPr lang="en-US" sz="3600">
                <a:latin typeface="Calibri" pitchFamily="34" charset="0"/>
              </a:rPr>
              <a:t>olitical		Disenfranchised</a:t>
            </a:r>
          </a:p>
          <a:p>
            <a:pPr lvl="1"/>
            <a:r>
              <a:rPr lang="en-US" sz="3600" b="1">
                <a:solidFill>
                  <a:srgbClr val="CC3300"/>
                </a:solidFill>
                <a:latin typeface="Calibri" pitchFamily="34" charset="0"/>
              </a:rPr>
              <a:t>E</a:t>
            </a:r>
            <a:r>
              <a:rPr lang="en-US" sz="3600">
                <a:latin typeface="Calibri" pitchFamily="34" charset="0"/>
              </a:rPr>
              <a:t>conomic 		Subsistence to Market</a:t>
            </a:r>
          </a:p>
          <a:p>
            <a:pPr lvl="1"/>
            <a:r>
              <a:rPr lang="en-US" sz="3600" b="1">
                <a:solidFill>
                  <a:srgbClr val="CC3300"/>
                </a:solidFill>
                <a:latin typeface="Calibri" pitchFamily="34" charset="0"/>
              </a:rPr>
              <a:t>E</a:t>
            </a:r>
            <a:r>
              <a:rPr lang="en-US" sz="3600">
                <a:latin typeface="Calibri" pitchFamily="34" charset="0"/>
              </a:rPr>
              <a:t>nvironmental 	Agrarian — Potato Blight</a:t>
            </a:r>
          </a:p>
          <a:p>
            <a:pPr lvl="1"/>
            <a:r>
              <a:rPr lang="en-US" sz="3600" b="1">
                <a:solidFill>
                  <a:srgbClr val="CC3300"/>
                </a:solidFill>
                <a:latin typeface="Calibri" pitchFamily="34" charset="0"/>
              </a:rPr>
              <a:t>C</a:t>
            </a:r>
            <a:r>
              <a:rPr lang="en-US" sz="3600">
                <a:latin typeface="Calibri" pitchFamily="34" charset="0"/>
              </a:rPr>
              <a:t>ultural		Gaelic Catholics under 					English Protestant rule</a:t>
            </a:r>
          </a:p>
          <a:p>
            <a:pPr lvl="1"/>
            <a:r>
              <a:rPr lang="en-US" sz="3600" b="1">
                <a:latin typeface="Calibri" pitchFamily="34" charset="0"/>
              </a:rPr>
              <a:t>Aspects of</a:t>
            </a:r>
            <a:r>
              <a:rPr lang="en-US" sz="3600" b="1">
                <a:solidFill>
                  <a:srgbClr val="CC3300"/>
                </a:solidFill>
                <a:latin typeface="Calibri" pitchFamily="34" charset="0"/>
              </a:rPr>
              <a:t> H</a:t>
            </a:r>
            <a:r>
              <a:rPr lang="en-US" sz="3600">
                <a:latin typeface="Calibri" pitchFamily="34" charset="0"/>
              </a:rPr>
              <a:t>istory</a:t>
            </a:r>
          </a:p>
        </p:txBody>
      </p:sp>
      <p:sp>
        <p:nvSpPr>
          <p:cNvPr id="6" name="Title 1"/>
          <p:cNvSpPr>
            <a:spLocks noGrp="1"/>
          </p:cNvSpPr>
          <p:nvPr>
            <p:ph type="title"/>
          </p:nvPr>
        </p:nvSpPr>
        <p:spPr>
          <a:gradFill flip="none" rotWithShape="1">
            <a:gsLst>
              <a:gs pos="0">
                <a:srgbClr val="FF3300">
                  <a:shade val="30000"/>
                  <a:satMod val="115000"/>
                </a:srgbClr>
              </a:gs>
              <a:gs pos="50000">
                <a:srgbClr val="FF3300">
                  <a:shade val="67500"/>
                  <a:satMod val="115000"/>
                </a:srgbClr>
              </a:gs>
              <a:gs pos="100000">
                <a:srgbClr val="FF3300">
                  <a:shade val="100000"/>
                  <a:satMod val="115000"/>
                </a:srgbClr>
              </a:gs>
            </a:gsLst>
            <a:path path="circle">
              <a:fillToRect l="100000" b="100000"/>
            </a:path>
            <a:tileRect t="-100000" r="-100000"/>
          </a:gradFill>
          <a:ln>
            <a:miter lim="800000"/>
            <a:headEnd/>
            <a:tailEnd/>
          </a:ln>
        </p:spPr>
        <p:txBody>
          <a:bodyPr rtlCol="0">
            <a:normAutofit/>
          </a:bodyPr>
          <a:lstStyle/>
          <a:p>
            <a:pPr eaLnBrk="1" fontAlgn="auto" hangingPunct="1">
              <a:spcAft>
                <a:spcPts val="0"/>
              </a:spcAft>
              <a:defRPr/>
            </a:pPr>
            <a:r>
              <a:rPr lang="en-US" sz="5400" dirty="0" smtClean="0">
                <a:solidFill>
                  <a:srgbClr val="006C31"/>
                </a:solidFill>
              </a:rPr>
              <a:t>S.P.E.E.C.H.</a:t>
            </a:r>
            <a:endParaRPr lang="en-US" sz="5400" dirty="0">
              <a:solidFill>
                <a:srgbClr val="006C3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solidFill>
            <a:srgbClr val="006C31"/>
          </a:solidFill>
        </p:spPr>
        <p:txBody>
          <a:bodyPr/>
          <a:lstStyle/>
          <a:p>
            <a:pPr eaLnBrk="1" hangingPunct="1"/>
            <a:r>
              <a:rPr lang="en-US" smtClean="0">
                <a:solidFill>
                  <a:srgbClr val="FF3300"/>
                </a:solidFill>
              </a:rPr>
              <a:t>The Irish Catholics</a:t>
            </a:r>
            <a:endParaRPr lang="en-US" smtClean="0"/>
          </a:p>
        </p:txBody>
      </p:sp>
      <p:sp>
        <p:nvSpPr>
          <p:cNvPr id="3" name="Date Placeholder 2"/>
          <p:cNvSpPr>
            <a:spLocks noGrp="1"/>
          </p:cNvSpPr>
          <p:nvPr>
            <p:ph type="dt" sz="quarter" idx="10"/>
          </p:nvPr>
        </p:nvSpPr>
        <p:spPr/>
        <p:txBody>
          <a:bodyPr/>
          <a:lstStyle/>
          <a:p>
            <a:pPr>
              <a:defRPr/>
            </a:pPr>
            <a:r>
              <a:rPr lang="en-US"/>
              <a:t>Copyright 2010</a:t>
            </a:r>
          </a:p>
        </p:txBody>
      </p:sp>
      <p:sp>
        <p:nvSpPr>
          <p:cNvPr id="4" name="Footer Placeholder 3"/>
          <p:cNvSpPr>
            <a:spLocks noGrp="1"/>
          </p:cNvSpPr>
          <p:nvPr>
            <p:ph type="ftr" sz="quarter" idx="11"/>
          </p:nvPr>
        </p:nvSpPr>
        <p:spPr/>
        <p:txBody>
          <a:bodyPr/>
          <a:lstStyle/>
          <a:p>
            <a:pPr>
              <a:defRPr/>
            </a:pPr>
            <a:r>
              <a:rPr lang="en-US"/>
              <a:t>‹#›</a:t>
            </a:r>
          </a:p>
        </p:txBody>
      </p:sp>
      <p:sp>
        <p:nvSpPr>
          <p:cNvPr id="35845" name="Rectangle 4"/>
          <p:cNvSpPr>
            <a:spLocks noChangeArrowheads="1"/>
          </p:cNvSpPr>
          <p:nvPr/>
        </p:nvSpPr>
        <p:spPr bwMode="auto">
          <a:xfrm>
            <a:off x="1447800" y="1981200"/>
            <a:ext cx="6553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5400">
                <a:latin typeface="Rockwell Extra Bold" pitchFamily="18" charset="0"/>
              </a:rPr>
              <a:t>MOVED FROM:</a:t>
            </a:r>
          </a:p>
        </p:txBody>
      </p:sp>
      <p:pic>
        <p:nvPicPr>
          <p:cNvPr id="35846" name="Picture 5" descr="HLCL05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124200"/>
            <a:ext cx="2390775"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p:cNvSpPr>
            <a:spLocks noGrp="1"/>
          </p:cNvSpPr>
          <p:nvPr>
            <p:ph idx="1"/>
          </p:nvPr>
        </p:nvSpPr>
        <p:spPr>
          <a:xfrm>
            <a:off x="609600" y="3657600"/>
            <a:ext cx="7924800" cy="1981200"/>
          </a:xfrm>
        </p:spPr>
        <p:txBody>
          <a:bodyPr/>
          <a:lstStyle/>
          <a:p>
            <a:pPr algn="ctr" eaLnBrk="1" hangingPunct="1">
              <a:buFont typeface="Arial" pitchFamily="34" charset="0"/>
              <a:buNone/>
            </a:pPr>
            <a:r>
              <a:rPr lang="en-US" b="1" smtClean="0"/>
              <a:t>The BLaST IU17 Liberty Fellowship/ Williamsport, PA</a:t>
            </a:r>
            <a:r>
              <a:rPr lang="en-US" sz="3600" b="1" smtClean="0"/>
              <a:t/>
            </a:r>
            <a:br>
              <a:rPr lang="en-US" sz="3600" b="1" smtClean="0"/>
            </a:br>
            <a:endParaRPr lang="en-US" sz="3600" b="1" smtClean="0"/>
          </a:p>
          <a:p>
            <a:pPr algn="ctr" eaLnBrk="1" hangingPunct="1">
              <a:buFont typeface="Arial" pitchFamily="34" charset="0"/>
              <a:buNone/>
            </a:pPr>
            <a:r>
              <a:rPr lang="en-US" sz="3600" b="1" smtClean="0">
                <a:solidFill>
                  <a:srgbClr val="C00000"/>
                </a:solidFill>
              </a:rPr>
              <a:t>Monday, June 21st, 2012</a:t>
            </a:r>
            <a:r>
              <a:rPr lang="en-US" b="1" smtClean="0"/>
              <a:t/>
            </a:r>
            <a:br>
              <a:rPr lang="en-US" b="1" smtClean="0"/>
            </a:br>
            <a:r>
              <a:rPr lang="en-US" smtClean="0"/>
              <a:t/>
            </a:r>
            <a:br>
              <a:rPr lang="en-US" smtClean="0"/>
            </a:br>
            <a:endParaRPr lang="en-US" smtClean="0"/>
          </a:p>
        </p:txBody>
      </p:sp>
      <p:sp>
        <p:nvSpPr>
          <p:cNvPr id="4" name="Date Placeholder 3"/>
          <p:cNvSpPr>
            <a:spLocks noGrp="1"/>
          </p:cNvSpPr>
          <p:nvPr>
            <p:ph type="dt" sz="quarter" idx="10"/>
          </p:nvPr>
        </p:nvSpPr>
        <p:spPr/>
        <p:txBody>
          <a:bodyPr/>
          <a:lstStyle/>
          <a:p>
            <a:pPr>
              <a:defRPr/>
            </a:pPr>
            <a:r>
              <a:rPr lang="en-US" dirty="0" smtClean="0"/>
              <a:t>Copyright 2012</a:t>
            </a:r>
            <a:endParaRPr lang="en-US" dirty="0"/>
          </a:p>
        </p:txBody>
      </p:sp>
      <p:sp>
        <p:nvSpPr>
          <p:cNvPr id="5" name="Footer Placeholder 4"/>
          <p:cNvSpPr>
            <a:spLocks noGrp="1"/>
          </p:cNvSpPr>
          <p:nvPr>
            <p:ph type="ftr" sz="quarter" idx="11"/>
          </p:nvPr>
        </p:nvSpPr>
        <p:spPr/>
        <p:txBody>
          <a:bodyPr/>
          <a:lstStyle/>
          <a:p>
            <a:pPr>
              <a:defRPr/>
            </a:pPr>
            <a:r>
              <a:rPr lang="en-US" dirty="0" smtClean="0"/>
              <a:t>‹#›</a:t>
            </a:r>
            <a:endParaRPr lang="en-US" dirty="0"/>
          </a:p>
        </p:txBody>
      </p:sp>
      <p:pic>
        <p:nvPicPr>
          <p:cNvPr id="18437" name="Picture 7" descr="http://americaninstituteforhistory.org/images/BlastIU17_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533400"/>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solidFill>
            <a:schemeClr val="tx1"/>
          </a:solidFill>
        </p:spPr>
        <p:txBody>
          <a:bodyPr rtlCol="0">
            <a:normAutofit fontScale="90000"/>
          </a:bodyPr>
          <a:lstStyle/>
          <a:p>
            <a:pPr eaLnBrk="1" fontAlgn="auto" hangingPunct="1">
              <a:spcAft>
                <a:spcPts val="0"/>
              </a:spcAft>
              <a:defRPr/>
            </a:pPr>
            <a:r>
              <a:rPr lang="en-US" dirty="0" smtClean="0">
                <a:solidFill>
                  <a:srgbClr val="006C31"/>
                </a:solidFill>
              </a:rPr>
              <a:t>Ireland to the USA</a:t>
            </a:r>
            <a:br>
              <a:rPr lang="en-US" dirty="0" smtClean="0">
                <a:solidFill>
                  <a:srgbClr val="006C31"/>
                </a:solidFill>
              </a:rPr>
            </a:br>
            <a:r>
              <a:rPr lang="en-US" dirty="0" smtClean="0">
                <a:solidFill>
                  <a:srgbClr val="FC6204"/>
                </a:solidFill>
              </a:rPr>
              <a:t>From                     To</a:t>
            </a:r>
            <a:endParaRPr lang="en-US" dirty="0">
              <a:solidFill>
                <a:srgbClr val="FC6204"/>
              </a:solidFill>
            </a:endParaRPr>
          </a:p>
        </p:txBody>
      </p:sp>
      <p:sp>
        <p:nvSpPr>
          <p:cNvPr id="36867" name="Content Placeholder 6"/>
          <p:cNvSpPr>
            <a:spLocks noGrp="1"/>
          </p:cNvSpPr>
          <p:nvPr>
            <p:ph sz="half" idx="1"/>
          </p:nvPr>
        </p:nvSpPr>
        <p:spPr>
          <a:xfrm>
            <a:off x="457200" y="1600200"/>
            <a:ext cx="4038600" cy="4525963"/>
          </a:xfrm>
        </p:spPr>
        <p:txBody>
          <a:bodyPr/>
          <a:lstStyle/>
          <a:p>
            <a:pPr eaLnBrk="1" hangingPunct="1"/>
            <a:r>
              <a:rPr lang="en-US" sz="3600" b="1" smtClean="0">
                <a:solidFill>
                  <a:srgbClr val="006C31"/>
                </a:solidFill>
                <a:latin typeface="Times New Roman" pitchFamily="18" charset="0"/>
              </a:rPr>
              <a:t>A Subsistence economy</a:t>
            </a:r>
          </a:p>
          <a:p>
            <a:pPr eaLnBrk="1" hangingPunct="1"/>
            <a:r>
              <a:rPr lang="en-US" sz="3600" b="1" smtClean="0">
                <a:solidFill>
                  <a:srgbClr val="006C31"/>
                </a:solidFill>
                <a:latin typeface="Times New Roman" pitchFamily="18" charset="0"/>
              </a:rPr>
              <a:t>A Rural environment</a:t>
            </a:r>
          </a:p>
          <a:p>
            <a:pPr eaLnBrk="1" hangingPunct="1"/>
            <a:r>
              <a:rPr lang="en-US" sz="3600" b="1" smtClean="0">
                <a:solidFill>
                  <a:srgbClr val="006C31"/>
                </a:solidFill>
                <a:latin typeface="Times New Roman" pitchFamily="18" charset="0"/>
              </a:rPr>
              <a:t>A Gaelic-Irish Speaking Nation</a:t>
            </a:r>
          </a:p>
          <a:p>
            <a:pPr eaLnBrk="1" hangingPunct="1"/>
            <a:endParaRPr lang="en-US" smtClean="0"/>
          </a:p>
        </p:txBody>
      </p:sp>
      <p:sp>
        <p:nvSpPr>
          <p:cNvPr id="36868" name="Content Placeholder 7"/>
          <p:cNvSpPr>
            <a:spLocks noGrp="1"/>
          </p:cNvSpPr>
          <p:nvPr>
            <p:ph sz="half" idx="2"/>
          </p:nvPr>
        </p:nvSpPr>
        <p:spPr>
          <a:xfrm>
            <a:off x="4648200" y="1600200"/>
            <a:ext cx="4267200" cy="4525963"/>
          </a:xfrm>
        </p:spPr>
        <p:txBody>
          <a:bodyPr/>
          <a:lstStyle/>
          <a:p>
            <a:pPr eaLnBrk="1" hangingPunct="1"/>
            <a:r>
              <a:rPr lang="en-US" sz="3600" b="1" smtClean="0">
                <a:solidFill>
                  <a:srgbClr val="006C31"/>
                </a:solidFill>
                <a:latin typeface="Times New Roman" pitchFamily="18" charset="0"/>
              </a:rPr>
              <a:t>to a Market economy</a:t>
            </a:r>
          </a:p>
          <a:p>
            <a:pPr eaLnBrk="1" hangingPunct="1"/>
            <a:r>
              <a:rPr lang="en-US" sz="3600" b="1" smtClean="0">
                <a:solidFill>
                  <a:srgbClr val="006C31"/>
                </a:solidFill>
                <a:latin typeface="Times New Roman" pitchFamily="18" charset="0"/>
              </a:rPr>
              <a:t>to an Urban environment</a:t>
            </a:r>
          </a:p>
          <a:p>
            <a:pPr eaLnBrk="1" hangingPunct="1"/>
            <a:r>
              <a:rPr lang="en-US" sz="3600" b="1" smtClean="0">
                <a:solidFill>
                  <a:srgbClr val="006C31"/>
                </a:solidFill>
                <a:latin typeface="Times New Roman" pitchFamily="18" charset="0"/>
              </a:rPr>
              <a:t>to an English-Speaking Nation</a:t>
            </a:r>
          </a:p>
          <a:p>
            <a:pPr eaLnBrk="1" hangingPunct="1"/>
            <a:endParaRPr lang="en-US" smtClean="0">
              <a:solidFill>
                <a:srgbClr val="006C31"/>
              </a:solidFill>
              <a:latin typeface="Times New Roman" pitchFamily="18" charset="0"/>
            </a:endParaRPr>
          </a:p>
          <a:p>
            <a:pPr eaLnBrk="1" hangingPunct="1"/>
            <a:endParaRPr lang="en-US" smtClean="0"/>
          </a:p>
        </p:txBody>
      </p:sp>
      <p:sp>
        <p:nvSpPr>
          <p:cNvPr id="3" name="Date Placeholder 2"/>
          <p:cNvSpPr>
            <a:spLocks noGrp="1"/>
          </p:cNvSpPr>
          <p:nvPr>
            <p:ph type="dt" sz="quarter" idx="10"/>
          </p:nvPr>
        </p:nvSpPr>
        <p:spPr/>
        <p:txBody>
          <a:bodyPr/>
          <a:lstStyle/>
          <a:p>
            <a:pPr>
              <a:defRPr/>
            </a:pPr>
            <a:r>
              <a:rPr lang="en-US"/>
              <a:t>Copyright 2010</a:t>
            </a:r>
          </a:p>
        </p:txBody>
      </p:sp>
      <p:sp>
        <p:nvSpPr>
          <p:cNvPr id="4" name="Footer Placeholder 3"/>
          <p:cNvSpPr>
            <a:spLocks noGrp="1"/>
          </p:cNvSpPr>
          <p:nvPr>
            <p:ph type="ftr" sz="quarter" idx="11"/>
          </p:nvPr>
        </p:nvSpPr>
        <p:spPr/>
        <p:txBody>
          <a:bodyPr/>
          <a:lstStyle/>
          <a:p>
            <a:pPr>
              <a:defRPr/>
            </a:pPr>
            <a:r>
              <a:rPr lang="en-US" dirty="0"/>
              <a:t>‹#›</a:t>
            </a:r>
          </a:p>
        </p:txBody>
      </p:sp>
      <p:sp>
        <p:nvSpPr>
          <p:cNvPr id="36871" name="Rectangle 4"/>
          <p:cNvSpPr>
            <a:spLocks noChangeArrowheads="1"/>
          </p:cNvSpPr>
          <p:nvPr/>
        </p:nvSpPr>
        <p:spPr bwMode="auto">
          <a:xfrm>
            <a:off x="2057400" y="5181600"/>
            <a:ext cx="5105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sz="2400" b="1">
                <a:latin typeface="Times New Roman" pitchFamily="18" charset="0"/>
              </a:rPr>
              <a:t>They remained in an atmosphere extremely hostile to Roman Catholicism</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quarter" idx="10"/>
          </p:nvPr>
        </p:nvSpPr>
        <p:spPr/>
        <p:txBody>
          <a:bodyPr/>
          <a:lstStyle/>
          <a:p>
            <a:pPr>
              <a:defRPr/>
            </a:pPr>
            <a:r>
              <a:rPr lang="en-US"/>
              <a:t>Copyright 2010</a:t>
            </a:r>
          </a:p>
        </p:txBody>
      </p:sp>
      <p:sp>
        <p:nvSpPr>
          <p:cNvPr id="4" name="Footer Placeholder 3"/>
          <p:cNvSpPr>
            <a:spLocks noGrp="1"/>
          </p:cNvSpPr>
          <p:nvPr>
            <p:ph type="ftr" sz="quarter" idx="11"/>
          </p:nvPr>
        </p:nvSpPr>
        <p:spPr/>
        <p:txBody>
          <a:bodyPr/>
          <a:lstStyle/>
          <a:p>
            <a:pPr>
              <a:defRPr/>
            </a:pPr>
            <a:r>
              <a:rPr lang="en-US"/>
              <a:t>‹#›</a:t>
            </a:r>
          </a:p>
        </p:txBody>
      </p:sp>
      <p:sp>
        <p:nvSpPr>
          <p:cNvPr id="5" name="Rectangle 4"/>
          <p:cNvSpPr/>
          <p:nvPr/>
        </p:nvSpPr>
        <p:spPr>
          <a:xfrm>
            <a:off x="2209800" y="914400"/>
            <a:ext cx="4572000" cy="2586038"/>
          </a:xfrm>
          <a:prstGeom prst="rect">
            <a:avLst/>
          </a:prstGeom>
        </p:spPr>
        <p:txBody>
          <a:bodyPr>
            <a:spAutoFit/>
          </a:bodyPr>
          <a:lstStyle/>
          <a:p>
            <a:pPr algn="ctr" fontAlgn="auto">
              <a:spcBef>
                <a:spcPts val="0"/>
              </a:spcBef>
              <a:spcAft>
                <a:spcPts val="0"/>
              </a:spcAft>
              <a:defRPr/>
            </a:pPr>
            <a:r>
              <a:rPr lang="en-US" sz="5400" b="1" dirty="0">
                <a:solidFill>
                  <a:srgbClr val="006600"/>
                </a:solidFill>
                <a:effectLst>
                  <a:outerShdw blurRad="38100" dist="38100" dir="2700000" algn="tl">
                    <a:srgbClr val="000000">
                      <a:alpha val="43137"/>
                    </a:srgbClr>
                  </a:outerShdw>
                </a:effectLst>
                <a:latin typeface="+mn-lt"/>
                <a:cs typeface="+mn-cs"/>
              </a:rPr>
              <a:t>Earlier</a:t>
            </a:r>
          </a:p>
          <a:p>
            <a:pPr algn="ctr" fontAlgn="auto">
              <a:spcBef>
                <a:spcPts val="0"/>
              </a:spcBef>
              <a:spcAft>
                <a:spcPts val="0"/>
              </a:spcAft>
              <a:defRPr/>
            </a:pPr>
            <a:r>
              <a:rPr lang="en-US" sz="5400" b="1" dirty="0">
                <a:solidFill>
                  <a:srgbClr val="006600"/>
                </a:solidFill>
                <a:effectLst>
                  <a:outerShdw blurRad="38100" dist="38100" dir="2700000" algn="tl">
                    <a:srgbClr val="000000">
                      <a:alpha val="43137"/>
                    </a:srgbClr>
                  </a:outerShdw>
                </a:effectLst>
                <a:latin typeface="+mn-lt"/>
                <a:cs typeface="+mn-cs"/>
              </a:rPr>
              <a:t>during the</a:t>
            </a:r>
            <a:br>
              <a:rPr lang="en-US" sz="5400" b="1" dirty="0">
                <a:solidFill>
                  <a:srgbClr val="006600"/>
                </a:solidFill>
                <a:effectLst>
                  <a:outerShdw blurRad="38100" dist="38100" dir="2700000" algn="tl">
                    <a:srgbClr val="000000">
                      <a:alpha val="43137"/>
                    </a:srgbClr>
                  </a:outerShdw>
                </a:effectLst>
                <a:latin typeface="+mn-lt"/>
                <a:cs typeface="+mn-cs"/>
              </a:rPr>
            </a:br>
            <a:r>
              <a:rPr lang="en-US" sz="5400" b="1" dirty="0">
                <a:solidFill>
                  <a:srgbClr val="006600"/>
                </a:solidFill>
                <a:effectLst>
                  <a:outerShdw blurRad="38100" dist="38100" dir="2700000" algn="tl">
                    <a:srgbClr val="000000">
                      <a:alpha val="43137"/>
                    </a:srgbClr>
                  </a:outerShdw>
                </a:effectLst>
                <a:latin typeface="+mn-lt"/>
                <a:cs typeface="+mn-cs"/>
              </a:rPr>
              <a:t>18</a:t>
            </a:r>
            <a:r>
              <a:rPr lang="en-US" sz="5400" b="1" baseline="30000" dirty="0">
                <a:solidFill>
                  <a:srgbClr val="006600"/>
                </a:solidFill>
                <a:effectLst>
                  <a:outerShdw blurRad="38100" dist="38100" dir="2700000" algn="tl">
                    <a:srgbClr val="000000">
                      <a:alpha val="43137"/>
                    </a:srgbClr>
                  </a:outerShdw>
                </a:effectLst>
                <a:latin typeface="+mn-lt"/>
                <a:cs typeface="+mn-cs"/>
              </a:rPr>
              <a:t>th</a:t>
            </a:r>
            <a:r>
              <a:rPr lang="en-US" sz="5400" b="1" dirty="0">
                <a:solidFill>
                  <a:srgbClr val="006600"/>
                </a:solidFill>
                <a:effectLst>
                  <a:outerShdw blurRad="38100" dist="38100" dir="2700000" algn="tl">
                    <a:srgbClr val="000000">
                      <a:alpha val="43137"/>
                    </a:srgbClr>
                  </a:outerShdw>
                </a:effectLst>
                <a:latin typeface="+mn-lt"/>
                <a:cs typeface="+mn-cs"/>
              </a:rPr>
              <a:t> century</a:t>
            </a:r>
            <a:endParaRPr lang="en-US" sz="5400" b="1" dirty="0">
              <a:solidFill>
                <a:srgbClr val="006600"/>
              </a:solidFill>
              <a:effectLst>
                <a:outerShdw blurRad="38100" dist="38100" dir="2700000" algn="tl">
                  <a:srgbClr val="000000">
                    <a:alpha val="43137"/>
                  </a:srgbClr>
                </a:outerShdw>
              </a:effectLst>
              <a:latin typeface="Engravers MT" pitchFamily="18" charset="0"/>
              <a:cs typeface="+mn-cs"/>
            </a:endParaRPr>
          </a:p>
        </p:txBody>
      </p:sp>
      <p:pic>
        <p:nvPicPr>
          <p:cNvPr id="37893" name="Picture 2" descr="http://adminstaff.vassar.edu/sttaylor/FAMINE/PT/Derryna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692525"/>
            <a:ext cx="5565775"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dk1"/>
          </a:lnRef>
          <a:fillRef idx="2">
            <a:schemeClr val="dk1"/>
          </a:fillRef>
          <a:effectRef idx="1">
            <a:schemeClr val="dk1"/>
          </a:effectRef>
          <a:fontRef idx="minor">
            <a:schemeClr val="dk1"/>
          </a:fontRef>
        </p:style>
        <p:txBody>
          <a:bodyPr rtlCol="0">
            <a:normAutofit fontScale="90000"/>
          </a:bodyPr>
          <a:lstStyle/>
          <a:p>
            <a:pPr eaLnBrk="1" fontAlgn="auto" hangingPunct="1">
              <a:spcAft>
                <a:spcPts val="0"/>
              </a:spcAft>
              <a:defRPr/>
            </a:pPr>
            <a:r>
              <a:rPr lang="en-US" sz="3100" dirty="0" smtClean="0">
                <a:solidFill>
                  <a:srgbClr val="006600"/>
                </a:solidFill>
                <a:latin typeface="Engravers MT" pitchFamily="18" charset="0"/>
              </a:rPr>
              <a:t/>
            </a:r>
            <a:br>
              <a:rPr lang="en-US" sz="3100" dirty="0" smtClean="0">
                <a:solidFill>
                  <a:srgbClr val="006600"/>
                </a:solidFill>
                <a:latin typeface="Engravers MT" pitchFamily="18" charset="0"/>
              </a:rPr>
            </a:br>
            <a:r>
              <a:rPr lang="en-US" sz="3100" dirty="0" smtClean="0">
                <a:solidFill>
                  <a:srgbClr val="006600"/>
                </a:solidFill>
                <a:latin typeface="Engravers MT" pitchFamily="18" charset="0"/>
              </a:rPr>
              <a:t>The British Market economy moved into Ireland</a:t>
            </a:r>
            <a:r>
              <a:rPr lang="en-US" dirty="0" smtClean="0">
                <a:solidFill>
                  <a:srgbClr val="006600"/>
                </a:solidFill>
                <a:latin typeface="Engravers MT" pitchFamily="18" charset="0"/>
              </a:rPr>
              <a:t/>
            </a:r>
            <a:br>
              <a:rPr lang="en-US" dirty="0" smtClean="0">
                <a:solidFill>
                  <a:srgbClr val="006600"/>
                </a:solidFill>
                <a:latin typeface="Engravers MT" pitchFamily="18" charset="0"/>
              </a:rPr>
            </a:br>
            <a:endParaRPr lang="en-US" dirty="0"/>
          </a:p>
        </p:txBody>
      </p:sp>
      <p:sp>
        <p:nvSpPr>
          <p:cNvPr id="3" name="Date Placeholder 2"/>
          <p:cNvSpPr>
            <a:spLocks noGrp="1"/>
          </p:cNvSpPr>
          <p:nvPr>
            <p:ph type="dt" sz="quarter" idx="10"/>
          </p:nvPr>
        </p:nvSpPr>
        <p:spPr/>
        <p:txBody>
          <a:bodyPr/>
          <a:lstStyle/>
          <a:p>
            <a:pPr>
              <a:defRPr/>
            </a:pPr>
            <a:r>
              <a:rPr lang="en-US"/>
              <a:t>Copyright 2010</a:t>
            </a:r>
          </a:p>
        </p:txBody>
      </p:sp>
      <p:sp>
        <p:nvSpPr>
          <p:cNvPr id="4" name="Footer Placeholder 3"/>
          <p:cNvSpPr>
            <a:spLocks noGrp="1"/>
          </p:cNvSpPr>
          <p:nvPr>
            <p:ph type="ftr" sz="quarter" idx="11"/>
          </p:nvPr>
        </p:nvSpPr>
        <p:spPr/>
        <p:txBody>
          <a:bodyPr/>
          <a:lstStyle/>
          <a:p>
            <a:pPr>
              <a:defRPr/>
            </a:pPr>
            <a:r>
              <a:rPr lang="en-US"/>
              <a:t>‹#›</a:t>
            </a:r>
          </a:p>
        </p:txBody>
      </p:sp>
      <p:sp>
        <p:nvSpPr>
          <p:cNvPr id="5" name="Rectangle 4"/>
          <p:cNvSpPr/>
          <p:nvPr/>
        </p:nvSpPr>
        <p:spPr>
          <a:xfrm>
            <a:off x="381000" y="1905000"/>
            <a:ext cx="8458200" cy="2677656"/>
          </a:xfrm>
          <a:prstGeom prst="rect">
            <a:avLst/>
          </a:prstGeom>
        </p:spPr>
        <p:style>
          <a:lnRef idx="0">
            <a:scrgbClr r="0" g="0" b="0"/>
          </a:lnRef>
          <a:fillRef idx="1003">
            <a:schemeClr val="lt1"/>
          </a:fillRef>
          <a:effectRef idx="0">
            <a:scrgbClr r="0" g="0" b="0"/>
          </a:effectRef>
          <a:fontRef idx="major"/>
        </p:style>
        <p:txBody>
          <a:bodyPr>
            <a:spAutoFit/>
          </a:bodyPr>
          <a:lstStyle/>
          <a:p>
            <a:pPr algn="ctr" fontAlgn="auto">
              <a:spcBef>
                <a:spcPts val="0"/>
              </a:spcBef>
              <a:spcAft>
                <a:spcPts val="0"/>
              </a:spcAft>
              <a:defRPr/>
            </a:pPr>
            <a:endParaRPr lang="en-US" sz="2400" dirty="0">
              <a:solidFill>
                <a:srgbClr val="006600"/>
              </a:solidFill>
              <a:latin typeface="Engravers MT" pitchFamily="18" charset="0"/>
            </a:endParaRPr>
          </a:p>
          <a:p>
            <a:pPr algn="ctr" fontAlgn="auto">
              <a:spcBef>
                <a:spcPts val="0"/>
              </a:spcBef>
              <a:spcAft>
                <a:spcPts val="0"/>
              </a:spcAft>
              <a:defRPr/>
            </a:pPr>
            <a:r>
              <a:rPr lang="en-US" sz="2400" b="1" dirty="0">
                <a:solidFill>
                  <a:srgbClr val="FF6600"/>
                </a:solidFill>
                <a:latin typeface="Engravers MT" pitchFamily="18" charset="0"/>
              </a:rPr>
              <a:t>Anglo-Irish Landlords enclosed pastoral lands and changed them to grazing lands</a:t>
            </a:r>
          </a:p>
          <a:p>
            <a:pPr algn="ctr" fontAlgn="auto">
              <a:spcBef>
                <a:spcPts val="0"/>
              </a:spcBef>
              <a:spcAft>
                <a:spcPts val="0"/>
              </a:spcAft>
              <a:defRPr/>
            </a:pPr>
            <a:endParaRPr lang="en-US" sz="2400" dirty="0">
              <a:solidFill>
                <a:srgbClr val="006600"/>
              </a:solidFill>
              <a:latin typeface="Engravers MT" pitchFamily="18" charset="0"/>
            </a:endParaRPr>
          </a:p>
          <a:p>
            <a:pPr algn="ctr" fontAlgn="auto">
              <a:spcBef>
                <a:spcPts val="0"/>
              </a:spcBef>
              <a:spcAft>
                <a:spcPts val="0"/>
              </a:spcAft>
              <a:defRPr/>
            </a:pPr>
            <a:r>
              <a:rPr lang="en-US" sz="2400" dirty="0">
                <a:solidFill>
                  <a:srgbClr val="006600"/>
                </a:solidFill>
                <a:latin typeface="Engravers MT" pitchFamily="18" charset="0"/>
              </a:rPr>
              <a:t>Irish agrarians were thrown off the land</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152400" y="274638"/>
            <a:ext cx="8534400" cy="1143000"/>
          </a:xfrm>
        </p:spPr>
        <p:style>
          <a:lnRef idx="3">
            <a:schemeClr val="lt1"/>
          </a:lnRef>
          <a:fillRef idx="1">
            <a:schemeClr val="dk1"/>
          </a:fillRef>
          <a:effectRef idx="1">
            <a:schemeClr val="dk1"/>
          </a:effectRef>
          <a:fontRef idx="minor">
            <a:schemeClr val="lt1"/>
          </a:fontRef>
        </p:style>
        <p:txBody>
          <a:bodyPr rtlCol="0">
            <a:normAutofit/>
          </a:bodyPr>
          <a:lstStyle/>
          <a:p>
            <a:pPr algn="l" eaLnBrk="1" fontAlgn="auto" hangingPunct="1">
              <a:spcAft>
                <a:spcPts val="0"/>
              </a:spcAft>
              <a:defRPr/>
            </a:pPr>
            <a:r>
              <a:rPr lang="en-US" dirty="0" smtClean="0">
                <a:solidFill>
                  <a:srgbClr val="009E47"/>
                </a:solidFill>
              </a:rPr>
              <a:t>The Majority is Second Class</a:t>
            </a:r>
            <a:endParaRPr lang="en-US" dirty="0">
              <a:solidFill>
                <a:srgbClr val="009E47"/>
              </a:solidFill>
            </a:endParaRPr>
          </a:p>
        </p:txBody>
      </p:sp>
      <p:sp>
        <p:nvSpPr>
          <p:cNvPr id="5" name="Date Placeholder 4"/>
          <p:cNvSpPr>
            <a:spLocks noGrp="1"/>
          </p:cNvSpPr>
          <p:nvPr>
            <p:ph type="dt" sz="quarter" idx="10"/>
          </p:nvPr>
        </p:nvSpPr>
        <p:spPr/>
        <p:txBody>
          <a:bodyPr/>
          <a:lstStyle/>
          <a:p>
            <a:pPr>
              <a:defRPr/>
            </a:pPr>
            <a:r>
              <a:rPr lang="en-US"/>
              <a:t>Copyright 2010</a:t>
            </a:r>
            <a:endParaRPr lang="en-US" dirty="0"/>
          </a:p>
        </p:txBody>
      </p:sp>
      <p:sp>
        <p:nvSpPr>
          <p:cNvPr id="4" name="Footer Placeholder 3"/>
          <p:cNvSpPr>
            <a:spLocks noGrp="1"/>
          </p:cNvSpPr>
          <p:nvPr>
            <p:ph type="ftr" sz="quarter" idx="11"/>
          </p:nvPr>
        </p:nvSpPr>
        <p:spPr/>
        <p:txBody>
          <a:bodyPr/>
          <a:lstStyle/>
          <a:p>
            <a:pPr>
              <a:defRPr/>
            </a:pPr>
            <a:r>
              <a:rPr lang="en-US"/>
              <a:t>‹#›</a:t>
            </a:r>
          </a:p>
        </p:txBody>
      </p:sp>
      <p:sp>
        <p:nvSpPr>
          <p:cNvPr id="39941" name="Rectangle 8"/>
          <p:cNvSpPr>
            <a:spLocks noChangeArrowheads="1"/>
          </p:cNvSpPr>
          <p:nvPr/>
        </p:nvSpPr>
        <p:spPr bwMode="auto">
          <a:xfrm>
            <a:off x="4648200" y="1600200"/>
            <a:ext cx="403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endParaRPr lang="en-US" b="1">
              <a:solidFill>
                <a:srgbClr val="C00000"/>
              </a:solidFill>
            </a:endParaRPr>
          </a:p>
          <a:p>
            <a:endParaRPr lang="en-US">
              <a:solidFill>
                <a:srgbClr val="C00000"/>
              </a:solidFill>
              <a:latin typeface="Calibri" pitchFamily="34" charset="0"/>
            </a:endParaRPr>
          </a:p>
        </p:txBody>
      </p:sp>
      <p:sp>
        <p:nvSpPr>
          <p:cNvPr id="39942" name="Rectangle 17"/>
          <p:cNvSpPr>
            <a:spLocks noChangeArrowheads="1"/>
          </p:cNvSpPr>
          <p:nvPr/>
        </p:nvSpPr>
        <p:spPr bwMode="auto">
          <a:xfrm>
            <a:off x="1143000" y="2828925"/>
            <a:ext cx="74676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gn="ctr"/>
            <a:r>
              <a:rPr lang="en-US" sz="2800" b="1">
                <a:solidFill>
                  <a:srgbClr val="006600"/>
                </a:solidFill>
                <a:latin typeface="Times New Roman" pitchFamily="18" charset="0"/>
                <a:cs typeface="Times New Roman" pitchFamily="18" charset="0"/>
              </a:rPr>
              <a:t>The 85% Irish Catholic majority is already alienated from the Anglo-Irish Protestant minority, along with the British and Anglo-Irish governments</a:t>
            </a:r>
            <a:br>
              <a:rPr lang="en-US" sz="2800" b="1">
                <a:solidFill>
                  <a:srgbClr val="006600"/>
                </a:solidFill>
                <a:latin typeface="Times New Roman" pitchFamily="18" charset="0"/>
                <a:cs typeface="Times New Roman" pitchFamily="18" charset="0"/>
              </a:rPr>
            </a:br>
            <a:r>
              <a:rPr lang="en-US" sz="2800" b="1">
                <a:solidFill>
                  <a:srgbClr val="006600"/>
                </a:solidFill>
                <a:latin typeface="Times New Roman" pitchFamily="18" charset="0"/>
                <a:cs typeface="Times New Roman" pitchFamily="18" charset="0"/>
              </a:rPr>
              <a:t>and hegemonies</a:t>
            </a:r>
          </a:p>
        </p:txBody>
      </p:sp>
      <p:pic>
        <p:nvPicPr>
          <p:cNvPr id="39943" name="Picture 13" descr="punch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76700"/>
            <a:ext cx="2200275"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Picture 9" descr="fam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0" y="152400"/>
            <a:ext cx="16383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solidFill>
            <a:schemeClr val="tx1"/>
          </a:solidFill>
          <a:ln w="76200">
            <a:solidFill>
              <a:srgbClr val="FC6204"/>
            </a:solidFill>
            <a:miter lim="800000"/>
            <a:headEnd/>
            <a:tailEnd/>
          </a:ln>
        </p:spPr>
        <p:txBody>
          <a:bodyPr/>
          <a:lstStyle/>
          <a:p>
            <a:pPr eaLnBrk="1" hangingPunct="1"/>
            <a:r>
              <a:rPr lang="en-US" smtClean="0">
                <a:solidFill>
                  <a:srgbClr val="FC6204"/>
                </a:solidFill>
              </a:rPr>
              <a:t>Because of:</a:t>
            </a:r>
          </a:p>
        </p:txBody>
      </p:sp>
      <p:sp>
        <p:nvSpPr>
          <p:cNvPr id="3" name="Date Placeholder 2"/>
          <p:cNvSpPr>
            <a:spLocks noGrp="1"/>
          </p:cNvSpPr>
          <p:nvPr>
            <p:ph type="dt" sz="quarter" idx="10"/>
          </p:nvPr>
        </p:nvSpPr>
        <p:spPr/>
        <p:txBody>
          <a:bodyPr/>
          <a:lstStyle/>
          <a:p>
            <a:pPr>
              <a:defRPr/>
            </a:pPr>
            <a:r>
              <a:rPr lang="en-US"/>
              <a:t>Copyright 2010</a:t>
            </a:r>
          </a:p>
        </p:txBody>
      </p:sp>
      <p:sp>
        <p:nvSpPr>
          <p:cNvPr id="4" name="Footer Placeholder 3"/>
          <p:cNvSpPr>
            <a:spLocks noGrp="1"/>
          </p:cNvSpPr>
          <p:nvPr>
            <p:ph type="ftr" sz="quarter" idx="11"/>
          </p:nvPr>
        </p:nvSpPr>
        <p:spPr/>
        <p:txBody>
          <a:bodyPr/>
          <a:lstStyle/>
          <a:p>
            <a:pPr>
              <a:defRPr/>
            </a:pPr>
            <a:r>
              <a:rPr lang="en-US"/>
              <a:t>‹#›</a:t>
            </a:r>
          </a:p>
        </p:txBody>
      </p:sp>
      <p:sp>
        <p:nvSpPr>
          <p:cNvPr id="40965" name="Rectangle 4"/>
          <p:cNvSpPr>
            <a:spLocks noChangeArrowheads="1"/>
          </p:cNvSpPr>
          <p:nvPr/>
        </p:nvSpPr>
        <p:spPr bwMode="auto">
          <a:xfrm>
            <a:off x="381000" y="1336675"/>
            <a:ext cx="8305800" cy="353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gn="ctr"/>
            <a:endParaRPr lang="en-US" sz="4000">
              <a:solidFill>
                <a:srgbClr val="006600"/>
              </a:solidFill>
              <a:latin typeface="Times New Roman" pitchFamily="18" charset="0"/>
              <a:cs typeface="Times New Roman" pitchFamily="18" charset="0"/>
            </a:endParaRPr>
          </a:p>
          <a:p>
            <a:pPr marL="342900" indent="-342900" algn="ctr"/>
            <a:r>
              <a:rPr lang="en-US" sz="4000">
                <a:solidFill>
                  <a:srgbClr val="006600"/>
                </a:solidFill>
                <a:latin typeface="Times New Roman" pitchFamily="18" charset="0"/>
                <a:cs typeface="Times New Roman" pitchFamily="18" charset="0"/>
              </a:rPr>
              <a:t>18</a:t>
            </a:r>
            <a:r>
              <a:rPr lang="en-US" sz="4000" baseline="30000">
                <a:solidFill>
                  <a:srgbClr val="006600"/>
                </a:solidFill>
                <a:latin typeface="Times New Roman" pitchFamily="18" charset="0"/>
                <a:cs typeface="Times New Roman" pitchFamily="18" charset="0"/>
              </a:rPr>
              <a:t>th</a:t>
            </a:r>
            <a:r>
              <a:rPr lang="en-US" sz="4000">
                <a:solidFill>
                  <a:srgbClr val="006600"/>
                </a:solidFill>
                <a:latin typeface="Times New Roman" pitchFamily="18" charset="0"/>
                <a:cs typeface="Times New Roman" pitchFamily="18" charset="0"/>
              </a:rPr>
              <a:t> Century PENAL LAWS</a:t>
            </a:r>
          </a:p>
          <a:p>
            <a:pPr marL="342900" indent="-342900" algn="ctr"/>
            <a:endParaRPr lang="en-US">
              <a:solidFill>
                <a:srgbClr val="006600"/>
              </a:solidFill>
              <a:latin typeface="Times New Roman" pitchFamily="18" charset="0"/>
              <a:cs typeface="Times New Roman" pitchFamily="18" charset="0"/>
            </a:endParaRPr>
          </a:p>
          <a:p>
            <a:pPr marL="342900" indent="-342900" algn="ctr"/>
            <a:r>
              <a:rPr lang="en-US" sz="2400">
                <a:solidFill>
                  <a:srgbClr val="003300"/>
                </a:solidFill>
                <a:latin typeface="Times New Roman" pitchFamily="18" charset="0"/>
                <a:cs typeface="Times New Roman" pitchFamily="18" charset="0"/>
              </a:rPr>
              <a:t>No rights for Irish Catholics</a:t>
            </a:r>
          </a:p>
          <a:p>
            <a:pPr marL="342900" indent="-342900" algn="ctr"/>
            <a:r>
              <a:rPr lang="en-US" sz="2400">
                <a:solidFill>
                  <a:srgbClr val="003300"/>
                </a:solidFill>
                <a:latin typeface="Times New Roman" pitchFamily="18" charset="0"/>
                <a:cs typeface="Times New Roman" pitchFamily="18" charset="0"/>
              </a:rPr>
              <a:t>e.g., No land ownership, no education, no gun ownership, no suffrage, etc.</a:t>
            </a:r>
          </a:p>
          <a:p>
            <a:pPr marL="342900" indent="-342900" algn="ctr"/>
            <a:endParaRPr lang="en-US">
              <a:solidFill>
                <a:srgbClr val="0033CC"/>
              </a:solidFill>
              <a:latin typeface="Times New Roman" pitchFamily="18" charset="0"/>
              <a:cs typeface="Times New Roman" pitchFamily="18" charset="0"/>
            </a:endParaRPr>
          </a:p>
          <a:p>
            <a:pPr marL="342900" indent="-342900" algn="ctr"/>
            <a:r>
              <a:rPr lang="en-US" b="1">
                <a:latin typeface="Times New Roman" pitchFamily="18" charset="0"/>
                <a:cs typeface="Times New Roman" pitchFamily="18" charset="0"/>
              </a:rPr>
              <a:t>Catholic Emancipation of 1829 Provides only Limited Rights for the Richer, Catholic Middle Class</a:t>
            </a:r>
          </a:p>
        </p:txBody>
      </p:sp>
      <p:pic>
        <p:nvPicPr>
          <p:cNvPr id="40966" name="Picture 2" descr="http://adminstaff.vassar.edu/sttaylor/FAMINE/ILN/Condition/Scalpee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00600"/>
            <a:ext cx="3124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6290" name="Rectangle 2"/>
          <p:cNvSpPr>
            <a:spLocks noGrp="1" noRot="1" noChangeArrowheads="1"/>
          </p:cNvSpPr>
          <p:nvPr>
            <p:ph type="title"/>
          </p:nvPr>
        </p:nvSpPr>
        <p:spPr>
          <a:ln>
            <a:miter lim="800000"/>
            <a:headEnd/>
            <a:tailEnd/>
          </a:ln>
          <a:effectLst>
            <a:reflection blurRad="6350" stA="50000" endA="300" endPos="55000" dir="5400000" sy="-100000" algn="bl" rotWithShape="0"/>
          </a:effectLst>
        </p:spPr>
        <p:style>
          <a:lnRef idx="2">
            <a:schemeClr val="dk1">
              <a:shade val="50000"/>
            </a:schemeClr>
          </a:lnRef>
          <a:fillRef idx="1">
            <a:schemeClr val="dk1"/>
          </a:fillRef>
          <a:effectRef idx="0">
            <a:schemeClr val="dk1"/>
          </a:effectRef>
          <a:fontRef idx="minor">
            <a:schemeClr val="lt1"/>
          </a:fontRef>
        </p:style>
        <p:txBody>
          <a:bodyPr rtlCol="0">
            <a:normAutofit/>
          </a:bodyPr>
          <a:lstStyle/>
          <a:p>
            <a:pPr eaLnBrk="1" fontAlgn="auto" hangingPunct="1">
              <a:spcAft>
                <a:spcPts val="0"/>
              </a:spcAft>
              <a:defRPr/>
            </a:pPr>
            <a:r>
              <a:rPr lang="en-US" dirty="0" smtClean="0">
                <a:solidFill>
                  <a:srgbClr val="C00000"/>
                </a:solidFill>
                <a:latin typeface="Times New Roman" pitchFamily="18" charset="0"/>
                <a:cs typeface="Times New Roman" pitchFamily="18" charset="0"/>
              </a:rPr>
              <a:t>Jews in Late 19</a:t>
            </a:r>
            <a:r>
              <a:rPr lang="en-US" baseline="30000" dirty="0" smtClean="0">
                <a:solidFill>
                  <a:srgbClr val="C00000"/>
                </a:solidFill>
                <a:latin typeface="Times New Roman" pitchFamily="18" charset="0"/>
                <a:cs typeface="Times New Roman" pitchFamily="18" charset="0"/>
              </a:rPr>
              <a:t>th</a:t>
            </a:r>
            <a:r>
              <a:rPr lang="en-US" dirty="0" smtClean="0">
                <a:solidFill>
                  <a:srgbClr val="C00000"/>
                </a:solidFill>
                <a:latin typeface="Times New Roman" pitchFamily="18" charset="0"/>
                <a:cs typeface="Times New Roman" pitchFamily="18" charset="0"/>
              </a:rPr>
              <a:t> Century Russia</a:t>
            </a:r>
          </a:p>
        </p:txBody>
      </p:sp>
      <p:sp>
        <p:nvSpPr>
          <p:cNvPr id="396291" name="Rectangle 3"/>
          <p:cNvSpPr>
            <a:spLocks noGrp="1" noRot="1" noChangeArrowheads="1"/>
          </p:cNvSpPr>
          <p:nvPr>
            <p:ph type="body" idx="1"/>
          </p:nvPr>
        </p:nvSpPr>
        <p:spPr/>
        <p:txBody>
          <a:bodyPr/>
          <a:lstStyle/>
          <a:p>
            <a:pPr eaLnBrk="1" hangingPunct="1"/>
            <a:r>
              <a:rPr lang="en-US" smtClean="0">
                <a:latin typeface="Times New Roman" pitchFamily="18" charset="0"/>
                <a:cs typeface="Times New Roman" pitchFamily="18" charset="0"/>
              </a:rPr>
              <a:t>Autocracy</a:t>
            </a:r>
          </a:p>
          <a:p>
            <a:pPr eaLnBrk="1" hangingPunct="1"/>
            <a:r>
              <a:rPr lang="en-US" smtClean="0">
                <a:latin typeface="Times New Roman" pitchFamily="18" charset="0"/>
                <a:cs typeface="Times New Roman" pitchFamily="18" charset="0"/>
              </a:rPr>
              <a:t>Orthodoxy</a:t>
            </a:r>
          </a:p>
          <a:p>
            <a:pPr eaLnBrk="1" hangingPunct="1"/>
            <a:r>
              <a:rPr lang="en-US" smtClean="0">
                <a:latin typeface="Times New Roman" pitchFamily="18" charset="0"/>
                <a:cs typeface="Times New Roman" pitchFamily="18" charset="0"/>
              </a:rPr>
              <a:t>Russification</a:t>
            </a:r>
          </a:p>
        </p:txBody>
      </p:sp>
      <p:pic>
        <p:nvPicPr>
          <p:cNvPr id="41988" name="Picture 5" descr="210px-Kramskoy_Alexander_III">
            <a:hlinkClick r:id="rId3" tooltip="Painting by Ivan Kramskoi, c. 1886"/>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3810000"/>
            <a:ext cx="2000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7" descr="Coat of arms">
            <a:hlinkClick r:id="rId5" tooltip="Coat of arms"/>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2209800"/>
            <a:ext cx="8096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iterate type="lt">
                                    <p:tmPct val="10000"/>
                                  </p:iterate>
                                  <p:childTnLst>
                                    <p:set>
                                      <p:cBhvr>
                                        <p:cTn id="6" dur="1" fill="hold">
                                          <p:stCondLst>
                                            <p:cond delay="0"/>
                                          </p:stCondLst>
                                        </p:cTn>
                                        <p:tgtEl>
                                          <p:spTgt spid="396290"/>
                                        </p:tgtEl>
                                        <p:attrNameLst>
                                          <p:attrName>style.visibility</p:attrName>
                                        </p:attrNameLst>
                                      </p:cBhvr>
                                      <p:to>
                                        <p:strVal val="visible"/>
                                      </p:to>
                                    </p:set>
                                    <p:animEffect transition="in" filter="fade">
                                      <p:cBhvr>
                                        <p:cTn id="7" dur="1000">
                                          <p:stCondLst>
                                            <p:cond delay="0"/>
                                          </p:stCondLst>
                                        </p:cTn>
                                        <p:tgtEl>
                                          <p:spTgt spid="3962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396291">
                                            <p:txEl>
                                              <p:pRg st="0" end="0"/>
                                            </p:txEl>
                                          </p:spTgt>
                                        </p:tgtEl>
                                        <p:attrNameLst>
                                          <p:attrName>style.visibility</p:attrName>
                                        </p:attrNameLst>
                                      </p:cBhvr>
                                      <p:to>
                                        <p:strVal val="visible"/>
                                      </p:to>
                                    </p:set>
                                    <p:animEffect transition="in" filter="fade">
                                      <p:cBhvr>
                                        <p:cTn id="12" dur="500">
                                          <p:stCondLst>
                                            <p:cond delay="0"/>
                                          </p:stCondLst>
                                        </p:cTn>
                                        <p:tgtEl>
                                          <p:spTgt spid="39629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iterate type="lt">
                                    <p:tmPct val="10000"/>
                                  </p:iterate>
                                  <p:childTnLst>
                                    <p:set>
                                      <p:cBhvr>
                                        <p:cTn id="16" dur="1" fill="hold">
                                          <p:stCondLst>
                                            <p:cond delay="0"/>
                                          </p:stCondLst>
                                        </p:cTn>
                                        <p:tgtEl>
                                          <p:spTgt spid="396291">
                                            <p:txEl>
                                              <p:pRg st="1" end="1"/>
                                            </p:txEl>
                                          </p:spTgt>
                                        </p:tgtEl>
                                        <p:attrNameLst>
                                          <p:attrName>style.visibility</p:attrName>
                                        </p:attrNameLst>
                                      </p:cBhvr>
                                      <p:to>
                                        <p:strVal val="visible"/>
                                      </p:to>
                                    </p:set>
                                    <p:animEffect transition="in" filter="fade">
                                      <p:cBhvr>
                                        <p:cTn id="17" dur="500">
                                          <p:stCondLst>
                                            <p:cond delay="0"/>
                                          </p:stCondLst>
                                        </p:cTn>
                                        <p:tgtEl>
                                          <p:spTgt spid="396291">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iterate type="lt">
                                    <p:tmPct val="10000"/>
                                  </p:iterate>
                                  <p:childTnLst>
                                    <p:set>
                                      <p:cBhvr>
                                        <p:cTn id="21" dur="1" fill="hold">
                                          <p:stCondLst>
                                            <p:cond delay="0"/>
                                          </p:stCondLst>
                                        </p:cTn>
                                        <p:tgtEl>
                                          <p:spTgt spid="396291">
                                            <p:txEl>
                                              <p:pRg st="2" end="2"/>
                                            </p:txEl>
                                          </p:spTgt>
                                        </p:tgtEl>
                                        <p:attrNameLst>
                                          <p:attrName>style.visibility</p:attrName>
                                        </p:attrNameLst>
                                      </p:cBhvr>
                                      <p:to>
                                        <p:strVal val="visible"/>
                                      </p:to>
                                    </p:set>
                                    <p:animEffect transition="in" filter="fade">
                                      <p:cBhvr>
                                        <p:cTn id="22" dur="500">
                                          <p:stCondLst>
                                            <p:cond delay="0"/>
                                          </p:stCondLst>
                                        </p:cTn>
                                        <p:tgtEl>
                                          <p:spTgt spid="39629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291"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miter lim="800000"/>
            <a:headEnd/>
            <a:tailEnd/>
          </a:ln>
          <a:scene3d>
            <a:camera prst="perspectiveRelaxedModerately"/>
            <a:lightRig rig="threePt" dir="t"/>
          </a:scene3d>
        </p:spPr>
        <p:txBody>
          <a:bodyPr rtlCol="0">
            <a:normAutofit fontScale="90000"/>
          </a:bodyPr>
          <a:lstStyle/>
          <a:p>
            <a:pPr eaLnBrk="1" fontAlgn="auto" hangingPunct="1">
              <a:spcAft>
                <a:spcPts val="0"/>
              </a:spcAft>
              <a:defRPr/>
            </a:pPr>
            <a:r>
              <a:rPr lang="en-US" dirty="0" smtClean="0">
                <a:latin typeface="Times New Roman" pitchFamily="18" charset="0"/>
                <a:cs typeface="Times New Roman" pitchFamily="18" charset="0"/>
              </a:rPr>
              <a:t>Late 19</a:t>
            </a:r>
            <a:r>
              <a:rPr lang="en-US" baseline="30000" dirty="0" smtClean="0">
                <a:latin typeface="Times New Roman" pitchFamily="18" charset="0"/>
                <a:cs typeface="Times New Roman" pitchFamily="18" charset="0"/>
              </a:rPr>
              <a:t>th</a:t>
            </a:r>
            <a:r>
              <a:rPr lang="en-US" dirty="0" smtClean="0">
                <a:latin typeface="Times New Roman" pitchFamily="18" charset="0"/>
                <a:cs typeface="Times New Roman" pitchFamily="18" charset="0"/>
              </a:rPr>
              <a:t> Century Russian </a:t>
            </a:r>
            <a:r>
              <a:rPr lang="en-US" dirty="0" smtClean="0">
                <a:solidFill>
                  <a:srgbClr val="0099FF"/>
                </a:solidFill>
                <a:latin typeface="Times New Roman" pitchFamily="18" charset="0"/>
                <a:cs typeface="Times New Roman" pitchFamily="18" charset="0"/>
              </a:rPr>
              <a:t>Jewish </a:t>
            </a:r>
            <a:r>
              <a:rPr lang="en-US" dirty="0" smtClean="0">
                <a:latin typeface="Times New Roman" pitchFamily="18" charset="0"/>
                <a:cs typeface="Times New Roman" pitchFamily="18" charset="0"/>
              </a:rPr>
              <a:t> S.P.E.E.C.H</a:t>
            </a:r>
            <a:endParaRPr lang="en-US" dirty="0"/>
          </a:p>
        </p:txBody>
      </p:sp>
      <p:sp>
        <p:nvSpPr>
          <p:cNvPr id="3" name="Date Placeholder 2"/>
          <p:cNvSpPr>
            <a:spLocks noGrp="1"/>
          </p:cNvSpPr>
          <p:nvPr>
            <p:ph type="dt" sz="quarter" idx="10"/>
          </p:nvPr>
        </p:nvSpPr>
        <p:spPr/>
        <p:txBody>
          <a:bodyPr/>
          <a:lstStyle/>
          <a:p>
            <a:pPr>
              <a:defRPr/>
            </a:pPr>
            <a:r>
              <a:rPr lang="en-US"/>
              <a:t>Copyright 2010</a:t>
            </a:r>
          </a:p>
        </p:txBody>
      </p:sp>
      <p:sp>
        <p:nvSpPr>
          <p:cNvPr id="4" name="Footer Placeholder 3"/>
          <p:cNvSpPr>
            <a:spLocks noGrp="1"/>
          </p:cNvSpPr>
          <p:nvPr>
            <p:ph type="ftr" sz="quarter" idx="11"/>
          </p:nvPr>
        </p:nvSpPr>
        <p:spPr/>
        <p:txBody>
          <a:bodyPr/>
          <a:lstStyle/>
          <a:p>
            <a:pPr>
              <a:defRPr/>
            </a:pPr>
            <a:r>
              <a:rPr lang="en-US"/>
              <a:t>‹#›</a:t>
            </a:r>
          </a:p>
        </p:txBody>
      </p:sp>
      <p:sp>
        <p:nvSpPr>
          <p:cNvPr id="43013" name="Rectangle 4"/>
          <p:cNvSpPr>
            <a:spLocks noChangeArrowheads="1"/>
          </p:cNvSpPr>
          <p:nvPr/>
        </p:nvSpPr>
        <p:spPr bwMode="auto">
          <a:xfrm>
            <a:off x="228600" y="1828800"/>
            <a:ext cx="8915400"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a:r>
              <a:rPr lang="en-US" sz="3200" b="1">
                <a:solidFill>
                  <a:srgbClr val="C00000"/>
                </a:solidFill>
                <a:latin typeface="Times New Roman" pitchFamily="18" charset="0"/>
                <a:cs typeface="Times New Roman" pitchFamily="18" charset="0"/>
              </a:rPr>
              <a:t>S</a:t>
            </a:r>
            <a:r>
              <a:rPr lang="en-US" sz="3200">
                <a:latin typeface="Times New Roman" pitchFamily="18" charset="0"/>
                <a:cs typeface="Times New Roman" pitchFamily="18" charset="0"/>
              </a:rPr>
              <a:t>ocial                             Landless Tradesmen 					        and Merchants</a:t>
            </a:r>
          </a:p>
          <a:p>
            <a:pPr lvl="1"/>
            <a:r>
              <a:rPr lang="en-US" sz="3200" b="1">
                <a:solidFill>
                  <a:srgbClr val="C00000"/>
                </a:solidFill>
                <a:latin typeface="Times New Roman" pitchFamily="18" charset="0"/>
                <a:cs typeface="Times New Roman" pitchFamily="18" charset="0"/>
              </a:rPr>
              <a:t>P</a:t>
            </a:r>
            <a:r>
              <a:rPr lang="en-US" sz="3200">
                <a:latin typeface="Times New Roman" pitchFamily="18" charset="0"/>
                <a:cs typeface="Times New Roman" pitchFamily="18" charset="0"/>
              </a:rPr>
              <a:t>olitical                          No Franchise</a:t>
            </a:r>
          </a:p>
          <a:p>
            <a:pPr lvl="1"/>
            <a:r>
              <a:rPr lang="en-US" sz="3200" b="1">
                <a:solidFill>
                  <a:srgbClr val="C00000"/>
                </a:solidFill>
                <a:latin typeface="Times New Roman" pitchFamily="18" charset="0"/>
                <a:cs typeface="Times New Roman" pitchFamily="18" charset="0"/>
              </a:rPr>
              <a:t>E</a:t>
            </a:r>
            <a:r>
              <a:rPr lang="en-US" sz="3200">
                <a:latin typeface="Times New Roman" pitchFamily="18" charset="0"/>
                <a:cs typeface="Times New Roman" pitchFamily="18" charset="0"/>
              </a:rPr>
              <a:t>conomic                       Petty Bourgeois</a:t>
            </a:r>
          </a:p>
          <a:p>
            <a:pPr lvl="1"/>
            <a:r>
              <a:rPr lang="en-US" sz="3200" b="1">
                <a:solidFill>
                  <a:srgbClr val="C00000"/>
                </a:solidFill>
                <a:latin typeface="Times New Roman" pitchFamily="18" charset="0"/>
                <a:cs typeface="Times New Roman" pitchFamily="18" charset="0"/>
              </a:rPr>
              <a:t>E</a:t>
            </a:r>
            <a:r>
              <a:rPr lang="en-US" sz="3200">
                <a:latin typeface="Times New Roman" pitchFamily="18" charset="0"/>
                <a:cs typeface="Times New Roman" pitchFamily="18" charset="0"/>
              </a:rPr>
              <a:t>nvironmental               Urban — Village</a:t>
            </a:r>
          </a:p>
          <a:p>
            <a:pPr lvl="1"/>
            <a:r>
              <a:rPr lang="en-US" sz="3200" b="1">
                <a:solidFill>
                  <a:srgbClr val="C00000"/>
                </a:solidFill>
                <a:latin typeface="Times New Roman" pitchFamily="18" charset="0"/>
                <a:cs typeface="Times New Roman" pitchFamily="18" charset="0"/>
              </a:rPr>
              <a:t>C</a:t>
            </a:r>
            <a:r>
              <a:rPr lang="en-US" sz="3200">
                <a:latin typeface="Times New Roman" pitchFamily="18" charset="0"/>
                <a:cs typeface="Times New Roman" pitchFamily="18" charset="0"/>
              </a:rPr>
              <a:t>ultural                          Jewish under Russian   </a:t>
            </a:r>
          </a:p>
          <a:p>
            <a:pPr lvl="1"/>
            <a:r>
              <a:rPr lang="en-US" sz="3200">
                <a:latin typeface="Times New Roman" pitchFamily="18" charset="0"/>
                <a:cs typeface="Times New Roman" pitchFamily="18" charset="0"/>
              </a:rPr>
              <a:t>                                       Orthodox rule</a:t>
            </a:r>
          </a:p>
          <a:p>
            <a:pPr lvl="1"/>
            <a:r>
              <a:rPr lang="en-US" sz="3200" b="1">
                <a:latin typeface="Times New Roman" pitchFamily="18" charset="0"/>
                <a:cs typeface="Times New Roman" pitchFamily="18" charset="0"/>
              </a:rPr>
              <a:t>Aspects of</a:t>
            </a:r>
            <a:r>
              <a:rPr lang="en-US" sz="3200" b="1">
                <a:solidFill>
                  <a:srgbClr val="CC3300"/>
                </a:solidFill>
                <a:latin typeface="Times New Roman" pitchFamily="18" charset="0"/>
                <a:cs typeface="Times New Roman" pitchFamily="18" charset="0"/>
              </a:rPr>
              <a:t> H</a:t>
            </a:r>
            <a:r>
              <a:rPr lang="en-US" sz="3200">
                <a:latin typeface="Times New Roman" pitchFamily="18" charset="0"/>
                <a:cs typeface="Times New Roman" pitchFamily="18" charset="0"/>
              </a:rPr>
              <a:t>istory</a:t>
            </a:r>
          </a:p>
          <a:p>
            <a:endParaRPr lang="en-US">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76200" dir="13500000" sy="23000" kx="1200000" algn="br" rotWithShape="0">
              <a:prstClr val="black">
                <a:alpha val="2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ormAutofit fontScale="90000"/>
          </a:bodyPr>
          <a:lstStyle/>
          <a:p>
            <a:pPr eaLnBrk="1" fontAlgn="auto" hangingPunct="1">
              <a:spcAft>
                <a:spcPts val="0"/>
              </a:spcAft>
              <a:defRPr/>
            </a:pPr>
            <a:r>
              <a:rPr lang="en-US" dirty="0" smtClean="0">
                <a:solidFill>
                  <a:srgbClr val="0033CC"/>
                </a:solidFill>
                <a:latin typeface="Times New Roman" pitchFamily="18" charset="0"/>
                <a:cs typeface="Times New Roman" pitchFamily="18" charset="0"/>
              </a:rPr>
              <a:t>98% of all 19</a:t>
            </a:r>
            <a:r>
              <a:rPr lang="en-US" baseline="30000" dirty="0" smtClean="0">
                <a:solidFill>
                  <a:srgbClr val="0033CC"/>
                </a:solidFill>
                <a:latin typeface="Times New Roman" pitchFamily="18" charset="0"/>
                <a:cs typeface="Times New Roman" pitchFamily="18" charset="0"/>
              </a:rPr>
              <a:t>th</a:t>
            </a:r>
            <a:r>
              <a:rPr lang="en-US" dirty="0" smtClean="0">
                <a:solidFill>
                  <a:srgbClr val="0033CC"/>
                </a:solidFill>
                <a:latin typeface="Times New Roman" pitchFamily="18" charset="0"/>
                <a:cs typeface="Times New Roman" pitchFamily="18" charset="0"/>
              </a:rPr>
              <a:t> Century Jews in the Russian Empire</a:t>
            </a:r>
            <a:endParaRPr lang="en-US" dirty="0"/>
          </a:p>
        </p:txBody>
      </p:sp>
      <p:sp>
        <p:nvSpPr>
          <p:cNvPr id="3" name="Date Placeholder 2"/>
          <p:cNvSpPr>
            <a:spLocks noGrp="1"/>
          </p:cNvSpPr>
          <p:nvPr>
            <p:ph type="dt" sz="quarter" idx="10"/>
          </p:nvPr>
        </p:nvSpPr>
        <p:spPr/>
        <p:txBody>
          <a:bodyPr/>
          <a:lstStyle/>
          <a:p>
            <a:pPr>
              <a:defRPr/>
            </a:pPr>
            <a:r>
              <a:rPr lang="en-US"/>
              <a:t>Copyright 2010</a:t>
            </a:r>
          </a:p>
        </p:txBody>
      </p:sp>
      <p:sp>
        <p:nvSpPr>
          <p:cNvPr id="4" name="Footer Placeholder 3"/>
          <p:cNvSpPr>
            <a:spLocks noGrp="1"/>
          </p:cNvSpPr>
          <p:nvPr>
            <p:ph type="ftr" sz="quarter" idx="11"/>
          </p:nvPr>
        </p:nvSpPr>
        <p:spPr/>
        <p:txBody>
          <a:bodyPr/>
          <a:lstStyle/>
          <a:p>
            <a:pPr>
              <a:defRPr/>
            </a:pPr>
            <a:r>
              <a:rPr lang="en-US"/>
              <a:t>‹#›</a:t>
            </a:r>
          </a:p>
        </p:txBody>
      </p:sp>
      <p:sp>
        <p:nvSpPr>
          <p:cNvPr id="44037" name="Rectangle 4"/>
          <p:cNvSpPr>
            <a:spLocks noChangeArrowheads="1"/>
          </p:cNvSpPr>
          <p:nvPr/>
        </p:nvSpPr>
        <p:spPr bwMode="auto">
          <a:xfrm>
            <a:off x="228600" y="1600200"/>
            <a:ext cx="8305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600" b="1">
                <a:solidFill>
                  <a:srgbClr val="0033CC"/>
                </a:solidFill>
                <a:latin typeface="Times New Roman" pitchFamily="18" charset="0"/>
                <a:cs typeface="Times New Roman" pitchFamily="18" charset="0"/>
              </a:rPr>
              <a:t>lived in Poverty, Persecution, and Overcrowded Conditions</a:t>
            </a:r>
          </a:p>
        </p:txBody>
      </p:sp>
      <p:pic>
        <p:nvPicPr>
          <p:cNvPr id="44038" name="Picture 7" descr="USArii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124200"/>
            <a:ext cx="4572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miter lim="800000"/>
            <a:headEnd/>
            <a:tailEnd/>
          </a:ln>
        </p:spPr>
        <p:style>
          <a:lnRef idx="0">
            <a:scrgbClr r="0" g="0" b="0"/>
          </a:lnRef>
          <a:fillRef idx="1002">
            <a:schemeClr val="lt2"/>
          </a:fillRef>
          <a:effectRef idx="0">
            <a:scrgbClr r="0" g="0" b="0"/>
          </a:effectRef>
          <a:fontRef idx="major"/>
        </p:style>
        <p:txBody>
          <a:bodyPr rtlCol="0">
            <a:normAutofit fontScale="90000"/>
          </a:bodyPr>
          <a:lstStyle/>
          <a:p>
            <a:pPr eaLnBrk="1" fontAlgn="auto" hangingPunct="1">
              <a:spcAft>
                <a:spcPts val="0"/>
              </a:spcAft>
              <a:defRPr/>
            </a:pPr>
            <a:r>
              <a:rPr lang="en-US" dirty="0" smtClean="0">
                <a:solidFill>
                  <a:srgbClr val="CC6600"/>
                </a:solidFill>
                <a:latin typeface="Blackadder ITC" pitchFamily="82" charset="0"/>
              </a:rPr>
              <a:t/>
            </a:r>
            <a:br>
              <a:rPr lang="en-US" dirty="0" smtClean="0">
                <a:solidFill>
                  <a:srgbClr val="CC6600"/>
                </a:solidFill>
                <a:latin typeface="Blackadder ITC" pitchFamily="82" charset="0"/>
              </a:rPr>
            </a:br>
            <a:r>
              <a:rPr lang="en-US" dirty="0" smtClean="0">
                <a:solidFill>
                  <a:schemeClr val="tx2">
                    <a:lumMod val="75000"/>
                  </a:schemeClr>
                </a:solidFill>
                <a:latin typeface="Blackadder ITC" pitchFamily="82" charset="0"/>
              </a:rPr>
              <a:t>Jews could not own land in the Russian Empire</a:t>
            </a:r>
            <a:br>
              <a:rPr lang="en-US" dirty="0" smtClean="0">
                <a:solidFill>
                  <a:schemeClr val="tx2">
                    <a:lumMod val="75000"/>
                  </a:schemeClr>
                </a:solidFill>
                <a:latin typeface="Blackadder ITC" pitchFamily="82" charset="0"/>
              </a:rPr>
            </a:br>
            <a:endParaRPr lang="en-US" dirty="0">
              <a:solidFill>
                <a:schemeClr val="tx2">
                  <a:lumMod val="75000"/>
                </a:schemeClr>
              </a:solidFill>
            </a:endParaRPr>
          </a:p>
        </p:txBody>
      </p:sp>
      <p:sp>
        <p:nvSpPr>
          <p:cNvPr id="3" name="Date Placeholder 2"/>
          <p:cNvSpPr>
            <a:spLocks noGrp="1"/>
          </p:cNvSpPr>
          <p:nvPr>
            <p:ph type="dt" sz="quarter" idx="10"/>
          </p:nvPr>
        </p:nvSpPr>
        <p:spPr/>
        <p:txBody>
          <a:bodyPr/>
          <a:lstStyle/>
          <a:p>
            <a:pPr>
              <a:defRPr/>
            </a:pPr>
            <a:r>
              <a:rPr lang="en-US"/>
              <a:t>Copyright 2010</a:t>
            </a:r>
          </a:p>
        </p:txBody>
      </p:sp>
      <p:sp>
        <p:nvSpPr>
          <p:cNvPr id="4" name="Footer Placeholder 3"/>
          <p:cNvSpPr>
            <a:spLocks noGrp="1"/>
          </p:cNvSpPr>
          <p:nvPr>
            <p:ph type="ftr" sz="quarter" idx="11"/>
          </p:nvPr>
        </p:nvSpPr>
        <p:spPr/>
        <p:txBody>
          <a:bodyPr/>
          <a:lstStyle/>
          <a:p>
            <a:pPr>
              <a:defRPr/>
            </a:pPr>
            <a:r>
              <a:rPr lang="en-US"/>
              <a:t>‹#›</a:t>
            </a:r>
          </a:p>
        </p:txBody>
      </p:sp>
      <p:sp>
        <p:nvSpPr>
          <p:cNvPr id="45063" name="Rectangle 4"/>
          <p:cNvSpPr>
            <a:spLocks noChangeArrowheads="1"/>
          </p:cNvSpPr>
          <p:nvPr/>
        </p:nvSpPr>
        <p:spPr bwMode="auto">
          <a:xfrm>
            <a:off x="4479925" y="316706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endParaRPr lang="en-US">
              <a:solidFill>
                <a:srgbClr val="CC6600"/>
              </a:solidFill>
              <a:latin typeface="Blackadder ITC" pitchFamily="82" charset="0"/>
            </a:endParaRPr>
          </a:p>
        </p:txBody>
      </p:sp>
      <p:pic>
        <p:nvPicPr>
          <p:cNvPr id="45064" name="Picture 8" descr="USAEje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905000"/>
            <a:ext cx="6210300" cy="348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991600" cy="1143000"/>
          </a:xfrm>
          <a:solidFill>
            <a:schemeClr val="tx2">
              <a:lumMod val="50000"/>
            </a:schemeClr>
          </a:solidFill>
        </p:spPr>
        <p:txBody>
          <a:bodyPr rtlCol="0">
            <a:normAutofit fontScale="90000"/>
          </a:bodyPr>
          <a:lstStyle/>
          <a:p>
            <a:pPr eaLnBrk="1" fontAlgn="auto" hangingPunct="1">
              <a:spcAft>
                <a:spcPts val="0"/>
              </a:spcAft>
              <a:defRPr/>
            </a:pPr>
            <a:r>
              <a:rPr lang="en-US" dirty="0" smtClean="0">
                <a:solidFill>
                  <a:srgbClr val="CC6600"/>
                </a:solidFill>
                <a:latin typeface="Times New Roman" pitchFamily="18" charset="0"/>
                <a:cs typeface="Times New Roman" pitchFamily="18" charset="0"/>
              </a:rPr>
              <a:t/>
            </a:r>
            <a:br>
              <a:rPr lang="en-US" dirty="0" smtClean="0">
                <a:solidFill>
                  <a:srgbClr val="CC6600"/>
                </a:solidFill>
                <a:latin typeface="Times New Roman" pitchFamily="18" charset="0"/>
                <a:cs typeface="Times New Roman" pitchFamily="18" charset="0"/>
              </a:rPr>
            </a:br>
            <a:r>
              <a:rPr lang="en-US" dirty="0" smtClean="0">
                <a:solidFill>
                  <a:srgbClr val="CC6600"/>
                </a:solidFill>
                <a:latin typeface="Times New Roman" pitchFamily="18" charset="0"/>
                <a:cs typeface="Times New Roman" pitchFamily="18" charset="0"/>
              </a:rPr>
              <a:t>Jews concentrated on urban skills</a:t>
            </a:r>
            <a:br>
              <a:rPr lang="en-US" dirty="0" smtClean="0">
                <a:solidFill>
                  <a:srgbClr val="CC6600"/>
                </a:solidFill>
                <a:latin typeface="Times New Roman" pitchFamily="18" charset="0"/>
                <a:cs typeface="Times New Roman" pitchFamily="18" charset="0"/>
              </a:rPr>
            </a:br>
            <a:r>
              <a:rPr lang="en-US" dirty="0" smtClean="0">
                <a:solidFill>
                  <a:srgbClr val="CC6600"/>
                </a:solidFill>
                <a:latin typeface="Times New Roman" pitchFamily="18" charset="0"/>
                <a:cs typeface="Times New Roman" pitchFamily="18" charset="0"/>
              </a:rPr>
              <a:t>and trades</a:t>
            </a:r>
            <a:br>
              <a:rPr lang="en-US" dirty="0" smtClean="0">
                <a:solidFill>
                  <a:srgbClr val="CC6600"/>
                </a:solidFill>
                <a:latin typeface="Times New Roman" pitchFamily="18" charset="0"/>
                <a:cs typeface="Times New Roman" pitchFamily="18" charset="0"/>
              </a:rPr>
            </a:br>
            <a:endParaRPr lang="en-US" dirty="0"/>
          </a:p>
        </p:txBody>
      </p:sp>
      <p:sp>
        <p:nvSpPr>
          <p:cNvPr id="3" name="Date Placeholder 2"/>
          <p:cNvSpPr>
            <a:spLocks noGrp="1"/>
          </p:cNvSpPr>
          <p:nvPr>
            <p:ph type="dt" sz="quarter" idx="10"/>
          </p:nvPr>
        </p:nvSpPr>
        <p:spPr/>
        <p:txBody>
          <a:bodyPr/>
          <a:lstStyle/>
          <a:p>
            <a:pPr>
              <a:defRPr/>
            </a:pPr>
            <a:r>
              <a:rPr lang="en-US"/>
              <a:t>Copyright 2010</a:t>
            </a:r>
          </a:p>
        </p:txBody>
      </p:sp>
      <p:sp>
        <p:nvSpPr>
          <p:cNvPr id="4" name="Footer Placeholder 3"/>
          <p:cNvSpPr>
            <a:spLocks noGrp="1"/>
          </p:cNvSpPr>
          <p:nvPr>
            <p:ph type="ftr" sz="quarter" idx="11"/>
          </p:nvPr>
        </p:nvSpPr>
        <p:spPr/>
        <p:txBody>
          <a:bodyPr/>
          <a:lstStyle/>
          <a:p>
            <a:pPr>
              <a:defRPr/>
            </a:pPr>
            <a:r>
              <a:rPr lang="en-US"/>
              <a:t>‹#›</a:t>
            </a:r>
          </a:p>
        </p:txBody>
      </p:sp>
      <p:pic>
        <p:nvPicPr>
          <p:cNvPr id="46085" name="Picture 9" descr="Polish Jews in Czestochowa, 1914. (United Press Internatio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438400"/>
            <a:ext cx="333375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6"/>
          <p:cNvSpPr>
            <a:spLocks noGrp="1"/>
          </p:cNvSpPr>
          <p:nvPr>
            <p:ph type="title"/>
          </p:nvPr>
        </p:nvSpPr>
        <p:spPr/>
        <p:txBody>
          <a:bodyPr/>
          <a:lstStyle/>
          <a:p>
            <a:pPr eaLnBrk="1" hangingPunct="1"/>
            <a:r>
              <a:rPr lang="en-US" sz="3600" b="1" smtClean="0">
                <a:solidFill>
                  <a:srgbClr val="C00000"/>
                </a:solidFill>
              </a:rPr>
              <a:t>Pennsylvania Social Studies Standards: Immigration</a:t>
            </a:r>
          </a:p>
        </p:txBody>
      </p:sp>
      <p:sp>
        <p:nvSpPr>
          <p:cNvPr id="19459" name="Content Placeholder 7"/>
          <p:cNvSpPr>
            <a:spLocks noGrp="1"/>
          </p:cNvSpPr>
          <p:nvPr>
            <p:ph idx="1"/>
          </p:nvPr>
        </p:nvSpPr>
        <p:spPr/>
        <p:txBody>
          <a:bodyPr/>
          <a:lstStyle/>
          <a:p>
            <a:pPr eaLnBrk="1" hangingPunct="1"/>
            <a:r>
              <a:rPr lang="en-US" smtClean="0"/>
              <a:t>8.3.D. Identify and describe conflict and </a:t>
            </a:r>
          </a:p>
          <a:p>
            <a:pPr eaLnBrk="1" hangingPunct="1">
              <a:buFont typeface="Arial" pitchFamily="34" charset="0"/>
              <a:buNone/>
            </a:pPr>
            <a:r>
              <a:rPr lang="en-US" smtClean="0"/>
              <a:t>	cooperation among social groups and </a:t>
            </a:r>
          </a:p>
          <a:p>
            <a:pPr eaLnBrk="1" hangingPunct="1">
              <a:buFont typeface="Arial" pitchFamily="34" charset="0"/>
              <a:buNone/>
            </a:pPr>
            <a:r>
              <a:rPr lang="en-US" smtClean="0"/>
              <a:t>	organizations in United States history.</a:t>
            </a:r>
          </a:p>
          <a:p>
            <a:pPr eaLnBrk="1" hangingPunct="1"/>
            <a:r>
              <a:rPr lang="en-US" smtClean="0"/>
              <a:t>8.3.12. Immigration and Migration           </a:t>
            </a:r>
          </a:p>
          <a:p>
            <a:pPr eaLnBrk="1" hangingPunct="1">
              <a:buFont typeface="Arial" pitchFamily="34" charset="0"/>
              <a:buNone/>
            </a:pPr>
            <a:r>
              <a:rPr lang="en-US" smtClean="0"/>
              <a:t>	(e.g., anti-immigrant attitudes, </a:t>
            </a:r>
          </a:p>
          <a:p>
            <a:pPr eaLnBrk="1" hangingPunct="1">
              <a:buFont typeface="Arial" pitchFamily="34" charset="0"/>
              <a:buNone/>
            </a:pPr>
            <a:r>
              <a:rPr lang="en-US" smtClean="0"/>
              <a:t>	quota laws, westward and </a:t>
            </a:r>
          </a:p>
          <a:p>
            <a:pPr eaLnBrk="1" hangingPunct="1">
              <a:buFont typeface="Arial" pitchFamily="34" charset="0"/>
              <a:buNone/>
            </a:pPr>
            <a:r>
              <a:rPr lang="en-US" smtClean="0"/>
              <a:t>	southward migration) </a:t>
            </a:r>
          </a:p>
        </p:txBody>
      </p:sp>
      <p:sp>
        <p:nvSpPr>
          <p:cNvPr id="5" name="Date Placeholder 4"/>
          <p:cNvSpPr>
            <a:spLocks noGrp="1"/>
          </p:cNvSpPr>
          <p:nvPr>
            <p:ph type="dt" sz="quarter" idx="10"/>
          </p:nvPr>
        </p:nvSpPr>
        <p:spPr/>
        <p:txBody>
          <a:bodyPr/>
          <a:lstStyle/>
          <a:p>
            <a:pPr>
              <a:defRPr/>
            </a:pPr>
            <a:r>
              <a:rPr lang="en-US" dirty="0" smtClean="0"/>
              <a:t>Copyright 2012</a:t>
            </a:r>
            <a:endParaRPr lang="en-US" dirty="0"/>
          </a:p>
        </p:txBody>
      </p:sp>
      <p:sp>
        <p:nvSpPr>
          <p:cNvPr id="6" name="Footer Placeholder 5"/>
          <p:cNvSpPr>
            <a:spLocks noGrp="1"/>
          </p:cNvSpPr>
          <p:nvPr>
            <p:ph type="ftr" sz="quarter" idx="11"/>
          </p:nvPr>
        </p:nvSpPr>
        <p:spPr/>
        <p:txBody>
          <a:bodyPr/>
          <a:lstStyle/>
          <a:p>
            <a:pPr>
              <a:defRPr/>
            </a:pPr>
            <a:r>
              <a:rPr lang="en-US" smtClean="0"/>
              <a:t>‹#›</a:t>
            </a:r>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miter lim="800000"/>
            <a:headEnd/>
            <a:tailEnd/>
          </a:ln>
        </p:spPr>
        <p:style>
          <a:lnRef idx="0">
            <a:scrgbClr r="0" g="0" b="0"/>
          </a:lnRef>
          <a:fillRef idx="1003">
            <a:schemeClr val="lt2"/>
          </a:fillRef>
          <a:effectRef idx="0">
            <a:scrgbClr r="0" g="0" b="0"/>
          </a:effectRef>
          <a:fontRef idx="major"/>
        </p:style>
        <p:txBody>
          <a:bodyPr rtlCol="0">
            <a:noAutofit/>
          </a:bodyPr>
          <a:lstStyle/>
          <a:p>
            <a:pPr eaLnBrk="1" fontAlgn="auto" hangingPunct="1">
              <a:spcAft>
                <a:spcPts val="0"/>
              </a:spcAft>
              <a:defRPr/>
            </a:pPr>
            <a:r>
              <a:rPr lang="en-US" sz="9600" dirty="0" smtClean="0">
                <a:solidFill>
                  <a:schemeClr val="tx2">
                    <a:lumMod val="75000"/>
                  </a:schemeClr>
                </a:solidFill>
              </a:rPr>
              <a:t>2.</a:t>
            </a:r>
            <a:endParaRPr lang="en-US" sz="9600" dirty="0">
              <a:solidFill>
                <a:schemeClr val="tx2">
                  <a:lumMod val="75000"/>
                </a:schemeClr>
              </a:solidFill>
            </a:endParaRPr>
          </a:p>
        </p:txBody>
      </p:sp>
      <p:sp>
        <p:nvSpPr>
          <p:cNvPr id="3" name="Date Placeholder 2"/>
          <p:cNvSpPr>
            <a:spLocks noGrp="1"/>
          </p:cNvSpPr>
          <p:nvPr>
            <p:ph type="dt" sz="quarter" idx="10"/>
          </p:nvPr>
        </p:nvSpPr>
        <p:spPr/>
        <p:txBody>
          <a:bodyPr/>
          <a:lstStyle/>
          <a:p>
            <a:pPr>
              <a:defRPr/>
            </a:pPr>
            <a:r>
              <a:rPr lang="en-US"/>
              <a:t>Copyright 2010</a:t>
            </a:r>
          </a:p>
        </p:txBody>
      </p:sp>
      <p:sp>
        <p:nvSpPr>
          <p:cNvPr id="4" name="Footer Placeholder 3"/>
          <p:cNvSpPr>
            <a:spLocks noGrp="1"/>
          </p:cNvSpPr>
          <p:nvPr>
            <p:ph type="ftr" sz="quarter" idx="11"/>
          </p:nvPr>
        </p:nvSpPr>
        <p:spPr/>
        <p:txBody>
          <a:bodyPr/>
          <a:lstStyle/>
          <a:p>
            <a:pPr>
              <a:defRPr/>
            </a:pPr>
            <a:r>
              <a:rPr lang="en-US"/>
              <a:t>‹#›</a:t>
            </a:r>
          </a:p>
        </p:txBody>
      </p:sp>
      <p:sp>
        <p:nvSpPr>
          <p:cNvPr id="5" name="Rectangle 4"/>
          <p:cNvSpPr/>
          <p:nvPr/>
        </p:nvSpPr>
        <p:spPr>
          <a:xfrm>
            <a:off x="914400" y="2438400"/>
            <a:ext cx="7620000" cy="2678113"/>
          </a:xfrm>
          <a:prstGeom prst="rect">
            <a:avLst/>
          </a:prstGeom>
        </p:spPr>
        <p:txBody>
          <a:bodyPr>
            <a:spAutoFit/>
          </a:bodyPr>
          <a:lstStyle/>
          <a:p>
            <a:pPr algn="ctr" fontAlgn="auto">
              <a:spcBef>
                <a:spcPts val="0"/>
              </a:spcBef>
              <a:spcAft>
                <a:spcPts val="0"/>
              </a:spcAft>
              <a:defRPr/>
            </a:pPr>
            <a:r>
              <a:rPr lang="en-US" sz="3600" b="1" dirty="0">
                <a:solidFill>
                  <a:schemeClr val="tx2">
                    <a:lumMod val="75000"/>
                  </a:schemeClr>
                </a:solidFill>
                <a:latin typeface="Times New Roman" pitchFamily="18" charset="0"/>
                <a:cs typeface="Times New Roman" pitchFamily="18" charset="0"/>
              </a:rPr>
              <a:t>With the advent of the market economy, they </a:t>
            </a:r>
            <a:r>
              <a:rPr lang="en-US" sz="9600" b="1" dirty="0">
                <a:solidFill>
                  <a:schemeClr val="tx2">
                    <a:lumMod val="75000"/>
                  </a:schemeClr>
                </a:solidFill>
                <a:latin typeface="Times New Roman" pitchFamily="18" charset="0"/>
                <a:cs typeface="Times New Roman" pitchFamily="18" charset="0"/>
              </a:rPr>
              <a:t>Deliber</a:t>
            </a:r>
            <a:r>
              <a:rPr lang="en-US" sz="9600" b="1" dirty="0">
                <a:solidFill>
                  <a:srgbClr val="FF0000"/>
                </a:solidFill>
                <a:latin typeface="Times New Roman" pitchFamily="18" charset="0"/>
                <a:cs typeface="Times New Roman" pitchFamily="18" charset="0"/>
              </a:rPr>
              <a:t>ate</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solidFill>
        </p:spPr>
        <p:txBody>
          <a:bodyPr rtlCol="0">
            <a:normAutofit fontScale="90000"/>
          </a:bodyPr>
          <a:lstStyle/>
          <a:p>
            <a:pPr eaLnBrk="1" fontAlgn="auto" hangingPunct="1">
              <a:spcAft>
                <a:spcPts val="0"/>
              </a:spcAft>
              <a:defRPr/>
            </a:pPr>
            <a:r>
              <a:rPr lang="en-US" dirty="0" smtClean="0">
                <a:solidFill>
                  <a:srgbClr val="006C31"/>
                </a:solidFill>
                <a:latin typeface="Times New Roman" pitchFamily="18" charset="0"/>
                <a:cs typeface="Times New Roman" pitchFamily="18" charset="0"/>
              </a:rPr>
              <a:t/>
            </a:r>
            <a:br>
              <a:rPr lang="en-US" dirty="0" smtClean="0">
                <a:solidFill>
                  <a:srgbClr val="006C31"/>
                </a:solidFill>
                <a:latin typeface="Times New Roman" pitchFamily="18" charset="0"/>
                <a:cs typeface="Times New Roman" pitchFamily="18" charset="0"/>
              </a:rPr>
            </a:br>
            <a:r>
              <a:rPr lang="en-US" dirty="0" smtClean="0">
                <a:solidFill>
                  <a:srgbClr val="006C31"/>
                </a:solidFill>
                <a:latin typeface="Times New Roman" pitchFamily="18" charset="0"/>
                <a:cs typeface="Times New Roman" pitchFamily="18" charset="0"/>
              </a:rPr>
              <a:t>2. Irish peasants </a:t>
            </a:r>
            <a:r>
              <a:rPr lang="en-US" dirty="0" smtClean="0">
                <a:solidFill>
                  <a:srgbClr val="006C31"/>
                </a:solidFill>
                <a:effectLst>
                  <a:outerShdw blurRad="38100" dist="38100" dir="2700000" algn="tl">
                    <a:srgbClr val="000000"/>
                  </a:outerShdw>
                </a:effectLst>
                <a:latin typeface="Times New Roman" pitchFamily="18" charset="0"/>
                <a:cs typeface="Times New Roman" pitchFamily="18" charset="0"/>
              </a:rPr>
              <a:t>deliber</a:t>
            </a:r>
            <a:r>
              <a:rPr lang="en-US" u="sng" dirty="0" smtClean="0">
                <a:solidFill>
                  <a:srgbClr val="006C31"/>
                </a:solidFill>
                <a:effectLst>
                  <a:outerShdw blurRad="38100" dist="38100" dir="2700000" algn="tl">
                    <a:srgbClr val="000000"/>
                  </a:outerShdw>
                </a:effectLst>
                <a:latin typeface="Times New Roman" pitchFamily="18" charset="0"/>
                <a:cs typeface="Times New Roman" pitchFamily="18" charset="0"/>
              </a:rPr>
              <a:t>ate</a:t>
            </a:r>
            <a:r>
              <a:rPr lang="en-US" dirty="0" smtClean="0">
                <a:solidFill>
                  <a:srgbClr val="006C31"/>
                </a:solidFill>
                <a:latin typeface="Times New Roman" pitchFamily="18" charset="0"/>
                <a:cs typeface="Times New Roman" pitchFamily="18" charset="0"/>
              </a:rPr>
              <a:t> </a:t>
            </a:r>
            <a:br>
              <a:rPr lang="en-US" dirty="0" smtClean="0">
                <a:solidFill>
                  <a:srgbClr val="006C31"/>
                </a:solidFill>
                <a:latin typeface="Times New Roman" pitchFamily="18" charset="0"/>
                <a:cs typeface="Times New Roman" pitchFamily="18" charset="0"/>
              </a:rPr>
            </a:br>
            <a:r>
              <a:rPr lang="en-US" dirty="0" smtClean="0">
                <a:solidFill>
                  <a:srgbClr val="006C31"/>
                </a:solidFill>
                <a:latin typeface="Times New Roman" pitchFamily="18" charset="0"/>
                <a:cs typeface="Times New Roman" pitchFamily="18" charset="0"/>
              </a:rPr>
              <a:t>on ways to bring in money</a:t>
            </a:r>
            <a:br>
              <a:rPr lang="en-US" dirty="0" smtClean="0">
                <a:solidFill>
                  <a:srgbClr val="006C31"/>
                </a:solidFill>
                <a:latin typeface="Times New Roman" pitchFamily="18" charset="0"/>
                <a:cs typeface="Times New Roman" pitchFamily="18" charset="0"/>
              </a:rPr>
            </a:br>
            <a:endParaRPr lang="en-US" dirty="0"/>
          </a:p>
        </p:txBody>
      </p:sp>
      <p:sp>
        <p:nvSpPr>
          <p:cNvPr id="3" name="Date Placeholder 2"/>
          <p:cNvSpPr>
            <a:spLocks noGrp="1"/>
          </p:cNvSpPr>
          <p:nvPr>
            <p:ph type="dt" sz="quarter" idx="10"/>
          </p:nvPr>
        </p:nvSpPr>
        <p:spPr/>
        <p:txBody>
          <a:bodyPr/>
          <a:lstStyle/>
          <a:p>
            <a:pPr>
              <a:defRPr/>
            </a:pPr>
            <a:r>
              <a:rPr lang="en-US"/>
              <a:t>Copyright 2010</a:t>
            </a:r>
          </a:p>
        </p:txBody>
      </p:sp>
      <p:sp>
        <p:nvSpPr>
          <p:cNvPr id="4" name="Footer Placeholder 3"/>
          <p:cNvSpPr>
            <a:spLocks noGrp="1"/>
          </p:cNvSpPr>
          <p:nvPr>
            <p:ph type="ftr" sz="quarter" idx="11"/>
          </p:nvPr>
        </p:nvSpPr>
        <p:spPr/>
        <p:txBody>
          <a:bodyPr/>
          <a:lstStyle/>
          <a:p>
            <a:pPr>
              <a:defRPr/>
            </a:pPr>
            <a:r>
              <a:rPr lang="en-US"/>
              <a:t>‹#›</a:t>
            </a:r>
          </a:p>
        </p:txBody>
      </p:sp>
      <p:sp>
        <p:nvSpPr>
          <p:cNvPr id="48133" name="Rectangle 4"/>
          <p:cNvSpPr>
            <a:spLocks noChangeArrowheads="1"/>
          </p:cNvSpPr>
          <p:nvPr/>
        </p:nvSpPr>
        <p:spPr bwMode="auto">
          <a:xfrm>
            <a:off x="304800" y="1524000"/>
            <a:ext cx="85344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endParaRPr lang="en-US" sz="2400">
              <a:solidFill>
                <a:srgbClr val="006C31"/>
              </a:solidFill>
              <a:latin typeface="Times New Roman" pitchFamily="18" charset="0"/>
              <a:cs typeface="Times New Roman" pitchFamily="18" charset="0"/>
            </a:endParaRPr>
          </a:p>
          <a:p>
            <a:pPr algn="ctr"/>
            <a:r>
              <a:rPr lang="en-US" sz="6000" b="1" u="sng">
                <a:solidFill>
                  <a:srgbClr val="006C31"/>
                </a:solidFill>
                <a:latin typeface="Times New Roman" pitchFamily="18" charset="0"/>
                <a:cs typeface="Times New Roman" pitchFamily="18" charset="0"/>
              </a:rPr>
              <a:t>Migrant Workers</a:t>
            </a:r>
          </a:p>
          <a:p>
            <a:pPr algn="ctr"/>
            <a:r>
              <a:rPr lang="en-US" sz="6000" b="1">
                <a:solidFill>
                  <a:srgbClr val="006C31"/>
                </a:solidFill>
                <a:latin typeface="Times New Roman" pitchFamily="18" charset="0"/>
                <a:cs typeface="Times New Roman" pitchFamily="18" charset="0"/>
              </a:rPr>
              <a:t>They explore ways to raise cash – major transformation</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solidFill>
            <a:srgbClr val="FFC000"/>
          </a:solidFill>
        </p:spPr>
        <p:txBody>
          <a:bodyPr/>
          <a:lstStyle/>
          <a:p>
            <a:pPr eaLnBrk="1" hangingPunct="1"/>
            <a:r>
              <a:rPr lang="en-US" smtClean="0">
                <a:solidFill>
                  <a:srgbClr val="006600"/>
                </a:solidFill>
                <a:latin typeface="Times New Roman" pitchFamily="18" charset="0"/>
                <a:cs typeface="Times New Roman" pitchFamily="18" charset="0"/>
                <a:sym typeface="Wingdings" pitchFamily="2" charset="2"/>
              </a:rPr>
              <a:t>For the First Time,</a:t>
            </a:r>
            <a:endParaRPr lang="en-US" smtClean="0"/>
          </a:p>
        </p:txBody>
      </p:sp>
      <p:sp>
        <p:nvSpPr>
          <p:cNvPr id="3" name="Date Placeholder 2"/>
          <p:cNvSpPr>
            <a:spLocks noGrp="1"/>
          </p:cNvSpPr>
          <p:nvPr>
            <p:ph type="dt" sz="quarter" idx="10"/>
          </p:nvPr>
        </p:nvSpPr>
        <p:spPr/>
        <p:txBody>
          <a:bodyPr/>
          <a:lstStyle/>
          <a:p>
            <a:pPr>
              <a:defRPr/>
            </a:pPr>
            <a:r>
              <a:rPr lang="en-US"/>
              <a:t>Copyright 2010</a:t>
            </a:r>
          </a:p>
        </p:txBody>
      </p:sp>
      <p:sp>
        <p:nvSpPr>
          <p:cNvPr id="4" name="Footer Placeholder 3"/>
          <p:cNvSpPr>
            <a:spLocks noGrp="1"/>
          </p:cNvSpPr>
          <p:nvPr>
            <p:ph type="ftr" sz="quarter" idx="11"/>
          </p:nvPr>
        </p:nvSpPr>
        <p:spPr/>
        <p:txBody>
          <a:bodyPr/>
          <a:lstStyle/>
          <a:p>
            <a:pPr>
              <a:defRPr/>
            </a:pPr>
            <a:r>
              <a:rPr lang="en-US"/>
              <a:t>‹#›</a:t>
            </a:r>
          </a:p>
        </p:txBody>
      </p:sp>
      <p:sp>
        <p:nvSpPr>
          <p:cNvPr id="49157" name="Rectangle 4"/>
          <p:cNvSpPr>
            <a:spLocks noChangeArrowheads="1"/>
          </p:cNvSpPr>
          <p:nvPr/>
        </p:nvSpPr>
        <p:spPr bwMode="auto">
          <a:xfrm>
            <a:off x="609600" y="2136775"/>
            <a:ext cx="7924800" cy="403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gn="ctr"/>
            <a:r>
              <a:rPr lang="en-US" sz="4000" b="1">
                <a:solidFill>
                  <a:srgbClr val="006600"/>
                </a:solidFill>
                <a:latin typeface="Times New Roman" pitchFamily="18" charset="0"/>
                <a:cs typeface="Times New Roman" pitchFamily="18" charset="0"/>
                <a:sym typeface="Wingdings" pitchFamily="2" charset="2"/>
              </a:rPr>
              <a:t>They Moved off  their Ancestral Lands, Temporarily</a:t>
            </a:r>
            <a:br>
              <a:rPr lang="en-US" sz="4000" b="1">
                <a:solidFill>
                  <a:srgbClr val="006600"/>
                </a:solidFill>
                <a:latin typeface="Times New Roman" pitchFamily="18" charset="0"/>
                <a:cs typeface="Times New Roman" pitchFamily="18" charset="0"/>
                <a:sym typeface="Wingdings" pitchFamily="2" charset="2"/>
              </a:rPr>
            </a:br>
            <a:r>
              <a:rPr lang="en-US" sz="4000" b="1">
                <a:solidFill>
                  <a:srgbClr val="006600"/>
                </a:solidFill>
                <a:latin typeface="Times New Roman" pitchFamily="18" charset="0"/>
                <a:cs typeface="Times New Roman" pitchFamily="18" charset="0"/>
                <a:sym typeface="Wingdings" pitchFamily="2" charset="2"/>
              </a:rPr>
              <a:t>or for Good</a:t>
            </a:r>
          </a:p>
          <a:p>
            <a:pPr marL="342900" indent="-342900"/>
            <a:endParaRPr lang="en-US" sz="1600" b="1">
              <a:solidFill>
                <a:srgbClr val="006600"/>
              </a:solidFill>
              <a:latin typeface="Times New Roman" pitchFamily="18" charset="0"/>
              <a:cs typeface="Times New Roman" pitchFamily="18" charset="0"/>
              <a:sym typeface="Wingdings" pitchFamily="2" charset="2"/>
            </a:endParaRPr>
          </a:p>
          <a:p>
            <a:pPr marL="342900" indent="-342900"/>
            <a:r>
              <a:rPr lang="en-US" sz="4000" b="1">
                <a:solidFill>
                  <a:srgbClr val="006600"/>
                </a:solidFill>
                <a:latin typeface="Times New Roman" pitchFamily="18" charset="0"/>
                <a:cs typeface="Times New Roman" pitchFamily="18" charset="0"/>
                <a:sym typeface="Wingdings" pitchFamily="2" charset="2"/>
              </a:rPr>
              <a:t>  </a:t>
            </a:r>
            <a:r>
              <a:rPr lang="en-US" sz="4000" b="1">
                <a:solidFill>
                  <a:srgbClr val="006600"/>
                </a:solidFill>
                <a:latin typeface="Times New Roman" pitchFamily="18" charset="0"/>
                <a:cs typeface="Times New Roman" pitchFamily="18" charset="0"/>
              </a:rPr>
              <a:t>Some become landless laborers</a:t>
            </a:r>
          </a:p>
          <a:p>
            <a:pPr marL="342900" indent="-342900">
              <a:buFont typeface="Wingdings" pitchFamily="2" charset="2"/>
              <a:buChar char="à"/>
            </a:pPr>
            <a:r>
              <a:rPr lang="en-US" sz="4000" b="1">
                <a:solidFill>
                  <a:srgbClr val="FF6600"/>
                </a:solidFill>
                <a:latin typeface="Times New Roman" pitchFamily="18" charset="0"/>
                <a:cs typeface="Times New Roman" pitchFamily="18" charset="0"/>
              </a:rPr>
              <a:t>  Some become migrant workers</a:t>
            </a:r>
          </a:p>
          <a:p>
            <a:pPr marL="342900" indent="-342900"/>
            <a:r>
              <a:rPr lang="en-US" sz="4000" b="1">
                <a:solidFill>
                  <a:srgbClr val="006600"/>
                </a:solidFill>
                <a:latin typeface="Times New Roman" pitchFamily="18" charset="0"/>
                <a:cs typeface="Times New Roman" pitchFamily="18" charset="0"/>
                <a:sym typeface="Wingdings" pitchFamily="2" charset="2"/>
              </a:rPr>
              <a:t>  </a:t>
            </a:r>
            <a:r>
              <a:rPr lang="en-US" sz="4000" b="1">
                <a:solidFill>
                  <a:srgbClr val="006600"/>
                </a:solidFill>
                <a:latin typeface="Times New Roman" pitchFamily="18" charset="0"/>
                <a:cs typeface="Times New Roman" pitchFamily="18" charset="0"/>
              </a:rPr>
              <a:t>Some move to cities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6" name="Rectangle 4"/>
          <p:cNvSpPr>
            <a:spLocks noChangeArrowheads="1"/>
          </p:cNvSpPr>
          <p:nvPr/>
        </p:nvSpPr>
        <p:spPr bwMode="auto">
          <a:xfrm>
            <a:off x="457200" y="3124200"/>
            <a:ext cx="8534400" cy="2308225"/>
          </a:xfrm>
          <a:prstGeom prst="rect">
            <a:avLst/>
          </a:prstGeom>
          <a:noFill/>
          <a:ln w="9525">
            <a:noFill/>
            <a:miter lim="800000"/>
            <a:headEnd/>
            <a:tailEnd/>
          </a:ln>
          <a:effectLst/>
        </p:spPr>
        <p:txBody>
          <a:bodyPr>
            <a:spAutoFit/>
          </a:bodyPr>
          <a:lstStyle/>
          <a:p>
            <a:pPr algn="ctr" fontAlgn="auto">
              <a:spcBef>
                <a:spcPts val="0"/>
              </a:spcBef>
              <a:spcAft>
                <a:spcPts val="0"/>
              </a:spcAft>
              <a:defRPr/>
            </a:pPr>
            <a:r>
              <a:rPr lang="en-US" sz="4800" dirty="0">
                <a:solidFill>
                  <a:schemeClr val="tx2">
                    <a:lumMod val="60000"/>
                    <a:lumOff val="40000"/>
                  </a:schemeClr>
                </a:solidFill>
                <a:effectLst>
                  <a:outerShdw blurRad="38100" dist="38100" dir="2700000" algn="tl">
                    <a:srgbClr val="000000"/>
                  </a:outerShdw>
                </a:effectLst>
                <a:latin typeface="Times New Roman" pitchFamily="18" charset="0"/>
                <a:cs typeface="Times New Roman" pitchFamily="18" charset="0"/>
              </a:rPr>
              <a:t>As the Market (Cash) economy encroaches, Russian Jews look for alternative ways to survive</a:t>
            </a:r>
          </a:p>
        </p:txBody>
      </p:sp>
      <p:pic>
        <p:nvPicPr>
          <p:cNvPr id="50179" name="Picture 6" descr="FOTR-AustProdSh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914400"/>
            <a:ext cx="5181600"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dk1"/>
          </a:lnRef>
          <a:fillRef idx="2">
            <a:schemeClr val="dk1"/>
          </a:fillRef>
          <a:effectRef idx="1">
            <a:schemeClr val="dk1"/>
          </a:effectRef>
          <a:fontRef idx="minor">
            <a:schemeClr val="dk1"/>
          </a:fontRef>
        </p:style>
        <p:txBody>
          <a:bodyPr rtlCol="0">
            <a:normAutofit fontScale="90000"/>
          </a:bodyPr>
          <a:lstStyle/>
          <a:p>
            <a:pPr eaLnBrk="1" fontAlgn="auto" hangingPunct="1">
              <a:spcAft>
                <a:spcPts val="0"/>
              </a:spcAft>
              <a:defRPr/>
            </a:pPr>
            <a:r>
              <a:rPr lang="en-US" b="0" u="sng" dirty="0" smtClean="0">
                <a:solidFill>
                  <a:srgbClr val="95051D"/>
                </a:solidFill>
                <a:latin typeface="Times New Roman" pitchFamily="18" charset="0"/>
                <a:cs typeface="Times New Roman" pitchFamily="18" charset="0"/>
              </a:rPr>
              <a:t/>
            </a:r>
            <a:br>
              <a:rPr lang="en-US" b="0" u="sng" dirty="0" smtClean="0">
                <a:solidFill>
                  <a:srgbClr val="95051D"/>
                </a:solidFill>
                <a:latin typeface="Times New Roman" pitchFamily="18" charset="0"/>
                <a:cs typeface="Times New Roman" pitchFamily="18" charset="0"/>
              </a:rPr>
            </a:br>
            <a:r>
              <a:rPr lang="en-US" u="sng" dirty="0" smtClean="0">
                <a:solidFill>
                  <a:srgbClr val="95051D"/>
                </a:solidFill>
                <a:latin typeface="Times New Roman" pitchFamily="18" charset="0"/>
                <a:cs typeface="Times New Roman" pitchFamily="18" charset="0"/>
              </a:rPr>
              <a:t>Common Story of Emigration</a:t>
            </a:r>
            <a:br>
              <a:rPr lang="en-US" u="sng" dirty="0" smtClean="0">
                <a:solidFill>
                  <a:srgbClr val="95051D"/>
                </a:solidFill>
                <a:latin typeface="Times New Roman" pitchFamily="18" charset="0"/>
                <a:cs typeface="Times New Roman" pitchFamily="18" charset="0"/>
              </a:rPr>
            </a:br>
            <a:endParaRPr lang="en-US" dirty="0"/>
          </a:p>
        </p:txBody>
      </p:sp>
      <p:sp>
        <p:nvSpPr>
          <p:cNvPr id="3" name="Date Placeholder 2"/>
          <p:cNvSpPr>
            <a:spLocks noGrp="1"/>
          </p:cNvSpPr>
          <p:nvPr>
            <p:ph type="dt" sz="quarter" idx="10"/>
          </p:nvPr>
        </p:nvSpPr>
        <p:spPr/>
        <p:txBody>
          <a:bodyPr/>
          <a:lstStyle/>
          <a:p>
            <a:pPr>
              <a:defRPr/>
            </a:pPr>
            <a:r>
              <a:rPr lang="en-US"/>
              <a:t>Copyright 2010</a:t>
            </a:r>
          </a:p>
        </p:txBody>
      </p:sp>
      <p:sp>
        <p:nvSpPr>
          <p:cNvPr id="4" name="Footer Placeholder 3"/>
          <p:cNvSpPr>
            <a:spLocks noGrp="1"/>
          </p:cNvSpPr>
          <p:nvPr>
            <p:ph type="ftr" sz="quarter" idx="11"/>
          </p:nvPr>
        </p:nvSpPr>
        <p:spPr/>
        <p:txBody>
          <a:bodyPr/>
          <a:lstStyle/>
          <a:p>
            <a:pPr>
              <a:defRPr/>
            </a:pPr>
            <a:r>
              <a:rPr lang="en-US"/>
              <a:t>‹#›</a:t>
            </a:r>
          </a:p>
        </p:txBody>
      </p:sp>
      <p:sp>
        <p:nvSpPr>
          <p:cNvPr id="5" name="Rectangle 4"/>
          <p:cNvSpPr/>
          <p:nvPr/>
        </p:nvSpPr>
        <p:spPr>
          <a:xfrm>
            <a:off x="-152400" y="1828800"/>
            <a:ext cx="9296400" cy="4154488"/>
          </a:xfrm>
          <a:prstGeom prst="rect">
            <a:avLst/>
          </a:prstGeom>
        </p:spPr>
        <p:txBody>
          <a:bodyPr>
            <a:spAutoFit/>
          </a:bodyPr>
          <a:lstStyle/>
          <a:p>
            <a:pPr algn="ctr" fontAlgn="auto">
              <a:spcBef>
                <a:spcPts val="0"/>
              </a:spcBef>
              <a:spcAft>
                <a:spcPts val="0"/>
              </a:spcAft>
              <a:defRPr/>
            </a:pPr>
            <a:r>
              <a:rPr lang="en-US" sz="4400" dirty="0">
                <a:latin typeface="Times New Roman" pitchFamily="18" charset="0"/>
                <a:cs typeface="Times New Roman" pitchFamily="18" charset="0"/>
              </a:rPr>
              <a:t>Peasants need cash to pay rent for land.</a:t>
            </a:r>
          </a:p>
          <a:p>
            <a:pPr algn="ctr" fontAlgn="auto">
              <a:spcBef>
                <a:spcPts val="0"/>
              </a:spcBef>
              <a:spcAft>
                <a:spcPts val="0"/>
              </a:spcAft>
              <a:defRPr/>
            </a:pPr>
            <a:r>
              <a:rPr lang="en-US" sz="4400" dirty="0">
                <a:solidFill>
                  <a:srgbClr val="CC3300"/>
                </a:solidFill>
                <a:effectLst>
                  <a:outerShdw blurRad="38100" dist="38100" dir="2700000" algn="tl">
                    <a:srgbClr val="000000"/>
                  </a:outerShdw>
                </a:effectLst>
                <a:latin typeface="Times New Roman" pitchFamily="18" charset="0"/>
                <a:cs typeface="Times New Roman" pitchFamily="18" charset="0"/>
              </a:rPr>
              <a:t>They go to labor markets/migrant farm workers.</a:t>
            </a:r>
          </a:p>
          <a:p>
            <a:pPr algn="ctr" fontAlgn="auto">
              <a:spcBef>
                <a:spcPts val="0"/>
              </a:spcBef>
              <a:spcAft>
                <a:spcPts val="0"/>
              </a:spcAft>
              <a:defRPr/>
            </a:pPr>
            <a:r>
              <a:rPr lang="en-US" sz="4400" dirty="0">
                <a:effectLst>
                  <a:outerShdw blurRad="38100" dist="38100" dir="2700000" algn="tl">
                    <a:srgbClr val="000000"/>
                  </a:outerShdw>
                </a:effectLst>
                <a:latin typeface="Times New Roman" pitchFamily="18" charset="0"/>
                <a:cs typeface="Times New Roman" pitchFamily="18" charset="0"/>
              </a:rPr>
              <a:t>Then, migrant factory workers.</a:t>
            </a:r>
          </a:p>
          <a:p>
            <a:pPr algn="ctr" fontAlgn="auto">
              <a:spcBef>
                <a:spcPts val="0"/>
              </a:spcBef>
              <a:spcAft>
                <a:spcPts val="0"/>
              </a:spcAft>
              <a:defRPr/>
            </a:pPr>
            <a:r>
              <a:rPr lang="en-US" sz="4400" dirty="0">
                <a:solidFill>
                  <a:srgbClr val="CC3300"/>
                </a:solidFill>
                <a:effectLst>
                  <a:outerShdw blurRad="38100" dist="38100" dir="2700000" algn="tl">
                    <a:srgbClr val="000000"/>
                  </a:outerShdw>
                </a:effectLst>
                <a:latin typeface="Times New Roman" pitchFamily="18" charset="0"/>
                <a:cs typeface="Times New Roman" pitchFamily="18" charset="0"/>
              </a:rPr>
              <a:t>Then, urban factory workers.</a:t>
            </a:r>
          </a:p>
          <a:p>
            <a:pPr algn="ctr" fontAlgn="auto">
              <a:spcBef>
                <a:spcPts val="0"/>
              </a:spcBef>
              <a:spcAft>
                <a:spcPts val="0"/>
              </a:spcAft>
              <a:defRPr/>
            </a:pPr>
            <a:r>
              <a:rPr lang="en-US" sz="4400" dirty="0">
                <a:effectLst>
                  <a:outerShdw blurRad="38100" dist="38100" dir="2700000" algn="tl">
                    <a:srgbClr val="000000"/>
                  </a:outerShdw>
                </a:effectLst>
                <a:latin typeface="Times New Roman" pitchFamily="18" charset="0"/>
                <a:cs typeface="Times New Roman" pitchFamily="18" charset="0"/>
              </a:rPr>
              <a:t>Finally, emigrants!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a:blip r:embed="rId3" cstate="print"/>
            <a:tile tx="0" ty="0" sx="100000" sy="100000" flip="none" algn="tl"/>
          </a:blipFill>
        </p:spPr>
        <p:txBody>
          <a:bodyPr rtlCol="0">
            <a:normAutofit fontScale="90000"/>
          </a:bodyPr>
          <a:lstStyle/>
          <a:p>
            <a:pPr eaLnBrk="1" fontAlgn="auto" hangingPunct="1">
              <a:spcAft>
                <a:spcPts val="0"/>
              </a:spcAft>
              <a:defRPr/>
            </a:pPr>
            <a:r>
              <a:rPr lang="en-US" u="sng" dirty="0" smtClean="0">
                <a:solidFill>
                  <a:srgbClr val="0000FF"/>
                </a:solidFill>
                <a:latin typeface="Times New Roman" pitchFamily="18" charset="0"/>
                <a:cs typeface="Times New Roman" pitchFamily="18" charset="0"/>
              </a:rPr>
              <a:t/>
            </a:r>
            <a:br>
              <a:rPr lang="en-US" u="sng" dirty="0" smtClean="0">
                <a:solidFill>
                  <a:srgbClr val="0000FF"/>
                </a:solidFill>
                <a:latin typeface="Times New Roman" pitchFamily="18" charset="0"/>
                <a:cs typeface="Times New Roman" pitchFamily="18" charset="0"/>
              </a:rPr>
            </a:br>
            <a:r>
              <a:rPr lang="en-US" u="sng" dirty="0" smtClean="0">
                <a:solidFill>
                  <a:srgbClr val="0000FF"/>
                </a:solidFill>
                <a:latin typeface="Times New Roman" pitchFamily="18" charset="0"/>
                <a:cs typeface="Times New Roman" pitchFamily="18" charset="0"/>
              </a:rPr>
              <a:t>The Market Economy</a:t>
            </a:r>
            <a:br>
              <a:rPr lang="en-US" u="sng" dirty="0" smtClean="0">
                <a:solidFill>
                  <a:srgbClr val="0000FF"/>
                </a:solidFill>
                <a:latin typeface="Times New Roman" pitchFamily="18" charset="0"/>
                <a:cs typeface="Times New Roman" pitchFamily="18" charset="0"/>
              </a:rPr>
            </a:br>
            <a:endParaRPr lang="en-US" dirty="0"/>
          </a:p>
        </p:txBody>
      </p:sp>
      <p:sp>
        <p:nvSpPr>
          <p:cNvPr id="52227" name="Content Placeholder 5"/>
          <p:cNvSpPr>
            <a:spLocks noGrp="1"/>
          </p:cNvSpPr>
          <p:nvPr>
            <p:ph sz="half" idx="1"/>
          </p:nvPr>
        </p:nvSpPr>
        <p:spPr>
          <a:xfrm>
            <a:off x="457200" y="1600200"/>
            <a:ext cx="4038600" cy="4525963"/>
          </a:xfrm>
        </p:spPr>
        <p:txBody>
          <a:bodyPr/>
          <a:lstStyle/>
          <a:p>
            <a:pPr eaLnBrk="1" hangingPunct="1"/>
            <a:endParaRPr lang="en-US" smtClean="0"/>
          </a:p>
        </p:txBody>
      </p:sp>
      <p:sp>
        <p:nvSpPr>
          <p:cNvPr id="52228" name="Content Placeholder 6"/>
          <p:cNvSpPr>
            <a:spLocks noGrp="1"/>
          </p:cNvSpPr>
          <p:nvPr>
            <p:ph sz="half" idx="2"/>
          </p:nvPr>
        </p:nvSpPr>
        <p:spPr>
          <a:xfrm>
            <a:off x="4648200" y="1600200"/>
            <a:ext cx="4038600" cy="4525963"/>
          </a:xfrm>
        </p:spPr>
        <p:txBody>
          <a:bodyPr/>
          <a:lstStyle/>
          <a:p>
            <a:pPr algn="ctr" eaLnBrk="1" hangingPunct="1"/>
            <a:r>
              <a:rPr lang="en-US" sz="3600" smtClean="0">
                <a:solidFill>
                  <a:srgbClr val="CC6600"/>
                </a:solidFill>
                <a:latin typeface="Times New Roman" pitchFamily="18" charset="0"/>
                <a:cs typeface="Times New Roman" pitchFamily="18" charset="0"/>
              </a:rPr>
              <a:t>Factories pushed many Jews out of the trades.</a:t>
            </a:r>
          </a:p>
          <a:p>
            <a:pPr algn="ctr" eaLnBrk="1" hangingPunct="1"/>
            <a:r>
              <a:rPr lang="en-US" sz="3600" smtClean="0">
                <a:solidFill>
                  <a:srgbClr val="0000FF"/>
                </a:solidFill>
                <a:latin typeface="Times New Roman" pitchFamily="18" charset="0"/>
                <a:cs typeface="Times New Roman" pitchFamily="18" charset="0"/>
              </a:rPr>
              <a:t>Russian peasants moved into cities and took factory jobs.</a:t>
            </a:r>
            <a:endParaRPr lang="en-US" sz="3600" smtClean="0"/>
          </a:p>
        </p:txBody>
      </p:sp>
      <p:sp>
        <p:nvSpPr>
          <p:cNvPr id="3" name="Date Placeholder 2"/>
          <p:cNvSpPr>
            <a:spLocks noGrp="1"/>
          </p:cNvSpPr>
          <p:nvPr>
            <p:ph type="dt" sz="quarter" idx="10"/>
          </p:nvPr>
        </p:nvSpPr>
        <p:spPr/>
        <p:txBody>
          <a:bodyPr/>
          <a:lstStyle/>
          <a:p>
            <a:pPr>
              <a:defRPr/>
            </a:pPr>
            <a:r>
              <a:rPr lang="en-US"/>
              <a:t>Copyright 2010</a:t>
            </a:r>
          </a:p>
        </p:txBody>
      </p:sp>
      <p:sp>
        <p:nvSpPr>
          <p:cNvPr id="4" name="Footer Placeholder 3"/>
          <p:cNvSpPr>
            <a:spLocks noGrp="1"/>
          </p:cNvSpPr>
          <p:nvPr>
            <p:ph type="ftr" sz="quarter" idx="11"/>
          </p:nvPr>
        </p:nvSpPr>
        <p:spPr/>
        <p:txBody>
          <a:bodyPr/>
          <a:lstStyle/>
          <a:p>
            <a:pPr>
              <a:defRPr/>
            </a:pPr>
            <a:r>
              <a:rPr lang="en-US"/>
              <a:t>‹#›</a:t>
            </a:r>
          </a:p>
        </p:txBody>
      </p:sp>
      <p:sp>
        <p:nvSpPr>
          <p:cNvPr id="52231" name="Rectangle 4"/>
          <p:cNvSpPr>
            <a:spLocks noChangeArrowheads="1"/>
          </p:cNvSpPr>
          <p:nvPr/>
        </p:nvSpPr>
        <p:spPr bwMode="auto">
          <a:xfrm>
            <a:off x="0" y="1371600"/>
            <a:ext cx="88392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4400">
                <a:solidFill>
                  <a:srgbClr val="0000FF"/>
                </a:solidFill>
                <a:latin typeface="Times New Roman" pitchFamily="18" charset="0"/>
                <a:cs typeface="Times New Roman" pitchFamily="18" charset="0"/>
              </a:rPr>
              <a:t>.</a:t>
            </a:r>
          </a:p>
        </p:txBody>
      </p:sp>
      <p:pic>
        <p:nvPicPr>
          <p:cNvPr id="52232" name="Picture 2" descr="http://upload.wikimedia.org/wikipedia/commons/3/32/Pale_teacher.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676400"/>
            <a:ext cx="4038600"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p:cNvSpPr>
            <a:spLocks noGrp="1" noRot="1" noChangeArrowheads="1"/>
          </p:cNvSpPr>
          <p:nvPr>
            <p:ph type="title"/>
          </p:nvPr>
        </p:nvSpPr>
        <p:spPr>
          <a:ln>
            <a:miter lim="800000"/>
            <a:headEnd/>
            <a:tailEnd/>
          </a:ln>
        </p:spPr>
        <p:style>
          <a:lnRef idx="1">
            <a:schemeClr val="dk1"/>
          </a:lnRef>
          <a:fillRef idx="1002">
            <a:schemeClr val="dk2"/>
          </a:fillRef>
          <a:effectRef idx="1">
            <a:schemeClr val="dk1"/>
          </a:effectRef>
          <a:fontRef idx="minor">
            <a:schemeClr val="dk1"/>
          </a:fontRef>
        </p:style>
        <p:txBody>
          <a:bodyPr rtlCol="0">
            <a:normAutofit/>
          </a:bodyPr>
          <a:lstStyle/>
          <a:p>
            <a:pPr eaLnBrk="1" fontAlgn="auto" hangingPunct="1">
              <a:spcAft>
                <a:spcPts val="0"/>
              </a:spcAft>
              <a:defRPr/>
            </a:pPr>
            <a:r>
              <a:rPr lang="en-US" dirty="0" smtClean="0">
                <a:latin typeface="Times New Roman" pitchFamily="18" charset="0"/>
                <a:cs typeface="Times New Roman" pitchFamily="18" charset="0"/>
              </a:rPr>
              <a:t>Late 19</a:t>
            </a:r>
            <a:r>
              <a:rPr lang="en-US" baseline="30000" dirty="0" smtClean="0">
                <a:latin typeface="Times New Roman" pitchFamily="18" charset="0"/>
                <a:cs typeface="Times New Roman" pitchFamily="18" charset="0"/>
              </a:rPr>
              <a:t>th</a:t>
            </a:r>
            <a:r>
              <a:rPr lang="en-US" dirty="0" smtClean="0">
                <a:latin typeface="Times New Roman" pitchFamily="18" charset="0"/>
                <a:cs typeface="Times New Roman" pitchFamily="18" charset="0"/>
              </a:rPr>
              <a:t> Russian Pogroms</a:t>
            </a:r>
          </a:p>
        </p:txBody>
      </p:sp>
      <p:sp>
        <p:nvSpPr>
          <p:cNvPr id="415747" name="Rectangle 3"/>
          <p:cNvSpPr>
            <a:spLocks noGrp="1" noRot="1" noChangeArrowheads="1"/>
          </p:cNvSpPr>
          <p:nvPr>
            <p:ph type="body" idx="1"/>
          </p:nvPr>
        </p:nvSpPr>
        <p:spPr>
          <a:xfrm>
            <a:off x="381000" y="1676400"/>
            <a:ext cx="8540750" cy="3886200"/>
          </a:xfrm>
          <a:ln>
            <a:miter lim="800000"/>
            <a:headEnd/>
            <a:tailEnd/>
          </a:ln>
        </p:spPr>
        <p:txBody>
          <a:bodyPr rtlCol="0">
            <a:noAutofit/>
          </a:bodyPr>
          <a:lstStyle/>
          <a:p>
            <a:pPr eaLnBrk="1" fontAlgn="auto" hangingPunct="1">
              <a:lnSpc>
                <a:spcPct val="90000"/>
              </a:lnSpc>
              <a:spcAft>
                <a:spcPts val="0"/>
              </a:spcAft>
              <a:defRPr/>
            </a:pPr>
            <a:r>
              <a:rPr lang="en-US" sz="3600" dirty="0" smtClean="0">
                <a:latin typeface="Times New Roman" pitchFamily="18" charset="0"/>
                <a:cs typeface="Times New Roman" pitchFamily="18" charset="0"/>
              </a:rPr>
              <a:t>Jews are already alienated from the dominate Russian Orthodox culture.</a:t>
            </a:r>
          </a:p>
          <a:p>
            <a:pPr eaLnBrk="1" fontAlgn="auto" hangingPunct="1">
              <a:lnSpc>
                <a:spcPct val="90000"/>
              </a:lnSpc>
              <a:spcAft>
                <a:spcPts val="0"/>
              </a:spcAft>
              <a:defRPr/>
            </a:pPr>
            <a:r>
              <a:rPr lang="en-US" sz="3600" dirty="0" smtClean="0">
                <a:latin typeface="Times New Roman" pitchFamily="18" charset="0"/>
                <a:cs typeface="Times New Roman" pitchFamily="18" charset="0"/>
              </a:rPr>
              <a:t>Persecution leaves them alienated from their status as second-class subjects of the Tsar.</a:t>
            </a:r>
          </a:p>
          <a:p>
            <a:pPr lvl="6">
              <a:lnSpc>
                <a:spcPct val="90000"/>
              </a:lnSpc>
              <a:defRPr/>
            </a:pPr>
            <a:r>
              <a:rPr lang="en-US" dirty="0" smtClean="0">
                <a:latin typeface="Times New Roman" pitchFamily="18" charset="0"/>
                <a:cs typeface="Times New Roman" pitchFamily="18" charset="0"/>
              </a:rPr>
              <a:t>Pogroms change the moral economy.</a:t>
            </a:r>
          </a:p>
          <a:p>
            <a:pPr lvl="7">
              <a:lnSpc>
                <a:spcPct val="90000"/>
              </a:lnSpc>
              <a:defRPr/>
            </a:pPr>
            <a:r>
              <a:rPr lang="en-US" dirty="0" smtClean="0">
                <a:latin typeface="Times New Roman" pitchFamily="18" charset="0"/>
                <a:cs typeface="Times New Roman" pitchFamily="18" charset="0"/>
              </a:rPr>
              <a:t>Jews decide what they must do!</a:t>
            </a:r>
          </a:p>
        </p:txBody>
      </p:sp>
      <p:pic>
        <p:nvPicPr>
          <p:cNvPr id="53254" name="Picture 2" descr="File:1904 Russian Tsar-Stop your cruel oppression of the Jews-LOC hh0145s.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19600"/>
            <a:ext cx="318611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23938" name="Rectangle 2"/>
          <p:cNvSpPr>
            <a:spLocks noGrp="1" noRot="1" noChangeArrowheads="1"/>
          </p:cNvSpPr>
          <p:nvPr>
            <p:ph type="title"/>
          </p:nvPr>
        </p:nvSpPr>
        <p:spPr/>
        <p:txBody>
          <a:bodyPr rtlCol="0">
            <a:normAutofit fontScale="90000"/>
          </a:bodyPr>
          <a:lstStyle/>
          <a:p>
            <a:pPr eaLnBrk="1" fontAlgn="auto" hangingPunct="1">
              <a:spcAft>
                <a:spcPts val="0"/>
              </a:spcAft>
              <a:defRPr/>
            </a:pPr>
            <a:r>
              <a:rPr lang="en-US" sz="9600" dirty="0" smtClean="0">
                <a:solidFill>
                  <a:srgbClr val="FF6600"/>
                </a:solidFill>
              </a:rPr>
              <a:t>3.</a:t>
            </a:r>
          </a:p>
        </p:txBody>
      </p:sp>
      <p:sp>
        <p:nvSpPr>
          <p:cNvPr id="423939" name="Rectangle 3"/>
          <p:cNvSpPr>
            <a:spLocks noGrp="1" noRot="1" noChangeArrowheads="1"/>
          </p:cNvSpPr>
          <p:nvPr>
            <p:ph type="body" idx="1"/>
          </p:nvPr>
        </p:nvSpPr>
        <p:spPr/>
        <p:txBody>
          <a:bodyPr/>
          <a:lstStyle/>
          <a:p>
            <a:pPr algn="ctr" eaLnBrk="1" hangingPunct="1">
              <a:buFont typeface="Wingdings" pitchFamily="2" charset="2"/>
              <a:buNone/>
            </a:pPr>
            <a:r>
              <a:rPr lang="en-US" sz="9600" b="1" smtClean="0">
                <a:solidFill>
                  <a:srgbClr val="FF6600"/>
                </a:solidFill>
                <a:latin typeface="Times New Roman" pitchFamily="18" charset="0"/>
                <a:cs typeface="Times New Roman" pitchFamily="18" charset="0"/>
              </a:rPr>
              <a:t>Emigr</a:t>
            </a:r>
            <a:r>
              <a:rPr lang="en-US" sz="9600" b="1" smtClean="0">
                <a:solidFill>
                  <a:srgbClr val="006C31"/>
                </a:solidFill>
                <a:latin typeface="Times New Roman" pitchFamily="18" charset="0"/>
                <a:cs typeface="Times New Roman" pitchFamily="18" charset="0"/>
              </a:rPr>
              <a:t>ate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23938"/>
                                        </p:tgtEl>
                                        <p:attrNameLst>
                                          <p:attrName>style.visibility</p:attrName>
                                        </p:attrNameLst>
                                      </p:cBhvr>
                                      <p:to>
                                        <p:strVal val="visible"/>
                                      </p:to>
                                    </p:set>
                                    <p:anim calcmode="lin" valueType="num">
                                      <p:cBhvr>
                                        <p:cTn id="7" dur="500" fill="hold"/>
                                        <p:tgtEl>
                                          <p:spTgt spid="423938"/>
                                        </p:tgtEl>
                                        <p:attrNameLst>
                                          <p:attrName>ppt_w</p:attrName>
                                        </p:attrNameLst>
                                      </p:cBhvr>
                                      <p:tavLst>
                                        <p:tav tm="0">
                                          <p:val>
                                            <p:fltVal val="0"/>
                                          </p:val>
                                        </p:tav>
                                        <p:tav tm="100000">
                                          <p:val>
                                            <p:strVal val="#ppt_w"/>
                                          </p:val>
                                        </p:tav>
                                      </p:tavLst>
                                    </p:anim>
                                    <p:anim calcmode="lin" valueType="num">
                                      <p:cBhvr>
                                        <p:cTn id="8" dur="500" fill="hold"/>
                                        <p:tgtEl>
                                          <p:spTgt spid="42393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423939">
                                            <p:txEl>
                                              <p:pRg st="0" end="0"/>
                                            </p:txEl>
                                          </p:spTgt>
                                        </p:tgtEl>
                                        <p:attrNameLst>
                                          <p:attrName>style.visibility</p:attrName>
                                        </p:attrNameLst>
                                      </p:cBhvr>
                                      <p:to>
                                        <p:strVal val="visible"/>
                                      </p:to>
                                    </p:set>
                                    <p:anim calcmode="lin" valueType="num">
                                      <p:cBhvr>
                                        <p:cTn id="13" dur="500" fill="hold"/>
                                        <p:tgtEl>
                                          <p:spTgt spid="423939">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423939">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938" grpId="0"/>
      <p:bldP spid="423939"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rrowheads="1"/>
          </p:cNvSpPr>
          <p:nvPr>
            <p:ph type="title"/>
          </p:nvPr>
        </p:nvSpPr>
        <p:spPr>
          <a:xfrm>
            <a:off x="457200" y="228600"/>
            <a:ext cx="8385175" cy="1431925"/>
          </a:xfrm>
        </p:spPr>
        <p:txBody>
          <a:bodyPr/>
          <a:lstStyle/>
          <a:p>
            <a:pPr eaLnBrk="1" hangingPunct="1"/>
            <a:r>
              <a:rPr lang="en-US" smtClean="0">
                <a:solidFill>
                  <a:schemeClr val="tx1"/>
                </a:solidFill>
                <a:latin typeface="Times New Roman" pitchFamily="18" charset="0"/>
                <a:cs typeface="Times New Roman" pitchFamily="18" charset="0"/>
              </a:rPr>
              <a:t>EVENTUALLY, they</a:t>
            </a:r>
          </a:p>
        </p:txBody>
      </p:sp>
      <p:sp>
        <p:nvSpPr>
          <p:cNvPr id="55299" name="Rectangle 3"/>
          <p:cNvSpPr>
            <a:spLocks noGrp="1" noRot="1" noChangeArrowheads="1"/>
          </p:cNvSpPr>
          <p:nvPr>
            <p:ph type="body" idx="1"/>
          </p:nvPr>
        </p:nvSpPr>
        <p:spPr/>
        <p:txBody>
          <a:bodyPr/>
          <a:lstStyle/>
          <a:p>
            <a:pPr marL="609600" indent="-609600" algn="ctr" eaLnBrk="1" hangingPunct="1">
              <a:buFont typeface="Wingdings" pitchFamily="2" charset="2"/>
              <a:buNone/>
            </a:pPr>
            <a:r>
              <a:rPr lang="en-US" sz="4800" b="1" smtClean="0">
                <a:latin typeface="Times New Roman" pitchFamily="18" charset="0"/>
                <a:cs typeface="Times New Roman" pitchFamily="18" charset="0"/>
              </a:rPr>
              <a:t>Choose to (3)</a:t>
            </a:r>
            <a:r>
              <a:rPr lang="en-US" sz="4800" b="1" smtClean="0">
                <a:solidFill>
                  <a:srgbClr val="FF6600"/>
                </a:solidFill>
                <a:latin typeface="Times New Roman" pitchFamily="18" charset="0"/>
                <a:cs typeface="Times New Roman" pitchFamily="18" charset="0"/>
              </a:rPr>
              <a:t> </a:t>
            </a:r>
            <a:r>
              <a:rPr lang="en-US" sz="4800" b="1" smtClean="0">
                <a:solidFill>
                  <a:srgbClr val="006C31"/>
                </a:solidFill>
                <a:latin typeface="Times New Roman" pitchFamily="18" charset="0"/>
                <a:cs typeface="Times New Roman" pitchFamily="18" charset="0"/>
              </a:rPr>
              <a:t>Emigr</a:t>
            </a:r>
            <a:r>
              <a:rPr lang="en-US" sz="4800" b="1" u="sng" smtClean="0">
                <a:solidFill>
                  <a:srgbClr val="006C31"/>
                </a:solidFill>
                <a:latin typeface="Times New Roman" pitchFamily="18" charset="0"/>
                <a:cs typeface="Times New Roman" pitchFamily="18" charset="0"/>
              </a:rPr>
              <a:t>ate</a:t>
            </a:r>
            <a:r>
              <a:rPr lang="en-US" sz="4800" b="1" smtClean="0">
                <a:solidFill>
                  <a:srgbClr val="006C31"/>
                </a:solidFill>
                <a:latin typeface="Times New Roman" pitchFamily="18" charset="0"/>
                <a:cs typeface="Times New Roman" pitchFamily="18" charset="0"/>
              </a:rPr>
              <a:t> </a:t>
            </a:r>
          </a:p>
          <a:p>
            <a:pPr marL="609600" indent="-609600" eaLnBrk="1" hangingPunct="1">
              <a:buFont typeface="Wingdings" pitchFamily="2" charset="2"/>
              <a:buNone/>
            </a:pPr>
            <a:endParaRPr lang="en-US" sz="1400" b="1" smtClean="0">
              <a:latin typeface="Times New Roman" pitchFamily="18" charset="0"/>
              <a:cs typeface="Times New Roman" pitchFamily="18" charset="0"/>
            </a:endParaRPr>
          </a:p>
          <a:p>
            <a:pPr marL="609600" indent="-609600" eaLnBrk="1" hangingPunct="1">
              <a:buFont typeface="Wingdings" pitchFamily="2" charset="2"/>
              <a:buNone/>
            </a:pPr>
            <a:r>
              <a:rPr lang="en-US" b="1" smtClean="0">
                <a:latin typeface="Times New Roman" pitchFamily="18" charset="0"/>
                <a:cs typeface="Times New Roman" pitchFamily="18" charset="0"/>
              </a:rPr>
              <a:t>The</a:t>
            </a:r>
            <a:r>
              <a:rPr lang="en-US" b="1" smtClean="0">
                <a:solidFill>
                  <a:srgbClr val="FF6600"/>
                </a:solidFill>
                <a:latin typeface="Times New Roman" pitchFamily="18" charset="0"/>
                <a:cs typeface="Times New Roman" pitchFamily="18" charset="0"/>
              </a:rPr>
              <a:t> </a:t>
            </a:r>
            <a:r>
              <a:rPr lang="en-US" b="1" smtClean="0">
                <a:solidFill>
                  <a:srgbClr val="006C31"/>
                </a:solidFill>
                <a:latin typeface="Times New Roman" pitchFamily="18" charset="0"/>
                <a:cs typeface="Times New Roman" pitchFamily="18" charset="0"/>
              </a:rPr>
              <a:t>Irish</a:t>
            </a:r>
            <a:r>
              <a:rPr lang="en-US" b="1" smtClean="0">
                <a:solidFill>
                  <a:srgbClr val="FF6600"/>
                </a:solidFill>
                <a:latin typeface="Times New Roman" pitchFamily="18" charset="0"/>
                <a:cs typeface="Times New Roman" pitchFamily="18" charset="0"/>
              </a:rPr>
              <a:t> </a:t>
            </a:r>
            <a:r>
              <a:rPr lang="en-US" b="1" smtClean="0">
                <a:latin typeface="Times New Roman" pitchFamily="18" charset="0"/>
                <a:cs typeface="Times New Roman" pitchFamily="18" charset="0"/>
              </a:rPr>
              <a:t>moved to England, Scotland, Canada,  Australia, or the United States</a:t>
            </a:r>
          </a:p>
        </p:txBody>
      </p:sp>
      <p:pic>
        <p:nvPicPr>
          <p:cNvPr id="55300" name="Picture 5" descr="jeaniejohnstonjpgband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4572000"/>
            <a:ext cx="14382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Grp="1" noRot="1" noChangeArrowheads="1"/>
          </p:cNvSpPr>
          <p:nvPr>
            <p:ph type="title"/>
          </p:nvPr>
        </p:nvSpPr>
        <p:spPr>
          <a:solidFill>
            <a:schemeClr val="accent6">
              <a:lumMod val="75000"/>
            </a:schemeClr>
          </a:solidFill>
          <a:ln w="76200">
            <a:solidFill>
              <a:srgbClr val="006C31"/>
            </a:solidFill>
          </a:ln>
        </p:spPr>
        <p:txBody>
          <a:bodyPr rtlCol="0">
            <a:normAutofit/>
          </a:bodyPr>
          <a:lstStyle/>
          <a:p>
            <a:pPr eaLnBrk="1" fontAlgn="auto" hangingPunct="1">
              <a:spcAft>
                <a:spcPts val="0"/>
              </a:spcAft>
              <a:defRPr/>
            </a:pPr>
            <a:r>
              <a:rPr lang="en-US" sz="5400" dirty="0" smtClean="0">
                <a:solidFill>
                  <a:srgbClr val="006C31"/>
                </a:solidFill>
                <a:latin typeface="Times New Roman" pitchFamily="18" charset="0"/>
                <a:cs typeface="Times New Roman" pitchFamily="18" charset="0"/>
              </a:rPr>
              <a:t>Once in America</a:t>
            </a:r>
          </a:p>
        </p:txBody>
      </p:sp>
      <p:sp>
        <p:nvSpPr>
          <p:cNvPr id="56323" name="Rectangle 3"/>
          <p:cNvSpPr>
            <a:spLocks noGrp="1" noRot="1" noChangeArrowheads="1"/>
          </p:cNvSpPr>
          <p:nvPr>
            <p:ph type="body" idx="1"/>
          </p:nvPr>
        </p:nvSpPr>
        <p:spPr/>
        <p:txBody>
          <a:bodyPr/>
          <a:lstStyle/>
          <a:p>
            <a:pPr eaLnBrk="1" hangingPunct="1">
              <a:buFont typeface="Arial" pitchFamily="34" charset="0"/>
              <a:buNone/>
            </a:pPr>
            <a:endParaRPr lang="en-US" smtClean="0"/>
          </a:p>
        </p:txBody>
      </p:sp>
      <p:pic>
        <p:nvPicPr>
          <p:cNvPr id="56324" name="Picture 8" descr="Irish Immigra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676400"/>
            <a:ext cx="7620000"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style>
          <a:lnRef idx="2">
            <a:schemeClr val="dk1">
              <a:shade val="50000"/>
            </a:schemeClr>
          </a:lnRef>
          <a:fillRef idx="1">
            <a:schemeClr val="dk1"/>
          </a:fillRef>
          <a:effectRef idx="0">
            <a:schemeClr val="dk1"/>
          </a:effectRef>
          <a:fontRef idx="minor">
            <a:schemeClr val="lt1"/>
          </a:fontRef>
        </p:style>
        <p:txBody>
          <a:bodyPr rtlCol="0">
            <a:normAutofit/>
          </a:bodyPr>
          <a:lstStyle/>
          <a:p>
            <a:pPr eaLnBrk="1" fontAlgn="auto" hangingPunct="1">
              <a:spcAft>
                <a:spcPts val="0"/>
              </a:spcAft>
              <a:defRPr/>
            </a:pPr>
            <a:r>
              <a:rPr lang="en-US" dirty="0" smtClean="0">
                <a:solidFill>
                  <a:srgbClr val="FF0000"/>
                </a:solidFill>
              </a:rPr>
              <a:t>8 </a:t>
            </a:r>
            <a:r>
              <a:rPr lang="en-US" dirty="0" err="1" smtClean="0">
                <a:solidFill>
                  <a:srgbClr val="FF0000"/>
                </a:solidFill>
              </a:rPr>
              <a:t>Ates</a:t>
            </a:r>
            <a:r>
              <a:rPr lang="en-US" dirty="0" smtClean="0">
                <a:solidFill>
                  <a:srgbClr val="FF0000"/>
                </a:solidFill>
              </a:rPr>
              <a:t> as a Project</a:t>
            </a:r>
            <a:endParaRPr lang="en-US" dirty="0">
              <a:solidFill>
                <a:srgbClr val="FF0000"/>
              </a:solidFill>
            </a:endParaRPr>
          </a:p>
        </p:txBody>
      </p:sp>
      <p:sp>
        <p:nvSpPr>
          <p:cNvPr id="7" name="Content Placeholder 6"/>
          <p:cNvSpPr>
            <a:spLocks noGrp="1"/>
          </p:cNvSpPr>
          <p:nvPr>
            <p:ph sz="half" idx="1"/>
          </p:nvPr>
        </p:nvSpPr>
        <p:spPr>
          <a:xfrm>
            <a:off x="457200" y="1600200"/>
            <a:ext cx="4038600" cy="4525963"/>
          </a:xfrm>
        </p:spPr>
        <p:txBody>
          <a:bodyPr rtlCol="0">
            <a:normAutofit fontScale="77500" lnSpcReduction="20000"/>
          </a:bodyPr>
          <a:lstStyle/>
          <a:p>
            <a:pPr eaLnBrk="1" fontAlgn="auto" hangingPunct="1">
              <a:spcAft>
                <a:spcPts val="0"/>
              </a:spcAft>
              <a:defRPr/>
            </a:pPr>
            <a:r>
              <a:rPr lang="en-US" dirty="0" smtClean="0"/>
              <a:t>Students can research  any ethnic immigrant group that has moved to the United States.</a:t>
            </a:r>
          </a:p>
          <a:p>
            <a:pPr eaLnBrk="1" fontAlgn="auto" hangingPunct="1">
              <a:spcAft>
                <a:spcPts val="0"/>
              </a:spcAft>
              <a:defRPr/>
            </a:pPr>
            <a:r>
              <a:rPr lang="en-US" dirty="0" smtClean="0"/>
              <a:t>They can use the “8 </a:t>
            </a:r>
            <a:r>
              <a:rPr lang="en-US" dirty="0" err="1" smtClean="0"/>
              <a:t>Ates</a:t>
            </a:r>
            <a:r>
              <a:rPr lang="en-US" dirty="0" smtClean="0"/>
              <a:t>” as a framework to discover what forced them to leave their homelands and settle in the United States.</a:t>
            </a:r>
          </a:p>
          <a:p>
            <a:pPr eaLnBrk="1" fontAlgn="auto" hangingPunct="1">
              <a:spcAft>
                <a:spcPts val="0"/>
              </a:spcAft>
              <a:defRPr/>
            </a:pPr>
            <a:r>
              <a:rPr lang="en-US" dirty="0" smtClean="0"/>
              <a:t>This will also give them a background into the introduction of the market “cash” economy in subsistence economies and how that changed the lives of millions and millions of people.</a:t>
            </a:r>
            <a:endParaRPr lang="en-US" dirty="0"/>
          </a:p>
        </p:txBody>
      </p:sp>
      <p:sp>
        <p:nvSpPr>
          <p:cNvPr id="8" name="Content Placeholder 7"/>
          <p:cNvSpPr>
            <a:spLocks noGrp="1"/>
          </p:cNvSpPr>
          <p:nvPr>
            <p:ph sz="half" idx="2"/>
          </p:nvPr>
        </p:nvSpPr>
        <p:spPr>
          <a:xfrm>
            <a:off x="4648200" y="1600200"/>
            <a:ext cx="4038600" cy="4525963"/>
          </a:xfrm>
        </p:spPr>
        <p:txBody>
          <a:bodyPr rtlCol="0">
            <a:normAutofit fontScale="77500" lnSpcReduction="20000"/>
          </a:bodyPr>
          <a:lstStyle/>
          <a:p>
            <a:pPr eaLnBrk="1" fontAlgn="auto" hangingPunct="1">
              <a:spcAft>
                <a:spcPts val="0"/>
              </a:spcAft>
              <a:defRPr/>
            </a:pPr>
            <a:r>
              <a:rPr lang="en-US" dirty="0" smtClean="0"/>
              <a:t>They can further use the “8 </a:t>
            </a:r>
            <a:r>
              <a:rPr lang="en-US" dirty="0" err="1" smtClean="0"/>
              <a:t>Ates</a:t>
            </a:r>
            <a:r>
              <a:rPr lang="en-US" dirty="0" smtClean="0"/>
              <a:t>” as a framework to discover how that same market economy led many immigrants to stay in America. </a:t>
            </a:r>
          </a:p>
          <a:p>
            <a:pPr eaLnBrk="1" fontAlgn="auto" hangingPunct="1">
              <a:spcAft>
                <a:spcPts val="0"/>
              </a:spcAft>
              <a:defRPr/>
            </a:pPr>
            <a:r>
              <a:rPr lang="en-US" dirty="0" smtClean="0"/>
              <a:t>As members of ethnic groups moved into American society, the came to appreciate themselves as Americans.</a:t>
            </a:r>
          </a:p>
          <a:p>
            <a:pPr eaLnBrk="1" fontAlgn="auto" hangingPunct="1">
              <a:spcAft>
                <a:spcPts val="0"/>
              </a:spcAft>
              <a:defRPr/>
            </a:pPr>
            <a:r>
              <a:rPr lang="en-US" dirty="0" smtClean="0"/>
              <a:t>Later generations celebrate their particular ethnic heritage, as part of the American culture.</a:t>
            </a:r>
            <a:endParaRPr lang="en-US" dirty="0"/>
          </a:p>
        </p:txBody>
      </p:sp>
      <p:sp>
        <p:nvSpPr>
          <p:cNvPr id="4" name="Date Placeholder 3"/>
          <p:cNvSpPr>
            <a:spLocks noGrp="1"/>
          </p:cNvSpPr>
          <p:nvPr>
            <p:ph type="dt" sz="quarter" idx="10"/>
          </p:nvPr>
        </p:nvSpPr>
        <p:spPr/>
        <p:txBody>
          <a:bodyPr/>
          <a:lstStyle/>
          <a:p>
            <a:pPr>
              <a:defRPr/>
            </a:pPr>
            <a:r>
              <a:rPr lang="en-US" dirty="0"/>
              <a:t>Copyright </a:t>
            </a:r>
            <a:r>
              <a:rPr lang="en-US" dirty="0" smtClean="0"/>
              <a:t>2012</a:t>
            </a:r>
            <a:endParaRPr lang="en-US" dirty="0"/>
          </a:p>
        </p:txBody>
      </p:sp>
      <p:sp>
        <p:nvSpPr>
          <p:cNvPr id="5" name="Footer Placeholder 4"/>
          <p:cNvSpPr>
            <a:spLocks noGrp="1"/>
          </p:cNvSpPr>
          <p:nvPr>
            <p:ph type="ftr" sz="quarter" idx="11"/>
          </p:nvPr>
        </p:nvSpPr>
        <p:spPr/>
        <p:txBody>
          <a:bodyPr/>
          <a:lstStyle/>
          <a:p>
            <a:pPr>
              <a:defRPr/>
            </a:pPr>
            <a:r>
              <a:rPr lang="en-US"/>
              <a:t>‹#›</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C6204"/>
          </a:solidFill>
        </p:spPr>
        <p:txBody>
          <a:bodyPr rtlCol="0">
            <a:normAutofit fontScale="90000"/>
          </a:bodyPr>
          <a:lstStyle/>
          <a:p>
            <a:pPr eaLnBrk="1" fontAlgn="auto" hangingPunct="1">
              <a:spcAft>
                <a:spcPts val="0"/>
              </a:spcAft>
              <a:defRPr/>
            </a:pPr>
            <a:r>
              <a:rPr lang="en-US" dirty="0" smtClean="0">
                <a:solidFill>
                  <a:srgbClr val="008000"/>
                </a:solidFill>
                <a:latin typeface="Times New Roman" pitchFamily="18" charset="0"/>
                <a:cs typeface="Times New Roman" pitchFamily="18" charset="0"/>
              </a:rPr>
              <a:t/>
            </a:r>
            <a:br>
              <a:rPr lang="en-US" dirty="0" smtClean="0">
                <a:solidFill>
                  <a:srgbClr val="008000"/>
                </a:solidFill>
                <a:latin typeface="Times New Roman" pitchFamily="18" charset="0"/>
                <a:cs typeface="Times New Roman" pitchFamily="18" charset="0"/>
              </a:rPr>
            </a:br>
            <a:r>
              <a:rPr lang="en-US" dirty="0" smtClean="0">
                <a:solidFill>
                  <a:srgbClr val="008000"/>
                </a:solidFill>
                <a:latin typeface="Times New Roman" pitchFamily="18" charset="0"/>
                <a:cs typeface="Times New Roman" pitchFamily="18" charset="0"/>
              </a:rPr>
              <a:t>The Irish </a:t>
            </a:r>
            <a:r>
              <a:rPr lang="en-US" dirty="0" smtClean="0">
                <a:solidFill>
                  <a:srgbClr val="008000"/>
                </a:solidFill>
                <a:effectLst>
                  <a:outerShdw blurRad="38100" dist="38100" dir="2700000" algn="tl">
                    <a:srgbClr val="000000"/>
                  </a:outerShdw>
                </a:effectLst>
                <a:latin typeface="Times New Roman" pitchFamily="18" charset="0"/>
                <a:cs typeface="Times New Roman" pitchFamily="18" charset="0"/>
              </a:rPr>
              <a:t>(4)</a:t>
            </a:r>
            <a:r>
              <a:rPr lang="en-US" dirty="0" smtClean="0">
                <a:solidFill>
                  <a:srgbClr val="008000"/>
                </a:solidFill>
                <a:latin typeface="Times New Roman" pitchFamily="18" charset="0"/>
                <a:cs typeface="Times New Roman" pitchFamily="18" charset="0"/>
              </a:rPr>
              <a:t> </a:t>
            </a:r>
            <a:r>
              <a:rPr lang="en-US" dirty="0" smtClean="0">
                <a:solidFill>
                  <a:srgbClr val="008000"/>
                </a:solidFill>
                <a:effectLst>
                  <a:outerShdw blurRad="38100" dist="38100" dir="2700000" algn="tl">
                    <a:srgbClr val="000000"/>
                  </a:outerShdw>
                </a:effectLst>
                <a:latin typeface="Times New Roman" pitchFamily="18" charset="0"/>
                <a:cs typeface="Times New Roman" pitchFamily="18" charset="0"/>
              </a:rPr>
              <a:t>Separ</a:t>
            </a:r>
            <a:r>
              <a:rPr lang="en-US" u="sng" dirty="0" smtClean="0">
                <a:solidFill>
                  <a:schemeClr val="tx1"/>
                </a:solidFill>
                <a:effectLst>
                  <a:outerShdw blurRad="38100" dist="38100" dir="2700000" algn="tl">
                    <a:srgbClr val="000000"/>
                  </a:outerShdw>
                </a:effectLst>
                <a:latin typeface="Times New Roman" pitchFamily="18" charset="0"/>
                <a:cs typeface="Times New Roman" pitchFamily="18" charset="0"/>
              </a:rPr>
              <a:t>ate</a:t>
            </a:r>
            <a:r>
              <a:rPr lang="en-US" u="sng" dirty="0" smtClean="0">
                <a:solidFill>
                  <a:srgbClr val="FF3300"/>
                </a:solidFill>
                <a:effectLst>
                  <a:outerShdw blurRad="38100" dist="38100" dir="2700000" algn="tl">
                    <a:srgbClr val="000000"/>
                  </a:outerShdw>
                </a:effectLst>
                <a:latin typeface="Times New Roman" pitchFamily="18" charset="0"/>
                <a:cs typeface="Times New Roman" pitchFamily="18" charset="0"/>
              </a:rPr>
              <a:t> </a:t>
            </a:r>
            <a:br>
              <a:rPr lang="en-US" u="sng" dirty="0" smtClean="0">
                <a:solidFill>
                  <a:srgbClr val="FF3300"/>
                </a:solidFill>
                <a:effectLst>
                  <a:outerShdw blurRad="38100" dist="38100" dir="2700000" algn="tl">
                    <a:srgbClr val="000000"/>
                  </a:outerShdw>
                </a:effectLst>
                <a:latin typeface="Times New Roman" pitchFamily="18" charset="0"/>
                <a:cs typeface="Times New Roman" pitchFamily="18" charset="0"/>
              </a:rPr>
            </a:br>
            <a:endParaRPr lang="en-US" dirty="0"/>
          </a:p>
        </p:txBody>
      </p:sp>
      <p:sp>
        <p:nvSpPr>
          <p:cNvPr id="3" name="Date Placeholder 2"/>
          <p:cNvSpPr>
            <a:spLocks noGrp="1"/>
          </p:cNvSpPr>
          <p:nvPr>
            <p:ph type="dt" sz="quarter" idx="10"/>
          </p:nvPr>
        </p:nvSpPr>
        <p:spPr/>
        <p:txBody>
          <a:bodyPr/>
          <a:lstStyle/>
          <a:p>
            <a:pPr>
              <a:defRPr/>
            </a:pPr>
            <a:r>
              <a:rPr lang="en-US"/>
              <a:t>Copyright 2010</a:t>
            </a:r>
          </a:p>
        </p:txBody>
      </p:sp>
      <p:sp>
        <p:nvSpPr>
          <p:cNvPr id="4" name="Footer Placeholder 3"/>
          <p:cNvSpPr>
            <a:spLocks noGrp="1"/>
          </p:cNvSpPr>
          <p:nvPr>
            <p:ph type="ftr" sz="quarter" idx="11"/>
          </p:nvPr>
        </p:nvSpPr>
        <p:spPr/>
        <p:txBody>
          <a:bodyPr/>
          <a:lstStyle/>
          <a:p>
            <a:pPr>
              <a:defRPr/>
            </a:pPr>
            <a:r>
              <a:rPr lang="en-US"/>
              <a:t>‹#›</a:t>
            </a:r>
          </a:p>
        </p:txBody>
      </p:sp>
      <p:pic>
        <p:nvPicPr>
          <p:cNvPr id="57349" name="Picture 3" descr="Irish Police ri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752600"/>
            <a:ext cx="7010400"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sz="4800" smtClean="0">
                <a:solidFill>
                  <a:srgbClr val="006600"/>
                </a:solidFill>
                <a:latin typeface="Times New Roman" pitchFamily="18" charset="0"/>
                <a:cs typeface="Times New Roman" pitchFamily="18" charset="0"/>
              </a:rPr>
              <a:t>From an antagonistic</a:t>
            </a:r>
            <a:br>
              <a:rPr lang="en-US" sz="4800" smtClean="0">
                <a:solidFill>
                  <a:srgbClr val="006600"/>
                </a:solidFill>
                <a:latin typeface="Times New Roman" pitchFamily="18" charset="0"/>
                <a:cs typeface="Times New Roman" pitchFamily="18" charset="0"/>
              </a:rPr>
            </a:br>
            <a:r>
              <a:rPr lang="en-US" sz="4800" smtClean="0">
                <a:solidFill>
                  <a:srgbClr val="006600"/>
                </a:solidFill>
                <a:latin typeface="Times New Roman" pitchFamily="18" charset="0"/>
                <a:cs typeface="Times New Roman" pitchFamily="18" charset="0"/>
              </a:rPr>
              <a:t>American Culture</a:t>
            </a:r>
          </a:p>
        </p:txBody>
      </p:sp>
      <p:sp>
        <p:nvSpPr>
          <p:cNvPr id="47107" name="Rectangle 3"/>
          <p:cNvSpPr>
            <a:spLocks noGrp="1" noChangeArrowheads="1"/>
          </p:cNvSpPr>
          <p:nvPr>
            <p:ph type="body" idx="1"/>
          </p:nvPr>
        </p:nvSpPr>
        <p:spPr/>
        <p:txBody>
          <a:bodyPr rtlCol="0">
            <a:normAutofit lnSpcReduction="10000"/>
          </a:bodyPr>
          <a:lstStyle/>
          <a:p>
            <a:pPr algn="ctr" eaLnBrk="1" fontAlgn="auto" hangingPunct="1">
              <a:spcAft>
                <a:spcPts val="0"/>
              </a:spcAft>
              <a:buFont typeface="Wingdings" pitchFamily="2" charset="2"/>
              <a:buNone/>
              <a:defRPr/>
            </a:pPr>
            <a:endParaRPr lang="en-US" sz="4000" b="1" dirty="0" smtClean="0">
              <a:solidFill>
                <a:srgbClr val="006600"/>
              </a:solidFill>
            </a:endParaRPr>
          </a:p>
          <a:p>
            <a:pPr algn="ctr" eaLnBrk="1" fontAlgn="auto" hangingPunct="1">
              <a:spcAft>
                <a:spcPts val="0"/>
              </a:spcAft>
              <a:buFont typeface="Wingdings" pitchFamily="2" charset="2"/>
              <a:buNone/>
              <a:defRPr/>
            </a:pPr>
            <a:endParaRPr lang="en-US" sz="4000" b="1" dirty="0" smtClean="0">
              <a:solidFill>
                <a:srgbClr val="F46414"/>
              </a:solidFill>
            </a:endParaRPr>
          </a:p>
          <a:p>
            <a:pPr algn="ctr" eaLnBrk="1" fontAlgn="auto" hangingPunct="1">
              <a:spcAft>
                <a:spcPts val="0"/>
              </a:spcAft>
              <a:buFont typeface="Wingdings" pitchFamily="2" charset="2"/>
              <a:buNone/>
              <a:defRPr/>
            </a:pPr>
            <a:endParaRPr lang="en-US" sz="4000" b="1" dirty="0" smtClean="0">
              <a:solidFill>
                <a:srgbClr val="F46414"/>
              </a:solidFill>
            </a:endParaRPr>
          </a:p>
          <a:p>
            <a:pPr algn="ctr" eaLnBrk="1" fontAlgn="auto" hangingPunct="1">
              <a:spcAft>
                <a:spcPts val="0"/>
              </a:spcAft>
              <a:buFont typeface="Wingdings" pitchFamily="2" charset="2"/>
              <a:buNone/>
              <a:defRPr/>
            </a:pPr>
            <a:endParaRPr lang="en-US" sz="1800" b="1" dirty="0" smtClean="0">
              <a:solidFill>
                <a:srgbClr val="F46414"/>
              </a:solidFill>
            </a:endParaRPr>
          </a:p>
          <a:p>
            <a:pPr algn="ctr" eaLnBrk="1" fontAlgn="auto" hangingPunct="1">
              <a:spcAft>
                <a:spcPts val="0"/>
              </a:spcAft>
              <a:buFont typeface="Wingdings" pitchFamily="2" charset="2"/>
              <a:buNone/>
              <a:defRPr/>
            </a:pPr>
            <a:r>
              <a:rPr lang="en-US" sz="4000" b="1" dirty="0" smtClean="0">
                <a:solidFill>
                  <a:srgbClr val="F46414"/>
                </a:solidFill>
                <a:latin typeface="Times New Roman" pitchFamily="18" charset="0"/>
                <a:cs typeface="Times New Roman" pitchFamily="18" charset="0"/>
              </a:rPr>
              <a:t>Irish Catholics retreat into the</a:t>
            </a:r>
          </a:p>
          <a:p>
            <a:pPr algn="ctr" eaLnBrk="1" fontAlgn="auto" hangingPunct="1">
              <a:spcAft>
                <a:spcPts val="0"/>
              </a:spcAft>
              <a:buFont typeface="Wingdings" pitchFamily="2" charset="2"/>
              <a:buNone/>
              <a:defRPr/>
            </a:pPr>
            <a:r>
              <a:rPr lang="en-US" sz="4000" b="1" dirty="0" smtClean="0">
                <a:solidFill>
                  <a:srgbClr val="F46414"/>
                </a:solidFill>
                <a:latin typeface="Times New Roman" pitchFamily="18" charset="0"/>
                <a:cs typeface="Times New Roman" pitchFamily="18" charset="0"/>
              </a:rPr>
              <a:t>Catholic Church and into benevolent </a:t>
            </a:r>
          </a:p>
          <a:p>
            <a:pPr algn="ctr" eaLnBrk="1" fontAlgn="auto" hangingPunct="1">
              <a:spcAft>
                <a:spcPts val="0"/>
              </a:spcAft>
              <a:buFont typeface="Wingdings" pitchFamily="2" charset="2"/>
              <a:buNone/>
              <a:defRPr/>
            </a:pPr>
            <a:r>
              <a:rPr lang="en-US" sz="4000" b="1" dirty="0" smtClean="0">
                <a:solidFill>
                  <a:srgbClr val="F46414"/>
                </a:solidFill>
                <a:latin typeface="Times New Roman" pitchFamily="18" charset="0"/>
                <a:cs typeface="Times New Roman" pitchFamily="18" charset="0"/>
              </a:rPr>
              <a:t>societies</a:t>
            </a:r>
          </a:p>
        </p:txBody>
      </p:sp>
      <p:pic>
        <p:nvPicPr>
          <p:cNvPr id="58372" name="Picture 5" descr="File:Dead rabbits barricade new york.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676400"/>
            <a:ext cx="51816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endParaRPr lang="en-US" smtClean="0"/>
          </a:p>
        </p:txBody>
      </p:sp>
      <p:sp>
        <p:nvSpPr>
          <p:cNvPr id="59395" name="Rectangle 3"/>
          <p:cNvSpPr>
            <a:spLocks noGrp="1" noChangeArrowheads="1"/>
          </p:cNvSpPr>
          <p:nvPr>
            <p:ph type="body" sz="half" idx="1"/>
          </p:nvPr>
        </p:nvSpPr>
        <p:spPr>
          <a:xfrm>
            <a:off x="1676400" y="1981200"/>
            <a:ext cx="3440113" cy="4114800"/>
          </a:xfrm>
        </p:spPr>
        <p:txBody>
          <a:bodyPr/>
          <a:lstStyle/>
          <a:p>
            <a:pPr eaLnBrk="1" hangingPunct="1"/>
            <a:endParaRPr lang="en-US" sz="2400" smtClean="0"/>
          </a:p>
        </p:txBody>
      </p:sp>
      <p:sp>
        <p:nvSpPr>
          <p:cNvPr id="59396" name="Rectangle 4"/>
          <p:cNvSpPr>
            <a:spLocks noGrp="1" noChangeArrowheads="1" noTextEdit="1"/>
          </p:cNvSpPr>
          <p:nvPr>
            <p:ph type="chart" sz="half" idx="2"/>
          </p:nvPr>
        </p:nvSpPr>
        <p:spPr>
          <a:xfrm>
            <a:off x="5246688" y="1981200"/>
            <a:ext cx="3440112" cy="4114800"/>
          </a:xfrm>
        </p:spPr>
      </p:sp>
      <p:pic>
        <p:nvPicPr>
          <p:cNvPr id="59397" name="Picture 5" descr="PPoi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6662" name="Text Box 6"/>
          <p:cNvSpPr txBox="1">
            <a:spLocks noChangeArrowheads="1"/>
          </p:cNvSpPr>
          <p:nvPr/>
        </p:nvSpPr>
        <p:spPr bwMode="auto">
          <a:xfrm>
            <a:off x="533400" y="1676400"/>
            <a:ext cx="8077200" cy="823913"/>
          </a:xfrm>
          <a:prstGeom prst="rect">
            <a:avLst/>
          </a:prstGeom>
          <a:noFill/>
          <a:ln w="9525">
            <a:noFill/>
            <a:miter lim="800000"/>
            <a:headEnd/>
            <a:tailEnd/>
          </a:ln>
          <a:effectLst/>
        </p:spPr>
        <p:txBody>
          <a:bodyPr>
            <a:spAutoFit/>
          </a:bodyPr>
          <a:lstStyle/>
          <a:p>
            <a:pPr algn="ctr" fontAlgn="auto">
              <a:spcBef>
                <a:spcPct val="50000"/>
              </a:spcBef>
              <a:spcAft>
                <a:spcPts val="0"/>
              </a:spcAft>
              <a:defRPr/>
            </a:pPr>
            <a:endParaRPr lang="en-US" sz="4800">
              <a:solidFill>
                <a:srgbClr val="E62C00"/>
              </a:solidFill>
              <a:effectLst>
                <a:outerShdw blurRad="38100" dist="38100" dir="2700000" algn="tl">
                  <a:srgbClr val="000000"/>
                </a:outerShdw>
              </a:effectLst>
              <a:latin typeface="Georgia" pitchFamily="18" charset="0"/>
              <a:cs typeface="+mn-cs"/>
            </a:endParaRPr>
          </a:p>
        </p:txBody>
      </p:sp>
      <p:sp>
        <p:nvSpPr>
          <p:cNvPr id="326663" name="Text Box 7"/>
          <p:cNvSpPr txBox="1">
            <a:spLocks noChangeArrowheads="1"/>
          </p:cNvSpPr>
          <p:nvPr/>
        </p:nvSpPr>
        <p:spPr bwMode="auto">
          <a:xfrm>
            <a:off x="304800" y="2057400"/>
            <a:ext cx="8839200" cy="4032250"/>
          </a:xfrm>
          <a:prstGeom prst="rect">
            <a:avLst/>
          </a:prstGeom>
          <a:noFill/>
          <a:ln w="9525">
            <a:noFill/>
            <a:miter lim="800000"/>
            <a:headEnd/>
            <a:tailEnd/>
          </a:ln>
          <a:effectLst/>
        </p:spPr>
        <p:txBody>
          <a:bodyPr>
            <a:spAutoFit/>
          </a:bodyPr>
          <a:lstStyle/>
          <a:p>
            <a:pPr marL="342900" indent="-342900" fontAlgn="auto">
              <a:spcBef>
                <a:spcPts val="0"/>
              </a:spcBef>
              <a:spcAft>
                <a:spcPts val="0"/>
              </a:spcAft>
              <a:defRPr/>
            </a:pPr>
            <a:endParaRPr lang="en-US" sz="3600" dirty="0">
              <a:solidFill>
                <a:srgbClr val="0033CC"/>
              </a:solidFill>
              <a:effectLst>
                <a:outerShdw blurRad="38100" dist="38100" dir="2700000" algn="tl">
                  <a:srgbClr val="000000"/>
                </a:outerShdw>
              </a:effectLst>
              <a:latin typeface="Engravers MT" pitchFamily="18" charset="0"/>
              <a:cs typeface="+mn-cs"/>
            </a:endParaRPr>
          </a:p>
          <a:p>
            <a:pPr marL="342900" indent="-342900" fontAlgn="auto">
              <a:spcBef>
                <a:spcPts val="0"/>
              </a:spcBef>
              <a:spcAft>
                <a:spcPts val="0"/>
              </a:spcAft>
              <a:defRPr/>
            </a:pPr>
            <a:r>
              <a:rPr lang="en-US" sz="4400" dirty="0">
                <a:solidFill>
                  <a:srgbClr val="008000"/>
                </a:solidFill>
                <a:effectLst>
                  <a:outerShdw blurRad="38100" dist="38100" dir="2700000" algn="tl">
                    <a:srgbClr val="000000"/>
                  </a:outerShdw>
                </a:effectLst>
                <a:latin typeface="Times New Roman" pitchFamily="18" charset="0"/>
                <a:cs typeface="Times New Roman" pitchFamily="18" charset="0"/>
              </a:rPr>
              <a:t>They also Formed Nationalist Societies to Keep Connected to the Homeland. </a:t>
            </a:r>
          </a:p>
          <a:p>
            <a:pPr marL="342900" indent="-342900" fontAlgn="auto">
              <a:spcBef>
                <a:spcPts val="0"/>
              </a:spcBef>
              <a:spcAft>
                <a:spcPts val="0"/>
              </a:spcAft>
              <a:defRPr/>
            </a:pPr>
            <a:r>
              <a:rPr lang="en-US" sz="4400" dirty="0">
                <a:solidFill>
                  <a:srgbClr val="008000"/>
                </a:solidFill>
                <a:effectLst>
                  <a:outerShdw blurRad="38100" dist="38100" dir="2700000" algn="tl">
                    <a:srgbClr val="000000"/>
                  </a:outerShdw>
                </a:effectLst>
                <a:latin typeface="Times New Roman" pitchFamily="18" charset="0"/>
                <a:cs typeface="Times New Roman" pitchFamily="18" charset="0"/>
                <a:sym typeface="Wingdings" pitchFamily="2" charset="2"/>
              </a:rPr>
              <a:t>  </a:t>
            </a:r>
            <a:r>
              <a:rPr lang="en-US" sz="4400" dirty="0">
                <a:solidFill>
                  <a:srgbClr val="008000"/>
                </a:solidFill>
                <a:effectLst>
                  <a:outerShdw blurRad="38100" dist="38100" dir="2700000" algn="tl">
                    <a:srgbClr val="000000"/>
                  </a:outerShdw>
                </a:effectLst>
                <a:latin typeface="Times New Roman" pitchFamily="18" charset="0"/>
                <a:cs typeface="Times New Roman" pitchFamily="18" charset="0"/>
              </a:rPr>
              <a:t>Some Radical</a:t>
            </a:r>
          </a:p>
          <a:p>
            <a:pPr marL="342900" indent="-342900" fontAlgn="auto">
              <a:spcBef>
                <a:spcPts val="0"/>
              </a:spcBef>
              <a:spcAft>
                <a:spcPts val="0"/>
              </a:spcAft>
              <a:defRPr/>
            </a:pPr>
            <a:r>
              <a:rPr lang="en-US" sz="4400" dirty="0">
                <a:solidFill>
                  <a:srgbClr val="008000"/>
                </a:solidFill>
                <a:effectLst>
                  <a:outerShdw blurRad="38100" dist="38100" dir="2700000" algn="tl">
                    <a:srgbClr val="000000"/>
                  </a:outerShdw>
                </a:effectLst>
                <a:latin typeface="Times New Roman" pitchFamily="18" charset="0"/>
                <a:cs typeface="Times New Roman" pitchFamily="18" charset="0"/>
                <a:sym typeface="Wingdings" pitchFamily="2" charset="2"/>
              </a:rPr>
              <a:t>  </a:t>
            </a:r>
            <a:r>
              <a:rPr lang="en-US" sz="4400" dirty="0">
                <a:solidFill>
                  <a:srgbClr val="008000"/>
                </a:solidFill>
                <a:effectLst>
                  <a:outerShdw blurRad="38100" dist="38100" dir="2700000" algn="tl">
                    <a:srgbClr val="000000"/>
                  </a:outerShdw>
                </a:effectLst>
                <a:latin typeface="Times New Roman" pitchFamily="18" charset="0"/>
                <a:cs typeface="Times New Roman" pitchFamily="18" charset="0"/>
              </a:rPr>
              <a:t>Some More Moderate</a:t>
            </a:r>
          </a:p>
        </p:txBody>
      </p:sp>
      <p:pic>
        <p:nvPicPr>
          <p:cNvPr id="59400" name="Picture 9" descr="[early Irish Republic fla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0"/>
            <a:ext cx="3200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1" name="Picture 11" descr="[early Irish Republic fla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743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2" name="Picture 13" descr="ie_iraca186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0"/>
            <a:ext cx="3276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3" name="Picture 1" descr="C:\Users\psommers\Desktop\AIHElogoNew.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6172200"/>
            <a:ext cx="1447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solidFill>
            <a:srgbClr val="EED200"/>
          </a:solidFill>
          <a:ln w="76200">
            <a:solidFill>
              <a:schemeClr val="tx1"/>
            </a:solidFill>
            <a:prstDash val="sysDot"/>
            <a:miter lim="800000"/>
            <a:headEnd/>
            <a:tailEnd/>
          </a:ln>
          <a:scene3d>
            <a:camera prst="orthographicFront"/>
            <a:lightRig rig="threePt" dir="t"/>
          </a:scene3d>
          <a:sp3d>
            <a:bevelT/>
          </a:sp3d>
        </p:spPr>
        <p:txBody>
          <a:bodyPr rtlCol="0">
            <a:normAutofit fontScale="90000"/>
          </a:bodyPr>
          <a:lstStyle/>
          <a:p>
            <a:pPr eaLnBrk="1" fontAlgn="auto" hangingPunct="1">
              <a:spcAft>
                <a:spcPts val="0"/>
              </a:spcAft>
              <a:defRPr/>
            </a:pPr>
            <a:r>
              <a:rPr lang="en-US" dirty="0" smtClean="0">
                <a:solidFill>
                  <a:srgbClr val="66FF66"/>
                </a:solidFill>
                <a:latin typeface="Times New Roman" pitchFamily="18" charset="0"/>
                <a:cs typeface="Times New Roman" pitchFamily="18" charset="0"/>
              </a:rPr>
              <a:t/>
            </a:r>
            <a:br>
              <a:rPr lang="en-US" dirty="0" smtClean="0">
                <a:solidFill>
                  <a:srgbClr val="66FF66"/>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They Retreated into </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CATHOLIC SCHOOLS</a:t>
            </a:r>
            <a:br>
              <a:rPr lang="en-US" dirty="0" smtClean="0">
                <a:solidFill>
                  <a:schemeClr val="tx1"/>
                </a:solidFill>
                <a:latin typeface="Times New Roman" pitchFamily="18" charset="0"/>
                <a:cs typeface="Times New Roman" pitchFamily="18" charset="0"/>
              </a:rPr>
            </a:br>
            <a:endParaRPr lang="en-US" dirty="0" smtClean="0">
              <a:solidFill>
                <a:schemeClr val="tx1"/>
              </a:solidFill>
              <a:latin typeface="Times New Roman" pitchFamily="18" charset="0"/>
              <a:cs typeface="Times New Roman" pitchFamily="18" charset="0"/>
            </a:endParaRPr>
          </a:p>
        </p:txBody>
      </p:sp>
      <p:sp>
        <p:nvSpPr>
          <p:cNvPr id="60421" name="Rectangle 3"/>
          <p:cNvSpPr>
            <a:spLocks noGrp="1" noChangeArrowheads="1"/>
          </p:cNvSpPr>
          <p:nvPr>
            <p:ph type="body" idx="1"/>
          </p:nvPr>
        </p:nvSpPr>
        <p:spPr>
          <a:xfrm>
            <a:off x="838200" y="2057400"/>
            <a:ext cx="7010400" cy="4114800"/>
          </a:xfrm>
        </p:spPr>
        <p:txBody>
          <a:bodyPr/>
          <a:lstStyle/>
          <a:p>
            <a:pPr eaLnBrk="1" hangingPunct="1">
              <a:buFont typeface="Arial" pitchFamily="34" charset="0"/>
              <a:buNone/>
            </a:pPr>
            <a:r>
              <a:rPr lang="en-US" sz="4000" smtClean="0">
                <a:latin typeface="Times New Roman" pitchFamily="18" charset="0"/>
                <a:cs typeface="Times New Roman" pitchFamily="18" charset="0"/>
              </a:rPr>
              <a:t> </a:t>
            </a:r>
          </a:p>
          <a:p>
            <a:pPr eaLnBrk="1" hangingPunct="1">
              <a:buFont typeface="Arial" pitchFamily="34" charset="0"/>
              <a:buNone/>
            </a:pPr>
            <a:r>
              <a:rPr lang="en-US" sz="4000" smtClean="0">
                <a:latin typeface="Times New Roman" pitchFamily="18" charset="0"/>
                <a:cs typeface="Times New Roman" pitchFamily="18" charset="0"/>
              </a:rPr>
              <a:t>Because Americans: </a:t>
            </a:r>
          </a:p>
          <a:p>
            <a:pPr eaLnBrk="1" hangingPunct="1"/>
            <a:r>
              <a:rPr lang="en-US" sz="4000" smtClean="0">
                <a:latin typeface="Times New Roman" pitchFamily="18" charset="0"/>
                <a:cs typeface="Times New Roman" pitchFamily="18" charset="0"/>
              </a:rPr>
              <a:t>Used Protestant Bibles</a:t>
            </a:r>
          </a:p>
          <a:p>
            <a:pPr eaLnBrk="1" hangingPunct="1"/>
            <a:r>
              <a:rPr lang="en-US" sz="4000" smtClean="0">
                <a:latin typeface="Times New Roman" pitchFamily="18" charset="0"/>
                <a:cs typeface="Times New Roman" pitchFamily="18" charset="0"/>
              </a:rPr>
              <a:t> Proselytized Catholics</a:t>
            </a:r>
          </a:p>
          <a:p>
            <a:pPr eaLnBrk="1" hangingPunct="1"/>
            <a:r>
              <a:rPr lang="en-US" sz="4000" smtClean="0">
                <a:latin typeface="Times New Roman" pitchFamily="18" charset="0"/>
                <a:cs typeface="Times New Roman" pitchFamily="18" charset="0"/>
              </a:rPr>
              <a:t> Harassed Their Children   </a:t>
            </a:r>
          </a:p>
        </p:txBody>
      </p:sp>
      <p:pic>
        <p:nvPicPr>
          <p:cNvPr id="60422" name="Picture 6" descr="http://www.stjohnneumann.org/images/sjnmosa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209800"/>
            <a:ext cx="2667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trips dir="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endParaRPr lang="en-US" smtClean="0"/>
          </a:p>
        </p:txBody>
      </p:sp>
      <p:pic>
        <p:nvPicPr>
          <p:cNvPr id="61443" name="Picture 3" descr="irish abd bible in school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09600" y="457200"/>
            <a:ext cx="8077200" cy="1524000"/>
          </a:xfrm>
        </p:spPr>
        <p:style>
          <a:lnRef idx="2">
            <a:schemeClr val="accent2">
              <a:shade val="50000"/>
            </a:schemeClr>
          </a:lnRef>
          <a:fillRef idx="1">
            <a:schemeClr val="accent2"/>
          </a:fillRef>
          <a:effectRef idx="0">
            <a:schemeClr val="accent2"/>
          </a:effectRef>
          <a:fontRef idx="minor">
            <a:schemeClr val="lt1"/>
          </a:fontRef>
        </p:style>
        <p:txBody>
          <a:bodyPr rtlCol="0">
            <a:normAutofit/>
          </a:bodyPr>
          <a:lstStyle/>
          <a:p>
            <a:pPr eaLnBrk="1" fontAlgn="auto" hangingPunct="1">
              <a:spcAft>
                <a:spcPts val="0"/>
              </a:spcAft>
              <a:defRPr/>
            </a:pPr>
            <a:r>
              <a:rPr lang="en-US" sz="6600" dirty="0" smtClean="0">
                <a:solidFill>
                  <a:schemeClr val="tx1"/>
                </a:solidFill>
                <a:latin typeface="Times New Roman" pitchFamily="18" charset="0"/>
                <a:cs typeface="Times New Roman" pitchFamily="18" charset="0"/>
              </a:rPr>
              <a:t>NATIVISTS RIOTS</a:t>
            </a:r>
          </a:p>
        </p:txBody>
      </p:sp>
      <p:sp>
        <p:nvSpPr>
          <p:cNvPr id="283651" name="Rectangle 3"/>
          <p:cNvSpPr>
            <a:spLocks noGrp="1" noChangeArrowheads="1"/>
          </p:cNvSpPr>
          <p:nvPr>
            <p:ph type="body" idx="1"/>
          </p:nvPr>
        </p:nvSpPr>
        <p:spPr>
          <a:xfrm>
            <a:off x="1676400" y="2438400"/>
            <a:ext cx="7010400" cy="3657600"/>
          </a:xfrm>
        </p:spPr>
        <p:txBody>
          <a:bodyPr rtlCol="0">
            <a:normAutofit/>
          </a:bodyPr>
          <a:lstStyle/>
          <a:p>
            <a:pPr eaLnBrk="1" fontAlgn="auto" hangingPunct="1">
              <a:spcAft>
                <a:spcPts val="0"/>
              </a:spcAft>
              <a:defRPr/>
            </a:pPr>
            <a:r>
              <a:rPr lang="en-US" sz="4400" b="1" dirty="0" smtClean="0">
                <a:solidFill>
                  <a:schemeClr val="accent2"/>
                </a:solidFill>
                <a:effectLst>
                  <a:outerShdw blurRad="38100" dist="38100" dir="2700000" algn="tl">
                    <a:srgbClr val="000000"/>
                  </a:outerShdw>
                </a:effectLst>
                <a:latin typeface="Times New Roman" pitchFamily="18" charset="0"/>
                <a:cs typeface="Times New Roman" pitchFamily="18" charset="0"/>
              </a:rPr>
              <a:t> BIBLE</a:t>
            </a:r>
            <a:br>
              <a:rPr lang="en-US" sz="4400" b="1" dirty="0" smtClean="0">
                <a:solidFill>
                  <a:schemeClr val="accent2"/>
                </a:solidFill>
                <a:effectLst>
                  <a:outerShdw blurRad="38100" dist="38100" dir="2700000" algn="tl">
                    <a:srgbClr val="000000"/>
                  </a:outerShdw>
                </a:effectLst>
                <a:latin typeface="Times New Roman" pitchFamily="18" charset="0"/>
                <a:cs typeface="Times New Roman" pitchFamily="18" charset="0"/>
              </a:rPr>
            </a:br>
            <a:r>
              <a:rPr lang="en-US" sz="4400" b="1" dirty="0" smtClean="0">
                <a:solidFill>
                  <a:schemeClr val="accent2"/>
                </a:solidFill>
                <a:effectLst>
                  <a:outerShdw blurRad="38100" dist="38100" dir="2700000" algn="tl">
                    <a:srgbClr val="000000"/>
                  </a:outerShdw>
                </a:effectLst>
                <a:latin typeface="Times New Roman" pitchFamily="18" charset="0"/>
                <a:cs typeface="Times New Roman" pitchFamily="18" charset="0"/>
              </a:rPr>
              <a:t>   CONTROVERSY</a:t>
            </a:r>
          </a:p>
          <a:p>
            <a:pPr eaLnBrk="1" fontAlgn="auto" hangingPunct="1">
              <a:spcAft>
                <a:spcPts val="0"/>
              </a:spcAft>
              <a:defRPr/>
            </a:pPr>
            <a:r>
              <a:rPr lang="en-US" sz="4400" b="1" dirty="0" smtClean="0">
                <a:solidFill>
                  <a:schemeClr val="accent2"/>
                </a:solidFill>
                <a:effectLst>
                  <a:outerShdw blurRad="38100" dist="38100" dir="2700000" algn="tl">
                    <a:srgbClr val="000000"/>
                  </a:outerShdw>
                </a:effectLst>
                <a:latin typeface="Times New Roman" pitchFamily="18" charset="0"/>
                <a:cs typeface="Times New Roman" pitchFamily="18" charset="0"/>
              </a:rPr>
              <a:t> HARASSMENT OF</a:t>
            </a:r>
            <a:br>
              <a:rPr lang="en-US" sz="4400" b="1" dirty="0" smtClean="0">
                <a:solidFill>
                  <a:schemeClr val="accent2"/>
                </a:solidFill>
                <a:effectLst>
                  <a:outerShdw blurRad="38100" dist="38100" dir="2700000" algn="tl">
                    <a:srgbClr val="000000"/>
                  </a:outerShdw>
                </a:effectLst>
                <a:latin typeface="Times New Roman" pitchFamily="18" charset="0"/>
                <a:cs typeface="Times New Roman" pitchFamily="18" charset="0"/>
              </a:rPr>
            </a:br>
            <a:r>
              <a:rPr lang="en-US" sz="4400" b="1" dirty="0" smtClean="0">
                <a:solidFill>
                  <a:schemeClr val="accent2"/>
                </a:solidFill>
                <a:effectLst>
                  <a:outerShdw blurRad="38100" dist="38100" dir="2700000" algn="tl">
                    <a:srgbClr val="000000"/>
                  </a:outerShdw>
                </a:effectLst>
                <a:latin typeface="Times New Roman" pitchFamily="18" charset="0"/>
                <a:cs typeface="Times New Roman" pitchFamily="18" charset="0"/>
              </a:rPr>
              <a:t>   CATHOLIC CHLDREN</a:t>
            </a:r>
          </a:p>
        </p:txBody>
      </p:sp>
    </p:spTree>
  </p:cSld>
  <p:clrMapOvr>
    <a:masterClrMapping/>
  </p:clrMapOvr>
  <p:transition>
    <p:checker dir="ver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5"/>
          <p:cNvSpPr>
            <a:spLocks noGrp="1" noChangeArrowheads="1"/>
          </p:cNvSpPr>
          <p:nvPr>
            <p:ph type="title"/>
          </p:nvPr>
        </p:nvSpPr>
        <p:spPr/>
        <p:txBody>
          <a:bodyPr/>
          <a:lstStyle/>
          <a:p>
            <a:pPr eaLnBrk="1" hangingPunct="1"/>
            <a:endParaRPr lang="en-US" smtClean="0"/>
          </a:p>
        </p:txBody>
      </p:sp>
      <p:pic>
        <p:nvPicPr>
          <p:cNvPr id="63491" name="Picture 4" descr="riots kennsingto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5"/>
          <p:cNvSpPr>
            <a:spLocks noGrp="1" noChangeArrowheads="1"/>
          </p:cNvSpPr>
          <p:nvPr>
            <p:ph type="title"/>
          </p:nvPr>
        </p:nvSpPr>
        <p:spPr/>
        <p:txBody>
          <a:bodyPr/>
          <a:lstStyle/>
          <a:p>
            <a:pPr eaLnBrk="1" hangingPunct="1"/>
            <a:endParaRPr lang="en-US" smtClean="0"/>
          </a:p>
        </p:txBody>
      </p:sp>
      <p:pic>
        <p:nvPicPr>
          <p:cNvPr id="64515" name="Picture 4" descr="catholic church in flame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07950"/>
            <a:ext cx="9144000" cy="6965950"/>
          </a:xfr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5"/>
          <p:cNvSpPr>
            <a:spLocks noGrp="1" noChangeArrowheads="1"/>
          </p:cNvSpPr>
          <p:nvPr>
            <p:ph type="title"/>
          </p:nvPr>
        </p:nvSpPr>
        <p:spPr/>
        <p:txBody>
          <a:bodyPr/>
          <a:lstStyle/>
          <a:p>
            <a:pPr eaLnBrk="1" hangingPunct="1"/>
            <a:endParaRPr lang="en-US" smtClean="0"/>
          </a:p>
        </p:txBody>
      </p:sp>
      <p:pic>
        <p:nvPicPr>
          <p:cNvPr id="65539" name="Picture 4" descr="st mikes burni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296400" cy="6858000"/>
          </a:xfr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5"/>
          <p:cNvSpPr>
            <a:spLocks noGrp="1" noChangeArrowheads="1"/>
          </p:cNvSpPr>
          <p:nvPr>
            <p:ph type="title"/>
          </p:nvPr>
        </p:nvSpPr>
        <p:spPr/>
        <p:txBody>
          <a:bodyPr/>
          <a:lstStyle/>
          <a:p>
            <a:pPr eaLnBrk="1" hangingPunct="1"/>
            <a:endParaRPr lang="en-US" smtClean="0"/>
          </a:p>
        </p:txBody>
      </p:sp>
      <p:pic>
        <p:nvPicPr>
          <p:cNvPr id="66563" name="Picture 4" descr="school house or nunnery burn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style>
          <a:lnRef idx="1">
            <a:schemeClr val="dk1"/>
          </a:lnRef>
          <a:fillRef idx="2">
            <a:schemeClr val="dk1"/>
          </a:fillRef>
          <a:effectRef idx="1">
            <a:schemeClr val="dk1"/>
          </a:effectRef>
          <a:fontRef idx="minor">
            <a:schemeClr val="dk1"/>
          </a:fontRef>
        </p:style>
        <p:txBody>
          <a:bodyPr rtlCol="0">
            <a:normAutofit fontScale="90000"/>
          </a:bodyPr>
          <a:lstStyle/>
          <a:p>
            <a:pPr eaLnBrk="1" fontAlgn="auto" hangingPunct="1">
              <a:spcAft>
                <a:spcPts val="0"/>
              </a:spcAft>
              <a:defRPr/>
            </a:pPr>
            <a:r>
              <a:rPr lang="en-US" dirty="0" smtClean="0">
                <a:solidFill>
                  <a:srgbClr val="990000"/>
                </a:solidFill>
                <a:latin typeface="Times New Roman" pitchFamily="18" charset="0"/>
              </a:rPr>
              <a:t/>
            </a:r>
            <a:br>
              <a:rPr lang="en-US" dirty="0" smtClean="0">
                <a:solidFill>
                  <a:srgbClr val="990000"/>
                </a:solidFill>
                <a:latin typeface="Times New Roman" pitchFamily="18" charset="0"/>
              </a:rPr>
            </a:br>
            <a:r>
              <a:rPr lang="en-US" sz="6700" dirty="0" smtClean="0">
                <a:solidFill>
                  <a:srgbClr val="990000"/>
                </a:solidFill>
                <a:latin typeface="Times New Roman" pitchFamily="18" charset="0"/>
              </a:rPr>
              <a:t>The 8 </a:t>
            </a:r>
            <a:r>
              <a:rPr lang="en-US" sz="6700" dirty="0" err="1" smtClean="0">
                <a:solidFill>
                  <a:srgbClr val="990000"/>
                </a:solidFill>
                <a:latin typeface="Times New Roman" pitchFamily="18" charset="0"/>
              </a:rPr>
              <a:t>Ates</a:t>
            </a:r>
            <a:r>
              <a:rPr lang="en-US" sz="6700" dirty="0" smtClean="0">
                <a:solidFill>
                  <a:srgbClr val="990000"/>
                </a:solidFill>
                <a:latin typeface="Times New Roman" pitchFamily="18" charset="0"/>
              </a:rPr>
              <a:t/>
            </a:r>
            <a:br>
              <a:rPr lang="en-US" sz="6700" dirty="0" smtClean="0">
                <a:solidFill>
                  <a:srgbClr val="990000"/>
                </a:solidFill>
                <a:latin typeface="Times New Roman" pitchFamily="18" charset="0"/>
              </a:rPr>
            </a:br>
            <a:endParaRPr lang="en-US" sz="6700" dirty="0">
              <a:solidFill>
                <a:schemeClr val="tx2">
                  <a:lumMod val="75000"/>
                </a:schemeClr>
              </a:solidFill>
            </a:endParaRPr>
          </a:p>
        </p:txBody>
      </p:sp>
      <p:sp>
        <p:nvSpPr>
          <p:cNvPr id="8" name="Content Placeholder 7"/>
          <p:cNvSpPr>
            <a:spLocks noGrp="1"/>
          </p:cNvSpPr>
          <p:nvPr>
            <p:ph idx="1"/>
          </p:nvPr>
        </p:nvSpPr>
        <p:spPr>
          <a:xfrm>
            <a:off x="457200" y="1600200"/>
            <a:ext cx="8458200" cy="4525963"/>
          </a:xfrm>
        </p:spPr>
        <p:txBody>
          <a:bodyPr rtlCol="0">
            <a:normAutofit fontScale="25000" lnSpcReduction="20000"/>
          </a:bodyPr>
          <a:lstStyle/>
          <a:p>
            <a:pPr marL="1371600" indent="-1371600" eaLnBrk="1" fontAlgn="auto" hangingPunct="1">
              <a:lnSpc>
                <a:spcPct val="90000"/>
              </a:lnSpc>
              <a:spcAft>
                <a:spcPts val="0"/>
              </a:spcAft>
              <a:buFont typeface="Arial" pitchFamily="34" charset="0"/>
              <a:buNone/>
              <a:defRPr/>
            </a:pPr>
            <a:r>
              <a:rPr lang="en-US" sz="12800" b="1" dirty="0" smtClean="0">
                <a:latin typeface="Times New Roman" pitchFamily="18" charset="0"/>
                <a:cs typeface="Times New Roman" pitchFamily="18" charset="0"/>
              </a:rPr>
              <a:t>1. Alien</a:t>
            </a:r>
            <a:r>
              <a:rPr lang="en-US" sz="12800" b="1" dirty="0" smtClean="0">
                <a:solidFill>
                  <a:srgbClr val="C00000"/>
                </a:solidFill>
                <a:latin typeface="Times New Roman" pitchFamily="18" charset="0"/>
                <a:cs typeface="Times New Roman" pitchFamily="18" charset="0"/>
              </a:rPr>
              <a:t>ate</a:t>
            </a:r>
            <a:r>
              <a:rPr lang="en-US" sz="12800" b="1" dirty="0" smtClean="0">
                <a:latin typeface="Times New Roman" pitchFamily="18" charset="0"/>
                <a:cs typeface="Times New Roman" pitchFamily="18" charset="0"/>
              </a:rPr>
              <a:t>		The economy or culture 				changes</a:t>
            </a:r>
          </a:p>
          <a:p>
            <a:pPr marL="1371600" indent="-1371600" eaLnBrk="1" fontAlgn="auto" hangingPunct="1">
              <a:lnSpc>
                <a:spcPct val="90000"/>
              </a:lnSpc>
              <a:spcAft>
                <a:spcPts val="0"/>
              </a:spcAft>
              <a:buFont typeface="Arial" pitchFamily="34" charset="0"/>
              <a:buNone/>
              <a:defRPr/>
            </a:pPr>
            <a:r>
              <a:rPr lang="en-US" sz="12800" b="1" dirty="0" smtClean="0">
                <a:latin typeface="Times New Roman" pitchFamily="18" charset="0"/>
                <a:cs typeface="Times New Roman" pitchFamily="18" charset="0"/>
              </a:rPr>
              <a:t>2. Deliber</a:t>
            </a:r>
            <a:r>
              <a:rPr lang="en-US" sz="12800" b="1" dirty="0" smtClean="0">
                <a:solidFill>
                  <a:srgbClr val="C00000"/>
                </a:solidFill>
                <a:latin typeface="Times New Roman" pitchFamily="18" charset="0"/>
                <a:cs typeface="Times New Roman" pitchFamily="18" charset="0"/>
              </a:rPr>
              <a:t>ate</a:t>
            </a:r>
            <a:r>
              <a:rPr lang="en-US" sz="12800" b="1" dirty="0" smtClean="0">
                <a:latin typeface="Times New Roman" pitchFamily="18" charset="0"/>
                <a:cs typeface="Times New Roman" pitchFamily="18" charset="0"/>
              </a:rPr>
              <a:t>	Discuss alternatives and plan</a:t>
            </a:r>
          </a:p>
          <a:p>
            <a:pPr marL="1371600" indent="-1371600" eaLnBrk="1" fontAlgn="auto" hangingPunct="1">
              <a:lnSpc>
                <a:spcPct val="90000"/>
              </a:lnSpc>
              <a:spcAft>
                <a:spcPts val="0"/>
              </a:spcAft>
              <a:buFont typeface="Arial" pitchFamily="34" charset="0"/>
              <a:buNone/>
              <a:defRPr/>
            </a:pPr>
            <a:r>
              <a:rPr lang="en-US" sz="12800" b="1" dirty="0" smtClean="0">
                <a:latin typeface="Times New Roman" pitchFamily="18" charset="0"/>
                <a:cs typeface="Times New Roman" pitchFamily="18" charset="0"/>
              </a:rPr>
              <a:t>3. Emigr</a:t>
            </a:r>
            <a:r>
              <a:rPr lang="en-US" sz="12800" b="1" dirty="0" smtClean="0">
                <a:solidFill>
                  <a:srgbClr val="C00000"/>
                </a:solidFill>
                <a:latin typeface="Times New Roman" pitchFamily="18" charset="0"/>
                <a:cs typeface="Times New Roman" pitchFamily="18" charset="0"/>
              </a:rPr>
              <a:t>ate</a:t>
            </a:r>
            <a:r>
              <a:rPr lang="en-US" sz="12800" b="1" dirty="0" smtClean="0">
                <a:latin typeface="Times New Roman" pitchFamily="18" charset="0"/>
                <a:cs typeface="Times New Roman" pitchFamily="18" charset="0"/>
              </a:rPr>
              <a:t>	They leave their homeland</a:t>
            </a:r>
          </a:p>
          <a:p>
            <a:pPr marL="1371600" indent="-1371600" eaLnBrk="1" fontAlgn="auto" hangingPunct="1">
              <a:lnSpc>
                <a:spcPct val="90000"/>
              </a:lnSpc>
              <a:spcAft>
                <a:spcPts val="0"/>
              </a:spcAft>
              <a:buFont typeface="Arial" pitchFamily="34" charset="0"/>
              <a:buNone/>
              <a:defRPr/>
            </a:pPr>
            <a:r>
              <a:rPr lang="en-US" sz="12800" b="1" dirty="0" smtClean="0">
                <a:latin typeface="Times New Roman" pitchFamily="18" charset="0"/>
                <a:cs typeface="Times New Roman" pitchFamily="18" charset="0"/>
              </a:rPr>
              <a:t>4. Separ</a:t>
            </a:r>
            <a:r>
              <a:rPr lang="en-US" sz="12800" b="1" dirty="0" smtClean="0">
                <a:solidFill>
                  <a:srgbClr val="C00000"/>
                </a:solidFill>
                <a:latin typeface="Times New Roman" pitchFamily="18" charset="0"/>
                <a:cs typeface="Times New Roman" pitchFamily="18" charset="0"/>
              </a:rPr>
              <a:t>ate</a:t>
            </a:r>
            <a:r>
              <a:rPr lang="en-US" sz="12800" b="1" dirty="0" smtClean="0">
                <a:latin typeface="Times New Roman" pitchFamily="18" charset="0"/>
                <a:cs typeface="Times New Roman" pitchFamily="18" charset="0"/>
              </a:rPr>
              <a:t> 	They associate with themselves</a:t>
            </a:r>
          </a:p>
          <a:p>
            <a:pPr marL="1371600" indent="-1371600" eaLnBrk="1" fontAlgn="auto" hangingPunct="1">
              <a:lnSpc>
                <a:spcPct val="90000"/>
              </a:lnSpc>
              <a:spcAft>
                <a:spcPts val="0"/>
              </a:spcAft>
              <a:buFont typeface="Arial" pitchFamily="34" charset="0"/>
              <a:buNone/>
              <a:defRPr/>
            </a:pPr>
            <a:r>
              <a:rPr lang="en-US" sz="12800" b="1" dirty="0" smtClean="0">
                <a:latin typeface="Times New Roman" pitchFamily="18" charset="0"/>
                <a:cs typeface="Times New Roman" pitchFamily="18" charset="0"/>
              </a:rPr>
              <a:t>5. Elimin</a:t>
            </a:r>
            <a:r>
              <a:rPr lang="en-US" sz="12800" b="1" dirty="0" smtClean="0">
                <a:solidFill>
                  <a:srgbClr val="C00000"/>
                </a:solidFill>
                <a:latin typeface="Times New Roman" pitchFamily="18" charset="0"/>
                <a:cs typeface="Times New Roman" pitchFamily="18" charset="0"/>
              </a:rPr>
              <a:t>ate</a:t>
            </a:r>
            <a:r>
              <a:rPr lang="en-US" sz="12800" b="1" dirty="0" smtClean="0">
                <a:latin typeface="Times New Roman" pitchFamily="18" charset="0"/>
                <a:cs typeface="Times New Roman" pitchFamily="18" charset="0"/>
              </a:rPr>
              <a:t>	Shed parts of culture to survive</a:t>
            </a:r>
          </a:p>
          <a:p>
            <a:pPr marL="1371600" indent="-1371600" eaLnBrk="1" fontAlgn="auto" hangingPunct="1">
              <a:lnSpc>
                <a:spcPct val="90000"/>
              </a:lnSpc>
              <a:spcAft>
                <a:spcPts val="0"/>
              </a:spcAft>
              <a:buFont typeface="Arial" pitchFamily="34" charset="0"/>
              <a:buNone/>
              <a:defRPr/>
            </a:pPr>
            <a:r>
              <a:rPr lang="en-US" sz="12800" b="1" dirty="0" smtClean="0">
                <a:latin typeface="Times New Roman" pitchFamily="18" charset="0"/>
                <a:cs typeface="Times New Roman" pitchFamily="18" charset="0"/>
              </a:rPr>
              <a:t>6. Appreci</a:t>
            </a:r>
            <a:r>
              <a:rPr lang="en-US" sz="12800" b="1" dirty="0" smtClean="0">
                <a:solidFill>
                  <a:srgbClr val="C00000"/>
                </a:solidFill>
                <a:latin typeface="Times New Roman" pitchFamily="18" charset="0"/>
                <a:cs typeface="Times New Roman" pitchFamily="18" charset="0"/>
              </a:rPr>
              <a:t>ate</a:t>
            </a:r>
            <a:r>
              <a:rPr lang="en-US" sz="12800" b="1" dirty="0" smtClean="0">
                <a:latin typeface="Times New Roman" pitchFamily="18" charset="0"/>
                <a:cs typeface="Times New Roman" pitchFamily="18" charset="0"/>
              </a:rPr>
              <a:t>	They come to appreciate the 			new  land</a:t>
            </a:r>
          </a:p>
          <a:p>
            <a:pPr marL="1371600" indent="-1371600" eaLnBrk="1" fontAlgn="auto" hangingPunct="1">
              <a:lnSpc>
                <a:spcPct val="90000"/>
              </a:lnSpc>
              <a:spcAft>
                <a:spcPts val="0"/>
              </a:spcAft>
              <a:buFont typeface="Arial" pitchFamily="34" charset="0"/>
              <a:buNone/>
              <a:defRPr/>
            </a:pPr>
            <a:r>
              <a:rPr lang="en-US" sz="12800" b="1" dirty="0" smtClean="0">
                <a:latin typeface="Times New Roman" pitchFamily="18" charset="0"/>
                <a:cs typeface="Times New Roman" pitchFamily="18" charset="0"/>
              </a:rPr>
              <a:t>7. Assimil</a:t>
            </a:r>
            <a:r>
              <a:rPr lang="en-US" sz="12800" b="1" dirty="0" smtClean="0">
                <a:solidFill>
                  <a:srgbClr val="C00000"/>
                </a:solidFill>
                <a:latin typeface="Times New Roman" pitchFamily="18" charset="0"/>
                <a:cs typeface="Times New Roman" pitchFamily="18" charset="0"/>
              </a:rPr>
              <a:t>ate</a:t>
            </a:r>
            <a:r>
              <a:rPr lang="en-US" sz="12800" b="1" dirty="0" smtClean="0">
                <a:latin typeface="Times New Roman" pitchFamily="18" charset="0"/>
                <a:cs typeface="Times New Roman" pitchFamily="18" charset="0"/>
              </a:rPr>
              <a:t>	</a:t>
            </a:r>
            <a:r>
              <a:rPr lang="en-US" sz="12800" b="1" dirty="0" smtClean="0">
                <a:effectLst>
                  <a:outerShdw blurRad="38100" dist="38100" dir="2700000" algn="tl">
                    <a:srgbClr val="000000">
                      <a:alpha val="43137"/>
                    </a:srgbClr>
                  </a:outerShdw>
                </a:effectLst>
                <a:latin typeface="Times New Roman" pitchFamily="18" charset="0"/>
                <a:cs typeface="Times New Roman" pitchFamily="18" charset="0"/>
              </a:rPr>
              <a:t>Become American</a:t>
            </a:r>
          </a:p>
          <a:p>
            <a:pPr marL="1371600" indent="-1371600" eaLnBrk="1" fontAlgn="auto" hangingPunct="1">
              <a:lnSpc>
                <a:spcPct val="90000"/>
              </a:lnSpc>
              <a:spcAft>
                <a:spcPts val="0"/>
              </a:spcAft>
              <a:buFont typeface="Arial" pitchFamily="34" charset="0"/>
              <a:buNone/>
              <a:defRPr/>
            </a:pPr>
            <a:r>
              <a:rPr lang="en-US" sz="12800" b="1" dirty="0" smtClean="0">
                <a:latin typeface="Times New Roman" pitchFamily="18" charset="0"/>
                <a:cs typeface="Times New Roman" pitchFamily="18" charset="0"/>
              </a:rPr>
              <a:t>8. Celebr</a:t>
            </a:r>
            <a:r>
              <a:rPr lang="en-US" sz="12800" b="1" dirty="0" smtClean="0">
                <a:solidFill>
                  <a:srgbClr val="C00000"/>
                </a:solidFill>
                <a:latin typeface="Times New Roman" pitchFamily="18" charset="0"/>
                <a:cs typeface="Times New Roman" pitchFamily="18" charset="0"/>
              </a:rPr>
              <a:t>ate</a:t>
            </a:r>
            <a:r>
              <a:rPr lang="en-US" sz="12800" b="1" dirty="0" smtClean="0">
                <a:latin typeface="Times New Roman" pitchFamily="18" charset="0"/>
                <a:cs typeface="Times New Roman" pitchFamily="18" charset="0"/>
              </a:rPr>
              <a:t>	Nostalgia; look back with pride </a:t>
            </a:r>
          </a:p>
          <a:p>
            <a:pPr eaLnBrk="1" fontAlgn="auto" hangingPunct="1">
              <a:lnSpc>
                <a:spcPct val="90000"/>
              </a:lnSpc>
              <a:spcBef>
                <a:spcPct val="0"/>
              </a:spcBef>
              <a:spcAft>
                <a:spcPts val="0"/>
              </a:spcAft>
              <a:buFont typeface="Arial" pitchFamily="34" charset="0"/>
              <a:buNone/>
              <a:defRPr/>
            </a:pPr>
            <a:endParaRPr lang="en-US" sz="12800" b="1" dirty="0" smtClean="0">
              <a:solidFill>
                <a:schemeClr val="tx2">
                  <a:lumMod val="75000"/>
                </a:schemeClr>
              </a:solidFill>
              <a:latin typeface="Times New Roman" pitchFamily="18" charset="0"/>
              <a:cs typeface="Times New Roman" pitchFamily="18" charset="0"/>
            </a:endParaRPr>
          </a:p>
          <a:p>
            <a:pPr lvl="2" eaLnBrk="1" fontAlgn="auto" hangingPunct="1">
              <a:spcAft>
                <a:spcPts val="0"/>
              </a:spcAft>
              <a:buFont typeface="Arial" pitchFamily="34" charset="0"/>
              <a:buNone/>
              <a:defRPr/>
            </a:pPr>
            <a:endParaRPr lang="en-US" sz="12800" dirty="0" smtClean="0"/>
          </a:p>
          <a:p>
            <a:pPr algn="ctr" eaLnBrk="1" fontAlgn="auto" hangingPunct="1">
              <a:spcAft>
                <a:spcPts val="0"/>
              </a:spcAft>
              <a:buFont typeface="Arial" pitchFamily="34" charset="0"/>
              <a:buNone/>
              <a:defRPr/>
            </a:pPr>
            <a:r>
              <a:rPr lang="en-US" sz="12800" b="1" dirty="0" smtClean="0">
                <a:solidFill>
                  <a:schemeClr val="accent2"/>
                </a:solidFill>
                <a:latin typeface="Arial Black" pitchFamily="34" charset="0"/>
              </a:rPr>
              <a:t> </a:t>
            </a:r>
          </a:p>
          <a:p>
            <a:pPr lvl="2" eaLnBrk="1" fontAlgn="auto" hangingPunct="1">
              <a:spcAft>
                <a:spcPts val="0"/>
              </a:spcAft>
              <a:buFont typeface="Arial" pitchFamily="34" charset="0"/>
              <a:buNone/>
              <a:defRPr/>
            </a:pPr>
            <a:endParaRPr lang="en-US" dirty="0" smtClean="0">
              <a:solidFill>
                <a:srgbClr val="C00000"/>
              </a:solidFill>
            </a:endParaRPr>
          </a:p>
        </p:txBody>
      </p:sp>
      <p:sp>
        <p:nvSpPr>
          <p:cNvPr id="4" name="Footer Placeholder 3"/>
          <p:cNvSpPr>
            <a:spLocks noGrp="1"/>
          </p:cNvSpPr>
          <p:nvPr>
            <p:ph type="ftr" sz="quarter" idx="10"/>
          </p:nvPr>
        </p:nvSpPr>
        <p:spPr/>
        <p:txBody>
          <a:bodyPr/>
          <a:lstStyle/>
          <a:p>
            <a:pPr>
              <a:defRPr/>
            </a:pPr>
            <a:r>
              <a:rPr lang="en-US" dirty="0"/>
              <a:t>‹#›</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5"/>
          <p:cNvSpPr>
            <a:spLocks noGrp="1"/>
          </p:cNvSpPr>
          <p:nvPr>
            <p:ph type="ctrTitle"/>
          </p:nvPr>
        </p:nvSpPr>
        <p:spPr/>
        <p:txBody>
          <a:bodyPr/>
          <a:lstStyle/>
          <a:p>
            <a:pPr eaLnBrk="1" hangingPunct="1"/>
            <a:r>
              <a:rPr lang="en-US" smtClean="0"/>
              <a:t>The Un-assimilatable!</a:t>
            </a:r>
          </a:p>
        </p:txBody>
      </p:sp>
      <p:sp>
        <p:nvSpPr>
          <p:cNvPr id="67587" name="Subtitle 6"/>
          <p:cNvSpPr>
            <a:spLocks noGrp="1"/>
          </p:cNvSpPr>
          <p:nvPr>
            <p:ph type="subTitle" idx="1"/>
          </p:nvPr>
        </p:nvSpPr>
        <p:spPr/>
        <p:txBody>
          <a:bodyPr/>
          <a:lstStyle/>
          <a:p>
            <a:pPr eaLnBrk="1" hangingPunct="1"/>
            <a:r>
              <a:rPr lang="en-US" sz="6000" smtClean="0">
                <a:solidFill>
                  <a:srgbClr val="006C31"/>
                </a:solidFill>
                <a:latin typeface="Baveuse"/>
              </a:rPr>
              <a:t>The Irish!</a:t>
            </a:r>
          </a:p>
        </p:txBody>
      </p:sp>
      <p:sp>
        <p:nvSpPr>
          <p:cNvPr id="4" name="Footer Placeholder 3"/>
          <p:cNvSpPr>
            <a:spLocks noGrp="1"/>
          </p:cNvSpPr>
          <p:nvPr>
            <p:ph type="ftr" sz="quarter" idx="4294967295"/>
          </p:nvPr>
        </p:nvSpPr>
        <p:spPr>
          <a:xfrm>
            <a:off x="0" y="6248400"/>
            <a:ext cx="2895600" cy="365125"/>
          </a:xfrm>
        </p:spPr>
        <p:txBody>
          <a:bodyPr/>
          <a:lstStyle/>
          <a:p>
            <a:pPr>
              <a:defRPr/>
            </a:pPr>
            <a:r>
              <a:rPr lang="en-US"/>
              <a:t>‹#›</a:t>
            </a:r>
          </a:p>
        </p:txBody>
      </p:sp>
      <p:sp>
        <p:nvSpPr>
          <p:cNvPr id="5" name="Date Placeholder 4"/>
          <p:cNvSpPr>
            <a:spLocks noGrp="1"/>
          </p:cNvSpPr>
          <p:nvPr>
            <p:ph type="dt" sz="quarter" idx="4294967295"/>
          </p:nvPr>
        </p:nvSpPr>
        <p:spPr>
          <a:xfrm>
            <a:off x="0" y="6248400"/>
            <a:ext cx="2133600" cy="365125"/>
          </a:xfrm>
        </p:spPr>
        <p:txBody>
          <a:bodyPr/>
          <a:lstStyle/>
          <a:p>
            <a:pPr>
              <a:defRPr/>
            </a:pPr>
            <a:r>
              <a:rPr lang="en-US"/>
              <a:t>Copyright 2010</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endParaRPr lang="en-US" smtClean="0"/>
          </a:p>
        </p:txBody>
      </p:sp>
      <p:pic>
        <p:nvPicPr>
          <p:cNvPr id="68611" name="Picture 3" descr="nast anti irish"/>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10515600" cy="6858000"/>
          </a:xfr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pPr eaLnBrk="1" hangingPunct="1"/>
            <a:endParaRPr lang="en-US" smtClean="0"/>
          </a:p>
        </p:txBody>
      </p:sp>
      <p:sp>
        <p:nvSpPr>
          <p:cNvPr id="3" name="Date Placeholder 2"/>
          <p:cNvSpPr>
            <a:spLocks noGrp="1"/>
          </p:cNvSpPr>
          <p:nvPr>
            <p:ph type="dt" sz="quarter" idx="10"/>
          </p:nvPr>
        </p:nvSpPr>
        <p:spPr/>
        <p:txBody>
          <a:bodyPr/>
          <a:lstStyle/>
          <a:p>
            <a:pPr>
              <a:defRPr/>
            </a:pPr>
            <a:r>
              <a:rPr lang="en-US"/>
              <a:t>Copyright 2010</a:t>
            </a:r>
          </a:p>
        </p:txBody>
      </p:sp>
      <p:sp>
        <p:nvSpPr>
          <p:cNvPr id="4" name="Footer Placeholder 3"/>
          <p:cNvSpPr>
            <a:spLocks noGrp="1"/>
          </p:cNvSpPr>
          <p:nvPr>
            <p:ph type="ftr" sz="quarter" idx="11"/>
          </p:nvPr>
        </p:nvSpPr>
        <p:spPr/>
        <p:txBody>
          <a:bodyPr/>
          <a:lstStyle/>
          <a:p>
            <a:pPr>
              <a:defRPr/>
            </a:pPr>
            <a:r>
              <a:rPr lang="en-US"/>
              <a:t>‹#›</a:t>
            </a:r>
          </a:p>
        </p:txBody>
      </p:sp>
      <p:pic>
        <p:nvPicPr>
          <p:cNvPr id="69637" name="Picture 2" descr="Harpers Cartoon Black and Whi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83058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pPr eaLnBrk="1" hangingPunct="1"/>
            <a:endParaRPr lang="en-US" smtClean="0"/>
          </a:p>
        </p:txBody>
      </p:sp>
      <p:sp>
        <p:nvSpPr>
          <p:cNvPr id="3" name="Date Placeholder 2"/>
          <p:cNvSpPr>
            <a:spLocks noGrp="1"/>
          </p:cNvSpPr>
          <p:nvPr>
            <p:ph type="dt" sz="quarter" idx="10"/>
          </p:nvPr>
        </p:nvSpPr>
        <p:spPr/>
        <p:txBody>
          <a:bodyPr/>
          <a:lstStyle/>
          <a:p>
            <a:pPr>
              <a:defRPr/>
            </a:pPr>
            <a:r>
              <a:rPr lang="en-US"/>
              <a:t>Copyright 2010</a:t>
            </a:r>
          </a:p>
        </p:txBody>
      </p:sp>
      <p:sp>
        <p:nvSpPr>
          <p:cNvPr id="4" name="Footer Placeholder 3"/>
          <p:cNvSpPr>
            <a:spLocks noGrp="1"/>
          </p:cNvSpPr>
          <p:nvPr>
            <p:ph type="ftr" sz="quarter" idx="11"/>
          </p:nvPr>
        </p:nvSpPr>
        <p:spPr/>
        <p:txBody>
          <a:bodyPr/>
          <a:lstStyle/>
          <a:p>
            <a:pPr>
              <a:defRPr/>
            </a:pPr>
            <a:r>
              <a:rPr lang="en-US"/>
              <a:t>‹#›</a:t>
            </a:r>
          </a:p>
        </p:txBody>
      </p:sp>
      <p:pic>
        <p:nvPicPr>
          <p:cNvPr id="70661" name="Picture 2" descr="Cartoon 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rtlCol="0">
            <a:normAutofit fontScale="90000"/>
          </a:bodyPr>
          <a:lstStyle/>
          <a:p>
            <a:pPr eaLnBrk="1" fontAlgn="auto" hangingPunct="1">
              <a:spcAft>
                <a:spcPts val="0"/>
              </a:spcAft>
              <a:defRPr/>
            </a:pPr>
            <a:r>
              <a:rPr lang="en-US" dirty="0" smtClean="0">
                <a:solidFill>
                  <a:schemeClr val="accent1">
                    <a:lumMod val="60000"/>
                    <a:lumOff val="40000"/>
                  </a:schemeClr>
                </a:solidFill>
                <a:latin typeface="Matisse ITC" pitchFamily="82" charset="0"/>
              </a:rPr>
              <a:t/>
            </a:r>
            <a:br>
              <a:rPr lang="en-US" dirty="0" smtClean="0">
                <a:solidFill>
                  <a:schemeClr val="accent1">
                    <a:lumMod val="60000"/>
                    <a:lumOff val="40000"/>
                  </a:schemeClr>
                </a:solidFill>
                <a:latin typeface="Matisse ITC" pitchFamily="82" charset="0"/>
              </a:rPr>
            </a:br>
            <a:r>
              <a:rPr lang="en-US" dirty="0" smtClean="0">
                <a:solidFill>
                  <a:schemeClr val="accent1">
                    <a:lumMod val="60000"/>
                    <a:lumOff val="40000"/>
                  </a:schemeClr>
                </a:solidFill>
                <a:latin typeface="Matisse ITC" pitchFamily="82" charset="0"/>
              </a:rPr>
              <a:t/>
            </a:r>
            <a:br>
              <a:rPr lang="en-US" dirty="0" smtClean="0">
                <a:solidFill>
                  <a:schemeClr val="accent1">
                    <a:lumMod val="60000"/>
                    <a:lumOff val="40000"/>
                  </a:schemeClr>
                </a:solidFill>
                <a:latin typeface="Matisse ITC" pitchFamily="82" charset="0"/>
              </a:rPr>
            </a:br>
            <a:r>
              <a:rPr lang="en-US" sz="9800" dirty="0" smtClean="0">
                <a:solidFill>
                  <a:schemeClr val="bg1"/>
                </a:solidFill>
                <a:latin typeface="Matisse ITC" pitchFamily="82" charset="0"/>
              </a:rPr>
              <a:t>JEWS in USA</a:t>
            </a:r>
            <a:br>
              <a:rPr lang="en-US" sz="9800" dirty="0" smtClean="0">
                <a:solidFill>
                  <a:schemeClr val="bg1"/>
                </a:solidFill>
                <a:latin typeface="Matisse ITC" pitchFamily="82" charset="0"/>
              </a:rPr>
            </a:br>
            <a:endParaRPr lang="en-US" sz="9800" dirty="0" smtClean="0">
              <a:solidFill>
                <a:schemeClr val="bg1"/>
              </a:solidFill>
            </a:endParaRPr>
          </a:p>
        </p:txBody>
      </p:sp>
      <p:sp>
        <p:nvSpPr>
          <p:cNvPr id="71683" name="Content Placeholder 11"/>
          <p:cNvSpPr>
            <a:spLocks noGrp="1"/>
          </p:cNvSpPr>
          <p:nvPr>
            <p:ph sz="half" idx="1"/>
          </p:nvPr>
        </p:nvSpPr>
        <p:spPr>
          <a:xfrm>
            <a:off x="457200" y="1600200"/>
            <a:ext cx="4038600" cy="4525963"/>
          </a:xfrm>
        </p:spPr>
        <p:txBody>
          <a:bodyPr/>
          <a:lstStyle/>
          <a:p>
            <a:pPr eaLnBrk="1" hangingPunct="1"/>
            <a:endParaRPr lang="en-US" smtClean="0"/>
          </a:p>
        </p:txBody>
      </p:sp>
      <p:sp>
        <p:nvSpPr>
          <p:cNvPr id="71684" name="Content Placeholder 12"/>
          <p:cNvSpPr>
            <a:spLocks noGrp="1"/>
          </p:cNvSpPr>
          <p:nvPr>
            <p:ph sz="half" idx="2"/>
          </p:nvPr>
        </p:nvSpPr>
        <p:spPr>
          <a:xfrm>
            <a:off x="4648200" y="1600200"/>
            <a:ext cx="4038600" cy="4525963"/>
          </a:xfrm>
        </p:spPr>
        <p:txBody>
          <a:bodyPr/>
          <a:lstStyle/>
          <a:p>
            <a:pPr eaLnBrk="1" hangingPunct="1"/>
            <a:endParaRPr lang="en-US" smtClean="0"/>
          </a:p>
        </p:txBody>
      </p:sp>
      <p:sp>
        <p:nvSpPr>
          <p:cNvPr id="428038" name="Text Box 6"/>
          <p:cNvSpPr txBox="1">
            <a:spLocks noChangeArrowheads="1"/>
          </p:cNvSpPr>
          <p:nvPr/>
        </p:nvSpPr>
        <p:spPr bwMode="auto">
          <a:xfrm>
            <a:off x="533400" y="1676400"/>
            <a:ext cx="8077200" cy="579438"/>
          </a:xfrm>
          <a:prstGeom prst="rect">
            <a:avLst/>
          </a:prstGeom>
          <a:noFill/>
          <a:ln w="9525">
            <a:noFill/>
            <a:miter lim="800000"/>
            <a:headEnd/>
            <a:tailEnd/>
          </a:ln>
          <a:effectLst/>
        </p:spPr>
        <p:txBody>
          <a:bodyPr>
            <a:spAutoFit/>
          </a:bodyPr>
          <a:lstStyle/>
          <a:p>
            <a:pPr algn="ctr" fontAlgn="auto">
              <a:spcBef>
                <a:spcPct val="50000"/>
              </a:spcBef>
              <a:spcAft>
                <a:spcPts val="0"/>
              </a:spcAft>
              <a:defRPr/>
            </a:pPr>
            <a:endParaRPr lang="en-US" sz="3200">
              <a:solidFill>
                <a:srgbClr val="E62C00"/>
              </a:solidFill>
              <a:effectLst>
                <a:outerShdw blurRad="38100" dist="38100" dir="2700000" algn="tl">
                  <a:srgbClr val="000000"/>
                </a:outerShdw>
              </a:effectLst>
              <a:latin typeface="Georgia" pitchFamily="18" charset="0"/>
              <a:cs typeface="+mn-cs"/>
            </a:endParaRPr>
          </a:p>
        </p:txBody>
      </p:sp>
      <p:sp>
        <p:nvSpPr>
          <p:cNvPr id="71686" name="Text Box 7"/>
          <p:cNvSpPr txBox="1">
            <a:spLocks noChangeArrowheads="1"/>
          </p:cNvSpPr>
          <p:nvPr/>
        </p:nvSpPr>
        <p:spPr bwMode="auto">
          <a:xfrm>
            <a:off x="4581525" y="1981200"/>
            <a:ext cx="18415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a:solidFill>
                <a:srgbClr val="CC6600"/>
              </a:solidFill>
              <a:latin typeface="Blackadder ITC" pitchFamily="82" charset="0"/>
            </a:endParaRPr>
          </a:p>
        </p:txBody>
      </p:sp>
      <p:pic>
        <p:nvPicPr>
          <p:cNvPr id="71687" name="Picture 9" descr="hebrew-immigran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524000"/>
            <a:ext cx="4191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8" name="Picture 10" descr="polish-jews">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1676400"/>
            <a:ext cx="3657600" cy="45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rtlCol="0">
            <a:normAutofit fontScale="90000"/>
          </a:bodyPr>
          <a:lstStyle/>
          <a:p>
            <a:pPr eaLnBrk="1" fontAlgn="auto" hangingPunct="1">
              <a:spcAft>
                <a:spcPts val="0"/>
              </a:spcAft>
              <a:defRPr/>
            </a:pPr>
            <a:r>
              <a:rPr lang="en-US" b="0" dirty="0" smtClean="0">
                <a:solidFill>
                  <a:srgbClr val="0000FF"/>
                </a:solidFill>
                <a:latin typeface="Times New Roman" pitchFamily="18" charset="0"/>
                <a:cs typeface="Times New Roman" pitchFamily="18" charset="0"/>
              </a:rPr>
              <a:t/>
            </a:r>
            <a:br>
              <a:rPr lang="en-US" b="0" dirty="0" smtClean="0">
                <a:solidFill>
                  <a:srgbClr val="0000FF"/>
                </a:solidFill>
                <a:latin typeface="Times New Roman" pitchFamily="18" charset="0"/>
                <a:cs typeface="Times New Roman" pitchFamily="18" charset="0"/>
              </a:rPr>
            </a:br>
            <a:r>
              <a:rPr lang="en-US" sz="5300" dirty="0" smtClean="0">
                <a:solidFill>
                  <a:srgbClr val="0000FF"/>
                </a:solidFill>
                <a:latin typeface="Times New Roman" pitchFamily="18" charset="0"/>
                <a:cs typeface="Times New Roman" pitchFamily="18" charset="0"/>
              </a:rPr>
              <a:t>They Separ</a:t>
            </a:r>
            <a:r>
              <a:rPr lang="en-US" sz="5300" u="sng" dirty="0" smtClean="0">
                <a:solidFill>
                  <a:srgbClr val="EA0000"/>
                </a:solidFill>
                <a:latin typeface="Times New Roman" pitchFamily="18" charset="0"/>
                <a:cs typeface="Times New Roman" pitchFamily="18" charset="0"/>
              </a:rPr>
              <a:t>ate</a:t>
            </a:r>
            <a:r>
              <a:rPr lang="en-US" sz="5300" dirty="0" smtClean="0">
                <a:solidFill>
                  <a:srgbClr val="EA0000"/>
                </a:solidFill>
                <a:latin typeface="Times New Roman" pitchFamily="18" charset="0"/>
                <a:cs typeface="Times New Roman" pitchFamily="18" charset="0"/>
              </a:rPr>
              <a:t> </a:t>
            </a:r>
            <a:br>
              <a:rPr lang="en-US" sz="5300" dirty="0" smtClean="0">
                <a:solidFill>
                  <a:srgbClr val="EA0000"/>
                </a:solidFill>
                <a:latin typeface="Times New Roman" pitchFamily="18" charset="0"/>
                <a:cs typeface="Times New Roman" pitchFamily="18" charset="0"/>
              </a:rPr>
            </a:br>
            <a:endParaRPr lang="en-US" sz="5300" dirty="0"/>
          </a:p>
        </p:txBody>
      </p:sp>
      <p:sp>
        <p:nvSpPr>
          <p:cNvPr id="3" name="Date Placeholder 2"/>
          <p:cNvSpPr>
            <a:spLocks noGrp="1"/>
          </p:cNvSpPr>
          <p:nvPr>
            <p:ph type="dt" sz="quarter" idx="10"/>
          </p:nvPr>
        </p:nvSpPr>
        <p:spPr/>
        <p:txBody>
          <a:bodyPr/>
          <a:lstStyle/>
          <a:p>
            <a:pPr>
              <a:defRPr/>
            </a:pPr>
            <a:r>
              <a:rPr lang="en-US"/>
              <a:t>Copyright 2010</a:t>
            </a:r>
          </a:p>
        </p:txBody>
      </p:sp>
      <p:sp>
        <p:nvSpPr>
          <p:cNvPr id="4" name="Footer Placeholder 3"/>
          <p:cNvSpPr>
            <a:spLocks noGrp="1"/>
          </p:cNvSpPr>
          <p:nvPr>
            <p:ph type="ftr" sz="quarter" idx="11"/>
          </p:nvPr>
        </p:nvSpPr>
        <p:spPr/>
        <p:txBody>
          <a:bodyPr/>
          <a:lstStyle/>
          <a:p>
            <a:pPr>
              <a:defRPr/>
            </a:pPr>
            <a:r>
              <a:rPr lang="en-US"/>
              <a:t>‹#›</a:t>
            </a:r>
          </a:p>
        </p:txBody>
      </p:sp>
      <p:sp>
        <p:nvSpPr>
          <p:cNvPr id="5" name="Rectangle 4"/>
          <p:cNvSpPr/>
          <p:nvPr/>
        </p:nvSpPr>
        <p:spPr>
          <a:xfrm>
            <a:off x="609600" y="1676400"/>
            <a:ext cx="8077200" cy="4154488"/>
          </a:xfrm>
          <a:prstGeom prst="rect">
            <a:avLst/>
          </a:prstGeom>
        </p:spPr>
        <p:txBody>
          <a:bodyPr>
            <a:spAutoFit/>
          </a:bodyPr>
          <a:lstStyle/>
          <a:p>
            <a:pPr algn="ctr" fontAlgn="auto">
              <a:spcBef>
                <a:spcPct val="50000"/>
              </a:spcBef>
              <a:spcAft>
                <a:spcPts val="0"/>
              </a:spcAft>
              <a:defRPr/>
            </a:pPr>
            <a:r>
              <a:rPr lang="en-US" sz="4800" b="1" dirty="0">
                <a:solidFill>
                  <a:schemeClr val="tx2">
                    <a:lumMod val="75000"/>
                  </a:schemeClr>
                </a:solidFill>
                <a:latin typeface="Times New Roman" pitchFamily="18" charset="0"/>
                <a:cs typeface="Times New Roman" pitchFamily="18" charset="0"/>
              </a:rPr>
              <a:t>Older German Jews had been accepted by the WASPs</a:t>
            </a:r>
          </a:p>
          <a:p>
            <a:pPr algn="ctr" fontAlgn="auto">
              <a:spcBef>
                <a:spcPct val="50000"/>
              </a:spcBef>
              <a:spcAft>
                <a:spcPts val="0"/>
              </a:spcAft>
              <a:defRPr/>
            </a:pPr>
            <a:r>
              <a:rPr lang="en-US" sz="4800" b="1" dirty="0">
                <a:solidFill>
                  <a:schemeClr val="tx2">
                    <a:lumMod val="75000"/>
                  </a:schemeClr>
                </a:solidFill>
                <a:latin typeface="Times New Roman" pitchFamily="18" charset="0"/>
                <a:cs typeface="Times New Roman" pitchFamily="18" charset="0"/>
              </a:rPr>
              <a:t>Newer Eastern European Jews were rejected by the WASPs</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4" name="Text Box 6"/>
          <p:cNvSpPr txBox="1">
            <a:spLocks noChangeArrowheads="1"/>
          </p:cNvSpPr>
          <p:nvPr/>
        </p:nvSpPr>
        <p:spPr bwMode="auto">
          <a:xfrm>
            <a:off x="533400" y="1676400"/>
            <a:ext cx="8077200" cy="579438"/>
          </a:xfrm>
          <a:prstGeom prst="rect">
            <a:avLst/>
          </a:prstGeom>
          <a:noFill/>
          <a:ln w="9525">
            <a:noFill/>
            <a:miter lim="800000"/>
            <a:headEnd/>
            <a:tailEnd/>
          </a:ln>
          <a:effectLst/>
        </p:spPr>
        <p:txBody>
          <a:bodyPr>
            <a:spAutoFit/>
          </a:bodyPr>
          <a:lstStyle/>
          <a:p>
            <a:pPr algn="ctr" fontAlgn="auto">
              <a:spcBef>
                <a:spcPct val="50000"/>
              </a:spcBef>
              <a:spcAft>
                <a:spcPts val="0"/>
              </a:spcAft>
              <a:defRPr/>
            </a:pPr>
            <a:endParaRPr lang="en-US" sz="3200">
              <a:solidFill>
                <a:srgbClr val="E62C00"/>
              </a:solidFill>
              <a:effectLst>
                <a:outerShdw blurRad="38100" dist="38100" dir="2700000" algn="tl">
                  <a:srgbClr val="000000"/>
                </a:outerShdw>
              </a:effectLst>
              <a:latin typeface="Georgia" pitchFamily="18" charset="0"/>
              <a:cs typeface="+mn-cs"/>
            </a:endParaRPr>
          </a:p>
        </p:txBody>
      </p:sp>
      <p:sp>
        <p:nvSpPr>
          <p:cNvPr id="73731" name="Text Box 7"/>
          <p:cNvSpPr txBox="1">
            <a:spLocks noChangeArrowheads="1"/>
          </p:cNvSpPr>
          <p:nvPr/>
        </p:nvSpPr>
        <p:spPr bwMode="auto">
          <a:xfrm>
            <a:off x="4581525" y="1981200"/>
            <a:ext cx="18415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a:solidFill>
                <a:srgbClr val="CC6600"/>
              </a:solidFill>
              <a:latin typeface="Blackadder ITC" pitchFamily="82" charset="0"/>
            </a:endParaRPr>
          </a:p>
        </p:txBody>
      </p:sp>
      <p:sp>
        <p:nvSpPr>
          <p:cNvPr id="56328" name="Text Box 8"/>
          <p:cNvSpPr txBox="1">
            <a:spLocks noChangeArrowheads="1"/>
          </p:cNvSpPr>
          <p:nvPr/>
        </p:nvSpPr>
        <p:spPr bwMode="auto">
          <a:xfrm>
            <a:off x="990600" y="1752600"/>
            <a:ext cx="6645275" cy="2954338"/>
          </a:xfrm>
          <a:prstGeom prst="rect">
            <a:avLst/>
          </a:prstGeom>
          <a:noFill/>
          <a:ln w="9525">
            <a:noFill/>
            <a:miter lim="800000"/>
            <a:headEnd/>
            <a:tailEnd/>
          </a:ln>
        </p:spPr>
        <p:txBody>
          <a:bodyPr>
            <a:spAutoFit/>
          </a:bodyPr>
          <a:lstStyle/>
          <a:p>
            <a:pPr algn="ctr" fontAlgn="auto">
              <a:spcBef>
                <a:spcPts val="0"/>
              </a:spcBef>
              <a:spcAft>
                <a:spcPts val="0"/>
              </a:spcAft>
              <a:defRPr/>
            </a:pPr>
            <a:r>
              <a:rPr lang="en-US" sz="6000" dirty="0">
                <a:solidFill>
                  <a:srgbClr val="CC6600"/>
                </a:solidFill>
                <a:latin typeface="Verdana" pitchFamily="34" charset="0"/>
                <a:cs typeface="+mn-cs"/>
              </a:rPr>
              <a:t> </a:t>
            </a:r>
            <a:r>
              <a:rPr lang="en-US" sz="6600" dirty="0">
                <a:solidFill>
                  <a:schemeClr val="tx2">
                    <a:lumMod val="75000"/>
                  </a:schemeClr>
                </a:solidFill>
                <a:latin typeface="Times New Roman" pitchFamily="18" charset="0"/>
                <a:cs typeface="Times New Roman" pitchFamily="18" charset="0"/>
              </a:rPr>
              <a:t>YIDDISH</a:t>
            </a:r>
          </a:p>
          <a:p>
            <a:pPr algn="ctr" fontAlgn="auto">
              <a:spcBef>
                <a:spcPts val="0"/>
              </a:spcBef>
              <a:spcAft>
                <a:spcPts val="0"/>
              </a:spcAft>
              <a:defRPr/>
            </a:pPr>
            <a:endParaRPr lang="en-US" sz="6000" dirty="0">
              <a:solidFill>
                <a:srgbClr val="CC6600"/>
              </a:solidFill>
              <a:latin typeface="Verdana" pitchFamily="34" charset="0"/>
              <a:cs typeface="+mn-cs"/>
            </a:endParaRPr>
          </a:p>
          <a:p>
            <a:pPr algn="ctr" fontAlgn="auto">
              <a:spcBef>
                <a:spcPts val="0"/>
              </a:spcBef>
              <a:spcAft>
                <a:spcPts val="0"/>
              </a:spcAft>
              <a:defRPr/>
            </a:pPr>
            <a:endParaRPr lang="en-US" sz="6000" dirty="0">
              <a:solidFill>
                <a:srgbClr val="CC6600"/>
              </a:solidFill>
              <a:latin typeface="Verdana" pitchFamily="34" charset="0"/>
              <a:cs typeface="+mn-cs"/>
            </a:endParaRPr>
          </a:p>
        </p:txBody>
      </p:sp>
      <p:pic>
        <p:nvPicPr>
          <p:cNvPr id="73733" name="Picture 9" descr="jewish-fusgeyer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533400"/>
            <a:ext cx="21240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10" descr="jewish-immigrant">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533400"/>
            <a:ext cx="21336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11" descr="hamburg-jews-1909">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 y="4191000"/>
            <a:ext cx="42957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Picture 14" descr="champ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05400" y="4114800"/>
            <a:ext cx="3810000"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a:xfrm>
            <a:off x="457200" y="381000"/>
            <a:ext cx="8229600" cy="914400"/>
          </a:xfrm>
        </p:spPr>
        <p:txBody>
          <a:bodyPr rtlCol="0">
            <a:normAutofit fontScale="90000"/>
          </a:bodyPr>
          <a:lstStyle/>
          <a:p>
            <a:pPr eaLnBrk="1" fontAlgn="auto" hangingPunct="1">
              <a:spcAft>
                <a:spcPts val="0"/>
              </a:spcAft>
              <a:defRPr/>
            </a:pPr>
            <a:r>
              <a:rPr lang="en-US" sz="3200" dirty="0" smtClean="0">
                <a:solidFill>
                  <a:schemeClr val="tx2">
                    <a:lumMod val="75000"/>
                  </a:schemeClr>
                </a:solidFill>
                <a:latin typeface="Times New Roman" pitchFamily="18" charset="0"/>
                <a:cs typeface="Times New Roman" pitchFamily="18" charset="0"/>
              </a:rPr>
              <a:t/>
            </a:r>
            <a:br>
              <a:rPr lang="en-US" sz="3200" dirty="0" smtClean="0">
                <a:solidFill>
                  <a:schemeClr val="tx2">
                    <a:lumMod val="75000"/>
                  </a:schemeClr>
                </a:solidFill>
                <a:latin typeface="Times New Roman" pitchFamily="18" charset="0"/>
                <a:cs typeface="Times New Roman" pitchFamily="18" charset="0"/>
              </a:rPr>
            </a:br>
            <a:r>
              <a:rPr lang="en-US" sz="3200" dirty="0" smtClean="0">
                <a:solidFill>
                  <a:schemeClr val="tx2">
                    <a:lumMod val="75000"/>
                  </a:schemeClr>
                </a:solidFill>
                <a:latin typeface="Times New Roman" pitchFamily="18" charset="0"/>
                <a:cs typeface="Times New Roman" pitchFamily="18" charset="0"/>
              </a:rPr>
              <a:t/>
            </a:r>
            <a:br>
              <a:rPr lang="en-US" sz="3200" dirty="0" smtClean="0">
                <a:solidFill>
                  <a:schemeClr val="tx2">
                    <a:lumMod val="75000"/>
                  </a:schemeClr>
                </a:solidFill>
                <a:latin typeface="Times New Roman" pitchFamily="18" charset="0"/>
                <a:cs typeface="Times New Roman" pitchFamily="18" charset="0"/>
              </a:rPr>
            </a:br>
            <a:r>
              <a:rPr lang="en-US" sz="3200" dirty="0" smtClean="0">
                <a:solidFill>
                  <a:schemeClr val="tx2">
                    <a:lumMod val="75000"/>
                  </a:schemeClr>
                </a:solidFill>
                <a:latin typeface="Times New Roman" pitchFamily="18" charset="0"/>
                <a:cs typeface="Times New Roman" pitchFamily="18" charset="0"/>
              </a:rPr>
              <a:t/>
            </a:r>
            <a:br>
              <a:rPr lang="en-US" sz="3200" dirty="0" smtClean="0">
                <a:solidFill>
                  <a:schemeClr val="tx2">
                    <a:lumMod val="75000"/>
                  </a:schemeClr>
                </a:solidFill>
                <a:latin typeface="Times New Roman" pitchFamily="18" charset="0"/>
                <a:cs typeface="Times New Roman" pitchFamily="18" charset="0"/>
              </a:rPr>
            </a:br>
            <a:r>
              <a:rPr lang="en-US" sz="3200" dirty="0" smtClean="0">
                <a:solidFill>
                  <a:schemeClr val="tx2">
                    <a:lumMod val="75000"/>
                  </a:schemeClr>
                </a:solidFill>
                <a:latin typeface="Times New Roman" pitchFamily="18" charset="0"/>
                <a:cs typeface="Times New Roman" pitchFamily="18" charset="0"/>
              </a:rPr>
              <a:t/>
            </a:r>
            <a:br>
              <a:rPr lang="en-US" sz="3200" dirty="0" smtClean="0">
                <a:solidFill>
                  <a:schemeClr val="tx2">
                    <a:lumMod val="75000"/>
                  </a:schemeClr>
                </a:solidFill>
                <a:latin typeface="Times New Roman" pitchFamily="18" charset="0"/>
                <a:cs typeface="Times New Roman" pitchFamily="18" charset="0"/>
              </a:rPr>
            </a:br>
            <a:r>
              <a:rPr lang="en-US" sz="3200" dirty="0" smtClean="0">
                <a:solidFill>
                  <a:schemeClr val="tx2">
                    <a:lumMod val="75000"/>
                  </a:schemeClr>
                </a:solidFill>
                <a:latin typeface="Times New Roman" pitchFamily="18" charset="0"/>
                <a:cs typeface="Times New Roman" pitchFamily="18" charset="0"/>
              </a:rPr>
              <a:t/>
            </a:r>
            <a:br>
              <a:rPr lang="en-US" sz="3200" dirty="0" smtClean="0">
                <a:solidFill>
                  <a:schemeClr val="tx2">
                    <a:lumMod val="75000"/>
                  </a:schemeClr>
                </a:solidFill>
                <a:latin typeface="Times New Roman" pitchFamily="18" charset="0"/>
                <a:cs typeface="Times New Roman" pitchFamily="18" charset="0"/>
              </a:rPr>
            </a:br>
            <a:r>
              <a:rPr lang="en-US" sz="3200" dirty="0" smtClean="0">
                <a:solidFill>
                  <a:schemeClr val="tx2">
                    <a:lumMod val="75000"/>
                  </a:schemeClr>
                </a:solidFill>
                <a:latin typeface="Times New Roman" pitchFamily="18" charset="0"/>
                <a:cs typeface="Times New Roman" pitchFamily="18" charset="0"/>
              </a:rPr>
              <a:t/>
            </a:r>
            <a:br>
              <a:rPr lang="en-US" sz="3200" dirty="0" smtClean="0">
                <a:solidFill>
                  <a:schemeClr val="tx2">
                    <a:lumMod val="75000"/>
                  </a:schemeClr>
                </a:solidFill>
                <a:latin typeface="Times New Roman" pitchFamily="18" charset="0"/>
                <a:cs typeface="Times New Roman" pitchFamily="18" charset="0"/>
              </a:rPr>
            </a:br>
            <a:r>
              <a:rPr lang="en-US" sz="9800" dirty="0" smtClean="0">
                <a:solidFill>
                  <a:schemeClr val="tx2">
                    <a:lumMod val="75000"/>
                  </a:schemeClr>
                </a:solidFill>
                <a:latin typeface="Times New Roman" pitchFamily="18" charset="0"/>
                <a:cs typeface="Times New Roman" pitchFamily="18" charset="0"/>
              </a:rPr>
              <a:t/>
            </a:r>
            <a:br>
              <a:rPr lang="en-US" sz="9800" dirty="0" smtClean="0">
                <a:solidFill>
                  <a:schemeClr val="tx2">
                    <a:lumMod val="75000"/>
                  </a:schemeClr>
                </a:solidFill>
                <a:latin typeface="Times New Roman" pitchFamily="18" charset="0"/>
                <a:cs typeface="Times New Roman" pitchFamily="18" charset="0"/>
              </a:rPr>
            </a:br>
            <a:r>
              <a:rPr lang="en-US" sz="3200" dirty="0" smtClean="0">
                <a:solidFill>
                  <a:schemeClr val="tx2">
                    <a:lumMod val="75000"/>
                  </a:schemeClr>
                </a:solidFill>
                <a:latin typeface="Times New Roman" pitchFamily="18" charset="0"/>
                <a:cs typeface="Times New Roman" pitchFamily="18" charset="0"/>
              </a:rPr>
              <a:t/>
            </a:r>
            <a:br>
              <a:rPr lang="en-US" sz="3200" dirty="0" smtClean="0">
                <a:solidFill>
                  <a:schemeClr val="tx2">
                    <a:lumMod val="75000"/>
                  </a:schemeClr>
                </a:solidFill>
                <a:latin typeface="Times New Roman" pitchFamily="18" charset="0"/>
                <a:cs typeface="Times New Roman" pitchFamily="18" charset="0"/>
              </a:rPr>
            </a:br>
            <a:r>
              <a:rPr lang="en-US" sz="3200" dirty="0" smtClean="0">
                <a:solidFill>
                  <a:schemeClr val="tx2">
                    <a:lumMod val="75000"/>
                  </a:schemeClr>
                </a:solidFill>
                <a:latin typeface="Times New Roman" pitchFamily="18" charset="0"/>
                <a:cs typeface="Times New Roman" pitchFamily="18" charset="0"/>
              </a:rPr>
              <a:t/>
            </a:r>
            <a:br>
              <a:rPr lang="en-US" sz="3200" dirty="0" smtClean="0">
                <a:solidFill>
                  <a:schemeClr val="tx2">
                    <a:lumMod val="75000"/>
                  </a:schemeClr>
                </a:solidFill>
                <a:latin typeface="Times New Roman" pitchFamily="18" charset="0"/>
                <a:cs typeface="Times New Roman" pitchFamily="18" charset="0"/>
              </a:rPr>
            </a:br>
            <a:r>
              <a:rPr lang="en-US" sz="3200" dirty="0" smtClean="0">
                <a:solidFill>
                  <a:schemeClr val="tx1"/>
                </a:solidFill>
                <a:latin typeface="Times New Roman" pitchFamily="18" charset="0"/>
                <a:cs typeface="Times New Roman" pitchFamily="18" charset="0"/>
              </a:rPr>
              <a:t>The Irish </a:t>
            </a:r>
            <a:r>
              <a:rPr lang="en-US" sz="3200" dirty="0" smtClean="0">
                <a:solidFill>
                  <a:srgbClr val="FF0000"/>
                </a:solidFill>
                <a:effectLst>
                  <a:outerShdw blurRad="38100" dist="38100" dir="2700000" algn="tl">
                    <a:srgbClr val="000000"/>
                  </a:outerShdw>
                </a:effectLst>
                <a:latin typeface="Times New Roman" pitchFamily="18" charset="0"/>
                <a:cs typeface="Times New Roman" pitchFamily="18" charset="0"/>
              </a:rPr>
              <a:t>eliminated</a:t>
            </a:r>
            <a:r>
              <a:rPr lang="en-US" sz="3200" dirty="0" smtClean="0">
                <a:solidFill>
                  <a:srgbClr val="66FF66"/>
                </a:solidFill>
                <a:latin typeface="Times New Roman" pitchFamily="18" charset="0"/>
                <a:cs typeface="Times New Roman" pitchFamily="18" charset="0"/>
              </a:rPr>
              <a:t> </a:t>
            </a:r>
            <a:r>
              <a:rPr lang="en-US" sz="3200" dirty="0" smtClean="0">
                <a:solidFill>
                  <a:schemeClr val="tx1"/>
                </a:solidFill>
                <a:latin typeface="Times New Roman" pitchFamily="18" charset="0"/>
                <a:cs typeface="Times New Roman" pitchFamily="18" charset="0"/>
              </a:rPr>
              <a:t>all parts of the Gaelic culture not needed for survival.  They maintain parts of the culture they need to survive</a:t>
            </a:r>
            <a:r>
              <a:rPr lang="en-US" sz="3200" dirty="0" smtClean="0">
                <a:solidFill>
                  <a:schemeClr val="tx1"/>
                </a:solidFill>
              </a:rPr>
              <a:t>.</a:t>
            </a:r>
            <a:br>
              <a:rPr lang="en-US" sz="3200" dirty="0" smtClean="0">
                <a:solidFill>
                  <a:schemeClr val="tx1"/>
                </a:solidFill>
              </a:rPr>
            </a:br>
            <a:r>
              <a:rPr lang="en-US" sz="3200" dirty="0" smtClean="0">
                <a:solidFill>
                  <a:schemeClr val="tx1"/>
                </a:solidFill>
              </a:rPr>
              <a:t/>
            </a:r>
            <a:br>
              <a:rPr lang="en-US" sz="3200" dirty="0" smtClean="0">
                <a:solidFill>
                  <a:schemeClr val="tx1"/>
                </a:solidFill>
              </a:rPr>
            </a:br>
            <a:r>
              <a:rPr lang="en-US" sz="2800" dirty="0" smtClean="0">
                <a:solidFill>
                  <a:schemeClr val="tx2">
                    <a:lumMod val="75000"/>
                  </a:schemeClr>
                </a:solidFill>
                <a:latin typeface="Times New Roman" pitchFamily="18" charset="0"/>
                <a:cs typeface="Times New Roman" pitchFamily="18" charset="0"/>
              </a:rPr>
              <a:t> </a:t>
            </a:r>
            <a:r>
              <a:rPr lang="en-US" sz="2800" dirty="0" smtClean="0">
                <a:solidFill>
                  <a:schemeClr val="tx1"/>
                </a:solidFill>
                <a:latin typeface="Times New Roman" pitchFamily="18" charset="0"/>
                <a:cs typeface="Times New Roman" pitchFamily="18" charset="0"/>
              </a:rPr>
              <a:t>They had coalesce in the Catholic Church, in politics, in nationalist organizations, and in labor movements.</a:t>
            </a:r>
            <a:endParaRPr lang="en-US" sz="3200" dirty="0" smtClean="0">
              <a:solidFill>
                <a:schemeClr val="tx1"/>
              </a:solidFill>
            </a:endParaRPr>
          </a:p>
        </p:txBody>
      </p:sp>
      <p:sp>
        <p:nvSpPr>
          <p:cNvPr id="57347" name="Rectangle 3"/>
          <p:cNvSpPr>
            <a:spLocks noGrp="1" noChangeArrowheads="1"/>
          </p:cNvSpPr>
          <p:nvPr>
            <p:ph idx="1"/>
          </p:nvPr>
        </p:nvSpPr>
        <p:spPr>
          <a:xfrm>
            <a:off x="381000" y="381000"/>
            <a:ext cx="8229600" cy="1219200"/>
          </a:xfrm>
        </p:spPr>
        <p:style>
          <a:lnRef idx="1">
            <a:schemeClr val="dk1"/>
          </a:lnRef>
          <a:fillRef idx="2">
            <a:schemeClr val="dk1"/>
          </a:fillRef>
          <a:effectRef idx="1">
            <a:schemeClr val="dk1"/>
          </a:effectRef>
          <a:fontRef idx="minor">
            <a:schemeClr val="dk1"/>
          </a:fontRef>
        </p:style>
        <p:txBody>
          <a:bodyPr rtlCol="0">
            <a:normAutofit fontScale="92500" lnSpcReduction="20000"/>
          </a:bodyPr>
          <a:lstStyle/>
          <a:p>
            <a:pPr eaLnBrk="1" fontAlgn="auto" hangingPunct="1">
              <a:spcAft>
                <a:spcPts val="0"/>
              </a:spcAft>
              <a:buFont typeface="Arial" pitchFamily="34" charset="0"/>
              <a:buNone/>
              <a:defRPr/>
            </a:pPr>
            <a:r>
              <a:rPr lang="en-US" sz="9600" dirty="0" smtClean="0">
                <a:latin typeface="Times New Roman" pitchFamily="18" charset="0"/>
                <a:cs typeface="Times New Roman" pitchFamily="18" charset="0"/>
              </a:rPr>
              <a:t>5. </a:t>
            </a:r>
            <a:r>
              <a:rPr lang="en-US" sz="9500" dirty="0" smtClean="0">
                <a:latin typeface="Times New Roman" pitchFamily="18" charset="0"/>
                <a:cs typeface="Times New Roman" pitchFamily="18" charset="0"/>
              </a:rPr>
              <a:t>ELIMIN</a:t>
            </a:r>
            <a:r>
              <a:rPr lang="en-US" sz="9500" dirty="0" smtClean="0">
                <a:solidFill>
                  <a:srgbClr val="FF0000"/>
                </a:solidFill>
                <a:latin typeface="Times New Roman" pitchFamily="18" charset="0"/>
                <a:cs typeface="Times New Roman" pitchFamily="18" charset="0"/>
              </a:rPr>
              <a:t>ATE</a:t>
            </a:r>
            <a:endParaRPr lang="en-US" sz="9500" dirty="0" smtClean="0">
              <a:solidFill>
                <a:schemeClr val="tx2">
                  <a:lumMod val="75000"/>
                </a:schemeClr>
              </a:solidFill>
              <a:latin typeface="Times New Roman" pitchFamily="18" charset="0"/>
              <a:cs typeface="Times New Roman" pitchFamily="18" charset="0"/>
            </a:endParaRPr>
          </a:p>
          <a:p>
            <a:pPr eaLnBrk="1" fontAlgn="auto" hangingPunct="1">
              <a:spcAft>
                <a:spcPts val="0"/>
              </a:spcAft>
              <a:buFont typeface="Arial" pitchFamily="34" charset="0"/>
              <a:buNone/>
              <a:defRPr/>
            </a:pPr>
            <a:endParaRPr lang="en-US" dirty="0" smtClean="0">
              <a:solidFill>
                <a:schemeClr val="tx2">
                  <a:lumMod val="75000"/>
                </a:schemeClr>
              </a:solidFill>
              <a:latin typeface="Times New Roman" pitchFamily="18" charset="0"/>
              <a:cs typeface="Times New Roman" pitchFamily="18" charset="0"/>
            </a:endParaRPr>
          </a:p>
        </p:txBody>
      </p:sp>
    </p:spTree>
  </p:cSld>
  <p:clrMapOvr>
    <a:masterClrMapping/>
  </p:clrMapOvr>
  <p:transition>
    <p:cover dir="rd"/>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quarter" idx="10"/>
          </p:nvPr>
        </p:nvSpPr>
        <p:spPr/>
        <p:txBody>
          <a:bodyPr/>
          <a:lstStyle/>
          <a:p>
            <a:pPr>
              <a:defRPr/>
            </a:pPr>
            <a:r>
              <a:rPr lang="en-US"/>
              <a:t>Copyright 2010</a:t>
            </a:r>
          </a:p>
        </p:txBody>
      </p:sp>
      <p:sp>
        <p:nvSpPr>
          <p:cNvPr id="4" name="Footer Placeholder 3"/>
          <p:cNvSpPr>
            <a:spLocks noGrp="1"/>
          </p:cNvSpPr>
          <p:nvPr>
            <p:ph type="ftr" sz="quarter" idx="11"/>
          </p:nvPr>
        </p:nvSpPr>
        <p:spPr/>
        <p:txBody>
          <a:bodyPr/>
          <a:lstStyle/>
          <a:p>
            <a:pPr>
              <a:defRPr/>
            </a:pPr>
            <a:r>
              <a:rPr lang="en-US"/>
              <a:t>‹#›</a:t>
            </a:r>
          </a:p>
        </p:txBody>
      </p:sp>
      <p:sp>
        <p:nvSpPr>
          <p:cNvPr id="6" name="Rectangle 5"/>
          <p:cNvSpPr/>
          <p:nvPr/>
        </p:nvSpPr>
        <p:spPr>
          <a:xfrm>
            <a:off x="0" y="0"/>
            <a:ext cx="9296400" cy="6862763"/>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algn="ctr" fontAlgn="auto">
              <a:spcBef>
                <a:spcPts val="0"/>
              </a:spcBef>
              <a:spcAft>
                <a:spcPts val="0"/>
              </a:spcAft>
              <a:defRPr/>
            </a:pPr>
            <a:r>
              <a:rPr lang="en-US" sz="4400" dirty="0">
                <a:latin typeface="Rockwell Extra Bold" pitchFamily="18" charset="0"/>
              </a:rPr>
              <a:t>The Irish Developed an </a:t>
            </a:r>
          </a:p>
          <a:p>
            <a:pPr algn="ctr" fontAlgn="auto">
              <a:spcBef>
                <a:spcPts val="0"/>
              </a:spcBef>
              <a:spcAft>
                <a:spcPts val="0"/>
              </a:spcAft>
              <a:defRPr/>
            </a:pPr>
            <a:r>
              <a:rPr lang="en-US" sz="4400" dirty="0">
                <a:latin typeface="Rockwell Extra Bold" pitchFamily="18" charset="0"/>
              </a:rPr>
              <a:t>Americanized </a:t>
            </a:r>
          </a:p>
          <a:p>
            <a:pPr algn="ctr" fontAlgn="auto">
              <a:spcBef>
                <a:spcPts val="0"/>
              </a:spcBef>
              <a:spcAft>
                <a:spcPts val="0"/>
              </a:spcAft>
              <a:defRPr/>
            </a:pPr>
            <a:r>
              <a:rPr lang="en-US" sz="4400" dirty="0">
                <a:solidFill>
                  <a:srgbClr val="006C31"/>
                </a:solidFill>
                <a:latin typeface="Rockwell Extra Bold" pitchFamily="18" charset="0"/>
              </a:rPr>
              <a:t>Catholic Culture, </a:t>
            </a:r>
          </a:p>
          <a:p>
            <a:pPr algn="ctr" fontAlgn="auto">
              <a:spcBef>
                <a:spcPts val="0"/>
              </a:spcBef>
              <a:spcAft>
                <a:spcPts val="0"/>
              </a:spcAft>
              <a:defRPr/>
            </a:pPr>
            <a:r>
              <a:rPr lang="en-US" sz="4400" dirty="0">
                <a:latin typeface="Rockwell Extra Bold" pitchFamily="18" charset="0"/>
              </a:rPr>
              <a:t>not a </a:t>
            </a:r>
          </a:p>
          <a:p>
            <a:pPr algn="ctr" fontAlgn="auto">
              <a:spcBef>
                <a:spcPts val="0"/>
              </a:spcBef>
              <a:spcAft>
                <a:spcPts val="0"/>
              </a:spcAft>
              <a:defRPr/>
            </a:pPr>
            <a:r>
              <a:rPr lang="en-US" sz="4400" dirty="0">
                <a:latin typeface="Rockwell Extra Bold" pitchFamily="18" charset="0"/>
              </a:rPr>
              <a:t>Celtic or Gaelic  Catholic </a:t>
            </a:r>
          </a:p>
          <a:p>
            <a:pPr algn="ctr" fontAlgn="auto">
              <a:spcBef>
                <a:spcPts val="0"/>
              </a:spcBef>
              <a:spcAft>
                <a:spcPts val="0"/>
              </a:spcAft>
              <a:defRPr/>
            </a:pPr>
            <a:r>
              <a:rPr lang="en-US" sz="4400" dirty="0">
                <a:latin typeface="Rockwell Extra Bold" pitchFamily="18" charset="0"/>
              </a:rPr>
              <a:t>Culture</a:t>
            </a:r>
          </a:p>
          <a:p>
            <a:pPr algn="ctr" fontAlgn="auto">
              <a:spcBef>
                <a:spcPts val="0"/>
              </a:spcBef>
              <a:spcAft>
                <a:spcPts val="0"/>
              </a:spcAft>
              <a:defRPr/>
            </a:pPr>
            <a:endParaRPr lang="en-US" sz="4400" dirty="0">
              <a:latin typeface="Rockwell Extra Bold" pitchFamily="18" charset="0"/>
            </a:endParaRPr>
          </a:p>
          <a:p>
            <a:pPr algn="ctr" fontAlgn="auto">
              <a:spcBef>
                <a:spcPts val="0"/>
              </a:spcBef>
              <a:spcAft>
                <a:spcPts val="0"/>
              </a:spcAft>
              <a:defRPr/>
            </a:pPr>
            <a:endParaRPr lang="en-US" sz="4400" dirty="0">
              <a:latin typeface="Rockwell Extra Bold" pitchFamily="18" charset="0"/>
            </a:endParaRPr>
          </a:p>
          <a:p>
            <a:pPr algn="ctr" fontAlgn="auto">
              <a:spcBef>
                <a:spcPts val="0"/>
              </a:spcBef>
              <a:spcAft>
                <a:spcPts val="0"/>
              </a:spcAft>
              <a:defRPr/>
            </a:pPr>
            <a:endParaRPr lang="en-US" sz="4400" dirty="0">
              <a:latin typeface="Rockwell Extra Bold" pitchFamily="18" charset="0"/>
            </a:endParaRPr>
          </a:p>
          <a:p>
            <a:pPr algn="ctr" fontAlgn="auto">
              <a:spcBef>
                <a:spcPts val="0"/>
              </a:spcBef>
              <a:spcAft>
                <a:spcPts val="0"/>
              </a:spcAft>
              <a:defRPr/>
            </a:pPr>
            <a:endParaRPr lang="en-US" sz="4400" dirty="0">
              <a:latin typeface="Rockwell Extra Bold" pitchFamily="18" charset="0"/>
            </a:endParaRPr>
          </a:p>
        </p:txBody>
      </p:sp>
      <p:pic>
        <p:nvPicPr>
          <p:cNvPr id="75781" name="Picture 2" descr="File:John Hughes burial - Brady-Handy.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4343400"/>
            <a:ext cx="6400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ln>
            <a:miter lim="800000"/>
            <a:headEnd/>
            <a:tailEnd/>
          </a:ln>
          <a:scene3d>
            <a:camera prst="orthographicFront"/>
            <a:lightRig rig="threePt" dir="t"/>
          </a:scene3d>
          <a:sp3d>
            <a:bevelT prst="convex"/>
          </a:sp3d>
        </p:spPr>
        <p:style>
          <a:lnRef idx="1">
            <a:schemeClr val="accent2"/>
          </a:lnRef>
          <a:fillRef idx="3">
            <a:schemeClr val="accent2"/>
          </a:fillRef>
          <a:effectRef idx="2">
            <a:schemeClr val="accent2"/>
          </a:effectRef>
          <a:fontRef idx="minor">
            <a:schemeClr val="lt1"/>
          </a:fontRef>
        </p:style>
        <p:txBody>
          <a:bodyPr rtlCol="0">
            <a:normAutofit fontScale="90000"/>
          </a:bodyPr>
          <a:lstStyle/>
          <a:p>
            <a:pPr eaLnBrk="1" fontAlgn="auto" hangingPunct="1">
              <a:spcAft>
                <a:spcPts val="0"/>
              </a:spcAft>
              <a:defRPr/>
            </a:pPr>
            <a:r>
              <a:rPr lang="en-US" dirty="0" smtClean="0">
                <a:solidFill>
                  <a:schemeClr val="tx1"/>
                </a:solidFill>
                <a:latin typeface="Times New Roman" pitchFamily="18" charset="0"/>
                <a:cs typeface="Times New Roman" pitchFamily="18" charset="0"/>
              </a:rPr>
              <a:t>Many Irish initially worked as</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UNSKILLED WORKERS</a:t>
            </a:r>
            <a:endParaRPr lang="en-US" dirty="0"/>
          </a:p>
        </p:txBody>
      </p:sp>
      <p:sp>
        <p:nvSpPr>
          <p:cNvPr id="41989" name="Rectangle 5"/>
          <p:cNvSpPr>
            <a:spLocks noGrp="1" noChangeArrowheads="1"/>
          </p:cNvSpPr>
          <p:nvPr>
            <p:ph idx="1"/>
          </p:nvPr>
        </p:nvSpPr>
        <p:spPr/>
        <p:txBody>
          <a:bodyPr rtlCol="0">
            <a:normAutofit/>
          </a:bodyPr>
          <a:lstStyle/>
          <a:p>
            <a:pPr eaLnBrk="1" fontAlgn="auto" hangingPunct="1">
              <a:lnSpc>
                <a:spcPct val="80000"/>
              </a:lnSpc>
              <a:spcAft>
                <a:spcPts val="0"/>
              </a:spcAft>
              <a:buFont typeface="Arial" pitchFamily="34" charset="0"/>
              <a:buNone/>
              <a:defRPr/>
            </a:pPr>
            <a:r>
              <a:rPr lang="en-US" b="1" dirty="0" smtClean="0">
                <a:effectLst>
                  <a:outerShdw blurRad="38100" dist="38100" dir="2700000" algn="tl">
                    <a:srgbClr val="000000">
                      <a:alpha val="43137"/>
                    </a:srgbClr>
                  </a:outerShdw>
                </a:effectLst>
                <a:latin typeface="Times New Roman" pitchFamily="18" charset="0"/>
                <a:cs typeface="Times New Roman" pitchFamily="18" charset="0"/>
              </a:rPr>
              <a:t>No longer agrarians, they worked on canals such as: Erie, Delaware &amp; Chesapeake, Delaware &amp; Raritan, New Orleans, etc. </a:t>
            </a:r>
          </a:p>
          <a:p>
            <a:pPr eaLnBrk="1" fontAlgn="auto" hangingPunct="1">
              <a:lnSpc>
                <a:spcPct val="80000"/>
              </a:lnSpc>
              <a:spcAft>
                <a:spcPts val="0"/>
              </a:spcAft>
              <a:buFont typeface="Arial" pitchFamily="34" charset="0"/>
              <a:buNone/>
              <a:defRPr/>
            </a:pPr>
            <a:endParaRPr lang="en-US" sz="1100" b="1" dirty="0" smtClean="0">
              <a:effectLst>
                <a:outerShdw blurRad="38100" dist="38100" dir="2700000" algn="tl">
                  <a:srgbClr val="000000">
                    <a:alpha val="43137"/>
                  </a:srgbClr>
                </a:outerShdw>
              </a:effectLst>
              <a:latin typeface="Times New Roman" pitchFamily="18" charset="0"/>
              <a:cs typeface="Times New Roman" pitchFamily="18" charset="0"/>
            </a:endParaRPr>
          </a:p>
          <a:p>
            <a:pPr eaLnBrk="1" fontAlgn="auto" hangingPunct="1">
              <a:lnSpc>
                <a:spcPct val="80000"/>
              </a:lnSpc>
              <a:spcAft>
                <a:spcPts val="0"/>
              </a:spcAft>
              <a:buFont typeface="Arial" pitchFamily="34" charset="0"/>
              <a:buNone/>
              <a:defRPr/>
            </a:pPr>
            <a:r>
              <a:rPr lang="en-US" b="1" dirty="0" smtClean="0">
                <a:effectLst>
                  <a:outerShdw blurRad="38100" dist="38100" dir="2700000" algn="tl">
                    <a:srgbClr val="000000">
                      <a:alpha val="43137"/>
                    </a:srgbClr>
                  </a:outerShdw>
                </a:effectLst>
                <a:latin typeface="Times New Roman" pitchFamily="18" charset="0"/>
                <a:cs typeface="Times New Roman" pitchFamily="18" charset="0"/>
              </a:rPr>
              <a:t>They laid the railroads and worked in factories and foundries.</a:t>
            </a:r>
          </a:p>
          <a:p>
            <a:pPr eaLnBrk="1" fontAlgn="auto" hangingPunct="1">
              <a:lnSpc>
                <a:spcPct val="80000"/>
              </a:lnSpc>
              <a:spcAft>
                <a:spcPts val="0"/>
              </a:spcAft>
              <a:buFont typeface="Arial" pitchFamily="34" charset="0"/>
              <a:buNone/>
              <a:defRPr/>
            </a:pPr>
            <a:endParaRPr lang="en-US" sz="2200" b="1" dirty="0" smtClean="0">
              <a:effectLst>
                <a:outerShdw blurRad="38100" dist="38100" dir="2700000" algn="tl">
                  <a:srgbClr val="000000">
                    <a:alpha val="43137"/>
                  </a:srgbClr>
                </a:outerShdw>
              </a:effectLst>
              <a:latin typeface="Times New Roman" pitchFamily="18" charset="0"/>
              <a:cs typeface="Times New Roman" pitchFamily="18" charset="0"/>
            </a:endParaRPr>
          </a:p>
          <a:p>
            <a:pPr eaLnBrk="1" fontAlgn="auto" hangingPunct="1">
              <a:lnSpc>
                <a:spcPct val="80000"/>
              </a:lnSpc>
              <a:spcAft>
                <a:spcPts val="0"/>
              </a:spcAft>
              <a:buFont typeface="Arial" pitchFamily="34" charset="0"/>
              <a:buNone/>
              <a:defRPr/>
            </a:pPr>
            <a:endParaRPr lang="en-US" sz="2200" dirty="0" smtClean="0">
              <a:solidFill>
                <a:srgbClr val="66FFFF"/>
              </a:solidFill>
              <a:effectLst>
                <a:outerShdw blurRad="38100" dist="38100" dir="2700000" algn="tl">
                  <a:srgbClr val="000000"/>
                </a:outerShdw>
              </a:effectLst>
              <a:latin typeface="Times New Roman" pitchFamily="18" charset="0"/>
              <a:cs typeface="Times New Roman" pitchFamily="18" charset="0"/>
            </a:endParaRPr>
          </a:p>
          <a:p>
            <a:pPr eaLnBrk="1" fontAlgn="auto" hangingPunct="1">
              <a:lnSpc>
                <a:spcPct val="80000"/>
              </a:lnSpc>
              <a:spcAft>
                <a:spcPts val="0"/>
              </a:spcAft>
              <a:buFont typeface="Arial" pitchFamily="34" charset="0"/>
              <a:buNone/>
              <a:defRPr/>
            </a:pPr>
            <a:endParaRPr lang="en-US" sz="2200" dirty="0" smtClean="0">
              <a:solidFill>
                <a:srgbClr val="66FFFF"/>
              </a:solidFill>
              <a:effectLst>
                <a:outerShdw blurRad="38100" dist="38100" dir="2700000" algn="tl">
                  <a:srgbClr val="000000"/>
                </a:outerShdw>
              </a:effectLst>
              <a:latin typeface="Times New Roman" pitchFamily="18" charset="0"/>
              <a:cs typeface="Times New Roman" pitchFamily="18" charset="0"/>
            </a:endParaRPr>
          </a:p>
          <a:p>
            <a:pPr eaLnBrk="1" fontAlgn="auto" hangingPunct="1">
              <a:lnSpc>
                <a:spcPct val="80000"/>
              </a:lnSpc>
              <a:spcAft>
                <a:spcPts val="0"/>
              </a:spcAft>
              <a:defRPr/>
            </a:pPr>
            <a:endParaRPr lang="en-US" sz="2200" dirty="0" smtClean="0">
              <a:solidFill>
                <a:srgbClr val="66FFFF"/>
              </a:solidFill>
              <a:effectLst>
                <a:outerShdw blurRad="38100" dist="38100" dir="2700000" algn="tl">
                  <a:srgbClr val="000000"/>
                </a:outerShdw>
              </a:effectLst>
            </a:endParaRPr>
          </a:p>
        </p:txBody>
      </p:sp>
      <p:pic>
        <p:nvPicPr>
          <p:cNvPr id="76806" name="Picture 2" descr="http://library.thinkquest.org/06aug/00439/images/irishrrworkersw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191000"/>
            <a:ext cx="492601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dk1"/>
          </a:lnRef>
          <a:fillRef idx="2">
            <a:schemeClr val="dk1"/>
          </a:fillRef>
          <a:effectRef idx="1">
            <a:schemeClr val="dk1"/>
          </a:effectRef>
          <a:fontRef idx="minor">
            <a:schemeClr val="dk1"/>
          </a:fontRef>
        </p:style>
        <p:txBody>
          <a:bodyPr rtlCol="0">
            <a:normAutofit/>
          </a:bodyPr>
          <a:lstStyle/>
          <a:p>
            <a:pPr eaLnBrk="1" fontAlgn="auto" hangingPunct="1">
              <a:spcAft>
                <a:spcPts val="0"/>
              </a:spcAft>
              <a:defRPr/>
            </a:pPr>
            <a:r>
              <a:rPr lang="en-US" dirty="0" smtClean="0">
                <a:solidFill>
                  <a:srgbClr val="FF3300"/>
                </a:solidFill>
                <a:latin typeface="Times New Roman" pitchFamily="18" charset="0"/>
                <a:cs typeface="Times New Roman" pitchFamily="18" charset="0"/>
              </a:rPr>
              <a:t>Background</a:t>
            </a:r>
            <a:endParaRPr lang="en-US" dirty="0"/>
          </a:p>
        </p:txBody>
      </p:sp>
      <p:sp>
        <p:nvSpPr>
          <p:cNvPr id="4" name="Footer Placeholder 3"/>
          <p:cNvSpPr>
            <a:spLocks noGrp="1"/>
          </p:cNvSpPr>
          <p:nvPr>
            <p:ph type="ftr" sz="quarter" idx="10"/>
          </p:nvPr>
        </p:nvSpPr>
        <p:spPr/>
        <p:txBody>
          <a:bodyPr/>
          <a:lstStyle/>
          <a:p>
            <a:pPr>
              <a:defRPr/>
            </a:pPr>
            <a:r>
              <a:rPr lang="en-US"/>
              <a:t>‹#›</a:t>
            </a:r>
          </a:p>
        </p:txBody>
      </p:sp>
      <p:sp>
        <p:nvSpPr>
          <p:cNvPr id="5" name="Date Placeholder 4"/>
          <p:cNvSpPr>
            <a:spLocks noGrp="1"/>
          </p:cNvSpPr>
          <p:nvPr>
            <p:ph type="dt" sz="quarter" idx="11"/>
          </p:nvPr>
        </p:nvSpPr>
        <p:spPr/>
        <p:txBody>
          <a:bodyPr/>
          <a:lstStyle/>
          <a:p>
            <a:pPr>
              <a:defRPr/>
            </a:pPr>
            <a:r>
              <a:rPr lang="en-US"/>
              <a:t>Copyright 2010</a:t>
            </a:r>
            <a:endParaRPr lang="en-US" dirty="0"/>
          </a:p>
        </p:txBody>
      </p:sp>
      <p:pic>
        <p:nvPicPr>
          <p:cNvPr id="22533"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3733800"/>
            <a:ext cx="1676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7" descr="180px-Ireland_complete">
            <a:hlinkClick r:id="rId4"/>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5562600" y="1676400"/>
            <a:ext cx="1714500" cy="2143125"/>
          </a:xfrm>
        </p:spPr>
      </p:pic>
      <p:pic>
        <p:nvPicPr>
          <p:cNvPr id="22535" name="Picture 5" descr="Location of Russia">
            <a:hlinkClick r:id="rId6" tooltip="Location of Russia"/>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4800600"/>
            <a:ext cx="3905250"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Rectangle 8"/>
          <p:cNvSpPr>
            <a:spLocks noChangeArrowheads="1"/>
          </p:cNvSpPr>
          <p:nvPr/>
        </p:nvSpPr>
        <p:spPr bwMode="auto">
          <a:xfrm>
            <a:off x="762000" y="2286000"/>
            <a:ext cx="34226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000" b="1">
                <a:solidFill>
                  <a:srgbClr val="009E47"/>
                </a:solidFill>
                <a:latin typeface="Times New Roman" pitchFamily="18" charset="0"/>
                <a:cs typeface="Times New Roman" pitchFamily="18" charset="0"/>
              </a:rPr>
              <a:t>Irish Catholics</a:t>
            </a:r>
            <a:endParaRPr lang="en-US" sz="4000">
              <a:solidFill>
                <a:srgbClr val="009E47"/>
              </a:solidFill>
              <a:latin typeface="Calibri" pitchFamily="34" charset="0"/>
            </a:endParaRPr>
          </a:p>
        </p:txBody>
      </p:sp>
      <p:sp>
        <p:nvSpPr>
          <p:cNvPr id="22537" name="Rectangle 9"/>
          <p:cNvSpPr>
            <a:spLocks noChangeArrowheads="1"/>
          </p:cNvSpPr>
          <p:nvPr/>
        </p:nvSpPr>
        <p:spPr bwMode="auto">
          <a:xfrm>
            <a:off x="762000" y="3581400"/>
            <a:ext cx="3108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000" b="1">
                <a:solidFill>
                  <a:srgbClr val="66CCFF"/>
                </a:solidFill>
                <a:latin typeface="Times New Roman" pitchFamily="18" charset="0"/>
                <a:cs typeface="Times New Roman" pitchFamily="18" charset="0"/>
              </a:rPr>
              <a:t>Russian Jews</a:t>
            </a:r>
          </a:p>
        </p:txBody>
      </p:sp>
    </p:spTree>
  </p:cSld>
  <p:clrMapOvr>
    <a:masterClrMapping/>
  </p:clrMapOvr>
  <p:transition>
    <p:dissolv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style>
          <a:lnRef idx="1">
            <a:schemeClr val="dk1"/>
          </a:lnRef>
          <a:fillRef idx="2">
            <a:schemeClr val="dk1"/>
          </a:fillRef>
          <a:effectRef idx="1">
            <a:schemeClr val="dk1"/>
          </a:effectRef>
          <a:fontRef idx="minor">
            <a:schemeClr val="dk1"/>
          </a:fontRef>
        </p:style>
        <p:txBody>
          <a:bodyPr rtlCol="0">
            <a:normAutofit fontScale="90000"/>
          </a:bodyPr>
          <a:lstStyle/>
          <a:p>
            <a:pPr eaLnBrk="1" fontAlgn="auto" hangingPunct="1">
              <a:spcAft>
                <a:spcPts val="0"/>
              </a:spcAft>
              <a:defRPr/>
            </a:pPr>
            <a:r>
              <a:rPr lang="en-US" dirty="0">
                <a:solidFill>
                  <a:srgbClr val="C00000"/>
                </a:solidFill>
                <a:latin typeface="Rockwell Extra Bold" pitchFamily="18" charset="0"/>
              </a:rPr>
              <a:t>COMPETITION WITH BLACK LABORS</a:t>
            </a:r>
          </a:p>
        </p:txBody>
      </p:sp>
      <p:sp>
        <p:nvSpPr>
          <p:cNvPr id="77827" name="Rectangle 3"/>
          <p:cNvSpPr>
            <a:spLocks noGrp="1" noChangeArrowheads="1"/>
          </p:cNvSpPr>
          <p:nvPr>
            <p:ph type="body" idx="1"/>
          </p:nvPr>
        </p:nvSpPr>
        <p:spPr>
          <a:xfrm>
            <a:off x="457200" y="1600200"/>
            <a:ext cx="8458200" cy="4525963"/>
          </a:xfrm>
        </p:spPr>
        <p:txBody>
          <a:bodyPr/>
          <a:lstStyle/>
          <a:p>
            <a:pPr eaLnBrk="1" hangingPunct="1"/>
            <a:r>
              <a:rPr lang="en-US" b="1" smtClean="0"/>
              <a:t>IRISH MOVE INTO CITIES EN MASSE</a:t>
            </a:r>
          </a:p>
          <a:p>
            <a:pPr eaLnBrk="1" hangingPunct="1"/>
            <a:r>
              <a:rPr lang="en-US" b="1" smtClean="0"/>
              <a:t>$3 paid forwarding agents for fictitious RR jobs.</a:t>
            </a:r>
          </a:p>
          <a:p>
            <a:pPr eaLnBrk="1" hangingPunct="1"/>
            <a:r>
              <a:rPr lang="en-US" b="1" smtClean="0"/>
              <a:t>They could work 12 hours for 87.5 cents a day.</a:t>
            </a:r>
          </a:p>
          <a:p>
            <a:pPr lvl="1" eaLnBrk="1" hangingPunct="1"/>
            <a:r>
              <a:rPr lang="en-US" b="1" smtClean="0"/>
              <a:t>Much lower than African Americans </a:t>
            </a:r>
          </a:p>
          <a:p>
            <a:pPr lvl="1" eaLnBrk="1" hangingPunct="1"/>
            <a:r>
              <a:rPr lang="en-US" b="1" smtClean="0"/>
              <a:t>See Want-ads in Boston, New York, and Philly papers</a:t>
            </a:r>
          </a:p>
          <a:p>
            <a:pPr lvl="2" eaLnBrk="1" hangingPunct="1"/>
            <a:r>
              <a:rPr lang="en-US" b="1" smtClean="0"/>
              <a:t>NINA  “No Irish Need Apply”</a:t>
            </a:r>
          </a:p>
        </p:txBody>
      </p:sp>
      <p:pic>
        <p:nvPicPr>
          <p:cNvPr id="778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24525"/>
            <a:ext cx="28575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TextBox 5"/>
          <p:cNvSpPr txBox="1">
            <a:spLocks noChangeArrowheads="1"/>
          </p:cNvSpPr>
          <p:nvPr/>
        </p:nvSpPr>
        <p:spPr bwMode="auto">
          <a:xfrm>
            <a:off x="2971800" y="6477000"/>
            <a:ext cx="1752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000">
                <a:latin typeface="Calibri" pitchFamily="34" charset="0"/>
              </a:rPr>
              <a:t>1854 </a:t>
            </a:r>
            <a:r>
              <a:rPr lang="en-US" sz="1000" i="1">
                <a:latin typeface="Calibri" pitchFamily="34" charset="0"/>
              </a:rPr>
              <a:t>NY Times</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miter lim="800000"/>
            <a:headEnd/>
            <a:tailEnd/>
          </a:ln>
        </p:spPr>
        <p:style>
          <a:lnRef idx="0">
            <a:schemeClr val="accent6"/>
          </a:lnRef>
          <a:fillRef idx="3">
            <a:schemeClr val="accent6"/>
          </a:fillRef>
          <a:effectRef idx="3">
            <a:schemeClr val="accent6"/>
          </a:effectRef>
          <a:fontRef idx="minor">
            <a:schemeClr val="lt1"/>
          </a:fontRef>
        </p:style>
        <p:txBody>
          <a:bodyPr rtlCol="0">
            <a:normAutofit/>
          </a:bodyPr>
          <a:lstStyle/>
          <a:p>
            <a:pPr eaLnBrk="1" fontAlgn="auto" hangingPunct="1">
              <a:spcAft>
                <a:spcPts val="0"/>
              </a:spcAft>
              <a:defRPr/>
            </a:pPr>
            <a:r>
              <a:rPr lang="en-US" dirty="0" smtClean="0">
                <a:solidFill>
                  <a:srgbClr val="009E47"/>
                </a:solidFill>
              </a:rPr>
              <a:t>In Catholic Schools</a:t>
            </a:r>
            <a:endParaRPr lang="en-US" dirty="0">
              <a:solidFill>
                <a:srgbClr val="009E47"/>
              </a:solidFill>
            </a:endParaRPr>
          </a:p>
        </p:txBody>
      </p:sp>
      <p:sp>
        <p:nvSpPr>
          <p:cNvPr id="78853" name="Content Placeholder 2"/>
          <p:cNvSpPr>
            <a:spLocks noGrp="1"/>
          </p:cNvSpPr>
          <p:nvPr>
            <p:ph idx="1"/>
          </p:nvPr>
        </p:nvSpPr>
        <p:spPr/>
        <p:txBody>
          <a:bodyPr/>
          <a:lstStyle/>
          <a:p>
            <a:pPr eaLnBrk="1" hangingPunct="1"/>
            <a:r>
              <a:rPr lang="en-US" smtClean="0"/>
              <a:t>Irish children were taught by Irish and Irish American nuns to be Americans.</a:t>
            </a:r>
          </a:p>
          <a:p>
            <a:pPr eaLnBrk="1" hangingPunct="1"/>
            <a:r>
              <a:rPr lang="en-US" smtClean="0"/>
              <a:t>They learned an Anglo-American Catholicism, not a Gaelic-Celtic Catholicism.</a:t>
            </a:r>
          </a:p>
          <a:p>
            <a:pPr eaLnBrk="1" hangingPunct="1"/>
            <a:r>
              <a:rPr lang="en-US" smtClean="0"/>
              <a:t>They learned Anglo-American and Western history, not a Gaelic Irish-Celtic history.</a:t>
            </a:r>
          </a:p>
          <a:p>
            <a:pPr lvl="1" eaLnBrk="1" hangingPunct="1"/>
            <a:r>
              <a:rPr lang="en-US" smtClean="0"/>
              <a:t>From American Irish to Irish Americans</a:t>
            </a:r>
          </a:p>
          <a:p>
            <a:pPr lvl="1" eaLnBrk="1" hangingPunct="1"/>
            <a:r>
              <a:rPr lang="en-US" smtClean="0"/>
              <a:t>From American Catholics to  Catholic Americans</a:t>
            </a:r>
          </a:p>
        </p:txBody>
      </p:sp>
      <p:sp>
        <p:nvSpPr>
          <p:cNvPr id="4" name="Footer Placeholder 3"/>
          <p:cNvSpPr>
            <a:spLocks noGrp="1"/>
          </p:cNvSpPr>
          <p:nvPr>
            <p:ph type="ftr" sz="quarter" idx="10"/>
          </p:nvPr>
        </p:nvSpPr>
        <p:spPr/>
        <p:txBody>
          <a:bodyPr/>
          <a:lstStyle/>
          <a:p>
            <a:pPr>
              <a:defRPr/>
            </a:pPr>
            <a:r>
              <a:rPr lang="en-US"/>
              <a:t>‹#›</a:t>
            </a:r>
          </a:p>
        </p:txBody>
      </p:sp>
      <p:sp>
        <p:nvSpPr>
          <p:cNvPr id="5" name="Date Placeholder 4"/>
          <p:cNvSpPr>
            <a:spLocks noGrp="1"/>
          </p:cNvSpPr>
          <p:nvPr>
            <p:ph type="dt" sz="quarter" idx="11"/>
          </p:nvPr>
        </p:nvSpPr>
        <p:spPr/>
        <p:txBody>
          <a:bodyPr/>
          <a:lstStyle/>
          <a:p>
            <a:pPr>
              <a:defRPr/>
            </a:pPr>
            <a:r>
              <a:rPr lang="en-US"/>
              <a:t>Copyright 2010</a:t>
            </a:r>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shade val="50000"/>
            </a:schemeClr>
          </a:lnRef>
          <a:fillRef idx="1">
            <a:schemeClr val="dk1"/>
          </a:fillRef>
          <a:effectRef idx="0">
            <a:schemeClr val="dk1"/>
          </a:effectRef>
          <a:fontRef idx="minor">
            <a:schemeClr val="lt1"/>
          </a:fontRef>
        </p:style>
        <p:txBody>
          <a:bodyPr rtlCol="0">
            <a:normAutofit fontScale="90000"/>
          </a:bodyPr>
          <a:lstStyle/>
          <a:p>
            <a:pPr eaLnBrk="1" fontAlgn="auto" hangingPunct="1">
              <a:spcAft>
                <a:spcPts val="0"/>
              </a:spcAft>
              <a:defRPr/>
            </a:pPr>
            <a:r>
              <a:rPr lang="en-US" dirty="0" smtClean="0">
                <a:latin typeface="Times New Roman" pitchFamily="18" charset="0"/>
                <a:cs typeface="Times New Roman" pitchFamily="18" charset="0"/>
              </a:rPr>
              <a:t/>
            </a:r>
            <a:br>
              <a:rPr lang="en-US" dirty="0" smtClean="0">
                <a:latin typeface="Times New Roman" pitchFamily="18" charset="0"/>
                <a:cs typeface="Times New Roman" pitchFamily="18" charset="0"/>
              </a:rPr>
            </a:br>
            <a:r>
              <a:rPr lang="en-US" dirty="0" smtClean="0">
                <a:latin typeface="Times New Roman" pitchFamily="18" charset="0"/>
                <a:cs typeface="Times New Roman" pitchFamily="18" charset="0"/>
              </a:rPr>
              <a:t>5. ELIMIN</a:t>
            </a:r>
            <a:r>
              <a:rPr lang="en-US" dirty="0" smtClean="0">
                <a:solidFill>
                  <a:srgbClr val="FF0000"/>
                </a:solidFill>
                <a:latin typeface="Times New Roman" pitchFamily="18" charset="0"/>
                <a:cs typeface="Times New Roman" pitchFamily="18" charset="0"/>
              </a:rPr>
              <a:t>ATE</a:t>
            </a:r>
            <a:r>
              <a:rPr lang="en-US" dirty="0" smtClean="0">
                <a:solidFill>
                  <a:schemeClr val="tx2">
                    <a:lumMod val="75000"/>
                  </a:schemeClr>
                </a:solidFill>
                <a:latin typeface="Times New Roman" pitchFamily="18" charset="0"/>
                <a:cs typeface="Times New Roman" pitchFamily="18" charset="0"/>
              </a:rPr>
              <a:t/>
            </a:r>
            <a:br>
              <a:rPr lang="en-US" dirty="0" smtClean="0">
                <a:solidFill>
                  <a:schemeClr val="tx2">
                    <a:lumMod val="75000"/>
                  </a:schemeClr>
                </a:solidFill>
                <a:latin typeface="Times New Roman" pitchFamily="18" charset="0"/>
                <a:cs typeface="Times New Roman" pitchFamily="18" charset="0"/>
              </a:rPr>
            </a:br>
            <a:endParaRPr lang="en-US" dirty="0"/>
          </a:p>
        </p:txBody>
      </p:sp>
      <p:sp>
        <p:nvSpPr>
          <p:cNvPr id="79875" name="Content Placeholder 2"/>
          <p:cNvSpPr>
            <a:spLocks noGrp="1"/>
          </p:cNvSpPr>
          <p:nvPr>
            <p:ph idx="1"/>
          </p:nvPr>
        </p:nvSpPr>
        <p:spPr>
          <a:xfrm>
            <a:off x="457200" y="1600200"/>
            <a:ext cx="8229600" cy="1447800"/>
          </a:xfrm>
        </p:spPr>
        <p:txBody>
          <a:bodyPr/>
          <a:lstStyle/>
          <a:p>
            <a:pPr algn="ctr" eaLnBrk="1" hangingPunct="1">
              <a:buFont typeface="Arial" pitchFamily="34" charset="0"/>
              <a:buNone/>
            </a:pPr>
            <a:r>
              <a:rPr lang="en-US" smtClean="0"/>
              <a:t>Eastern European Jews move from a Yiddish World to an American Jewish World</a:t>
            </a:r>
          </a:p>
          <a:p>
            <a:pPr eaLnBrk="1" hangingPunct="1"/>
            <a:endParaRPr lang="en-US" smtClean="0"/>
          </a:p>
        </p:txBody>
      </p:sp>
      <p:sp>
        <p:nvSpPr>
          <p:cNvPr id="4" name="Footer Placeholder 3"/>
          <p:cNvSpPr>
            <a:spLocks noGrp="1"/>
          </p:cNvSpPr>
          <p:nvPr>
            <p:ph type="ftr" sz="quarter" idx="10"/>
          </p:nvPr>
        </p:nvSpPr>
        <p:spPr/>
        <p:txBody>
          <a:bodyPr/>
          <a:lstStyle/>
          <a:p>
            <a:pPr>
              <a:defRPr/>
            </a:pPr>
            <a:r>
              <a:rPr lang="en-US"/>
              <a:t>‹#›</a:t>
            </a:r>
          </a:p>
        </p:txBody>
      </p:sp>
      <p:sp>
        <p:nvSpPr>
          <p:cNvPr id="5" name="Date Placeholder 4"/>
          <p:cNvSpPr>
            <a:spLocks noGrp="1"/>
          </p:cNvSpPr>
          <p:nvPr>
            <p:ph type="dt" sz="quarter" idx="11"/>
          </p:nvPr>
        </p:nvSpPr>
        <p:spPr/>
        <p:txBody>
          <a:bodyPr/>
          <a:lstStyle/>
          <a:p>
            <a:pPr>
              <a:defRPr/>
            </a:pPr>
            <a:r>
              <a:rPr lang="en-US"/>
              <a:t>Copyright 2010</a:t>
            </a:r>
            <a:endParaRPr lang="en-US" dirty="0"/>
          </a:p>
        </p:txBody>
      </p:sp>
      <p:pic>
        <p:nvPicPr>
          <p:cNvPr id="7987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2895600"/>
            <a:ext cx="20955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8" name="Text Box 6"/>
          <p:cNvSpPr txBox="1">
            <a:spLocks noChangeArrowheads="1"/>
          </p:cNvSpPr>
          <p:nvPr/>
        </p:nvSpPr>
        <p:spPr bwMode="auto">
          <a:xfrm>
            <a:off x="533400" y="1676400"/>
            <a:ext cx="8077200" cy="579438"/>
          </a:xfrm>
          <a:prstGeom prst="rect">
            <a:avLst/>
          </a:prstGeom>
          <a:noFill/>
          <a:ln w="9525">
            <a:noFill/>
            <a:miter lim="800000"/>
            <a:headEnd/>
            <a:tailEnd/>
          </a:ln>
          <a:effectLst/>
        </p:spPr>
        <p:txBody>
          <a:bodyPr>
            <a:spAutoFit/>
          </a:bodyPr>
          <a:lstStyle/>
          <a:p>
            <a:pPr algn="ctr" fontAlgn="auto">
              <a:spcBef>
                <a:spcPct val="50000"/>
              </a:spcBef>
              <a:spcAft>
                <a:spcPts val="0"/>
              </a:spcAft>
              <a:defRPr/>
            </a:pPr>
            <a:endParaRPr lang="en-US" sz="3200">
              <a:solidFill>
                <a:srgbClr val="E62C00"/>
              </a:solidFill>
              <a:effectLst>
                <a:outerShdw blurRad="38100" dist="38100" dir="2700000" algn="tl">
                  <a:srgbClr val="000000"/>
                </a:outerShdw>
              </a:effectLst>
              <a:latin typeface="Georgia" pitchFamily="18" charset="0"/>
              <a:cs typeface="+mn-cs"/>
            </a:endParaRPr>
          </a:p>
        </p:txBody>
      </p:sp>
      <p:sp>
        <p:nvSpPr>
          <p:cNvPr id="80899" name="Text Box 7"/>
          <p:cNvSpPr txBox="1">
            <a:spLocks noChangeArrowheads="1"/>
          </p:cNvSpPr>
          <p:nvPr/>
        </p:nvSpPr>
        <p:spPr bwMode="auto">
          <a:xfrm>
            <a:off x="4581525" y="1981200"/>
            <a:ext cx="18415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a:solidFill>
                <a:srgbClr val="CC6600"/>
              </a:solidFill>
              <a:latin typeface="Blackadder ITC" pitchFamily="82" charset="0"/>
            </a:endParaRPr>
          </a:p>
        </p:txBody>
      </p:sp>
      <p:sp>
        <p:nvSpPr>
          <p:cNvPr id="80900" name="Text Box 8"/>
          <p:cNvSpPr txBox="1">
            <a:spLocks noChangeArrowheads="1"/>
          </p:cNvSpPr>
          <p:nvPr/>
        </p:nvSpPr>
        <p:spPr bwMode="auto">
          <a:xfrm>
            <a:off x="746125" y="1600200"/>
            <a:ext cx="7635875"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4400">
                <a:latin typeface="Rockwell Extra Bold" pitchFamily="18" charset="0"/>
              </a:rPr>
              <a:t>For the newer Jewish immigrants, German Jews set up education programs </a:t>
            </a:r>
          </a:p>
          <a:p>
            <a:pPr algn="ctr" eaLnBrk="1" hangingPunct="1"/>
            <a:r>
              <a:rPr lang="en-US" sz="4400">
                <a:solidFill>
                  <a:srgbClr val="0066CC"/>
                </a:solidFill>
                <a:latin typeface="Rockwell Extra Bold" pitchFamily="18" charset="0"/>
              </a:rPr>
              <a:t>Middle Class Values</a:t>
            </a:r>
          </a:p>
          <a:p>
            <a:pPr algn="ctr" eaLnBrk="1" hangingPunct="1"/>
            <a:r>
              <a:rPr lang="en-US" sz="4400">
                <a:latin typeface="Rockwell Extra Bold" pitchFamily="18" charset="0"/>
              </a:rPr>
              <a:t>WASP Middle Class Values</a:t>
            </a:r>
          </a:p>
        </p:txBody>
      </p:sp>
      <p:sp>
        <p:nvSpPr>
          <p:cNvPr id="11" name="Title 10"/>
          <p:cNvSpPr>
            <a:spLocks noGrp="1"/>
          </p:cNvSpPr>
          <p:nvPr>
            <p:ph type="title"/>
          </p:nvPr>
        </p:nvSpPr>
        <p:spPr/>
        <p:style>
          <a:lnRef idx="1">
            <a:schemeClr val="dk1"/>
          </a:lnRef>
          <a:fillRef idx="2">
            <a:schemeClr val="dk1"/>
          </a:fillRef>
          <a:effectRef idx="1">
            <a:schemeClr val="dk1"/>
          </a:effectRef>
          <a:fontRef idx="minor">
            <a:schemeClr val="dk1"/>
          </a:fontRef>
        </p:style>
        <p:txBody>
          <a:bodyPr rtlCol="0">
            <a:normAutofit/>
          </a:bodyPr>
          <a:lstStyle/>
          <a:p>
            <a:pPr eaLnBrk="1" fontAlgn="auto" hangingPunct="1">
              <a:spcAft>
                <a:spcPts val="0"/>
              </a:spcAft>
              <a:defRPr/>
            </a:pPr>
            <a:r>
              <a:rPr lang="en-US" dirty="0" smtClean="0">
                <a:solidFill>
                  <a:schemeClr val="accent1">
                    <a:lumMod val="75000"/>
                  </a:schemeClr>
                </a:solidFill>
              </a:rPr>
              <a:t>Americanization</a:t>
            </a:r>
            <a:endParaRPr lang="en-US" dirty="0">
              <a:solidFill>
                <a:schemeClr val="accent1">
                  <a:lumMod val="75000"/>
                </a:schemeClr>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6" name="Text Box 6"/>
          <p:cNvSpPr txBox="1">
            <a:spLocks noChangeArrowheads="1"/>
          </p:cNvSpPr>
          <p:nvPr/>
        </p:nvSpPr>
        <p:spPr bwMode="auto">
          <a:xfrm>
            <a:off x="-3429000" y="3124200"/>
            <a:ext cx="8077200" cy="579438"/>
          </a:xfrm>
          <a:prstGeom prst="rect">
            <a:avLst/>
          </a:prstGeom>
          <a:noFill/>
          <a:ln w="9525">
            <a:noFill/>
            <a:miter lim="800000"/>
            <a:headEnd/>
            <a:tailEnd/>
          </a:ln>
          <a:effectLst/>
        </p:spPr>
        <p:txBody>
          <a:bodyPr>
            <a:spAutoFit/>
          </a:bodyPr>
          <a:lstStyle/>
          <a:p>
            <a:pPr algn="ctr" fontAlgn="auto">
              <a:spcBef>
                <a:spcPct val="50000"/>
              </a:spcBef>
              <a:spcAft>
                <a:spcPts val="0"/>
              </a:spcAft>
              <a:defRPr/>
            </a:pPr>
            <a:endParaRPr lang="en-US" sz="3200">
              <a:solidFill>
                <a:srgbClr val="E62C00"/>
              </a:solidFill>
              <a:effectLst>
                <a:outerShdw blurRad="38100" dist="38100" dir="2700000" algn="tl">
                  <a:srgbClr val="000000"/>
                </a:outerShdw>
              </a:effectLst>
              <a:latin typeface="Georgia" pitchFamily="18" charset="0"/>
              <a:cs typeface="+mn-cs"/>
            </a:endParaRPr>
          </a:p>
        </p:txBody>
      </p:sp>
      <p:sp>
        <p:nvSpPr>
          <p:cNvPr id="81923" name="Text Box 7"/>
          <p:cNvSpPr txBox="1">
            <a:spLocks noChangeArrowheads="1"/>
          </p:cNvSpPr>
          <p:nvPr/>
        </p:nvSpPr>
        <p:spPr bwMode="auto">
          <a:xfrm>
            <a:off x="4581525" y="1981200"/>
            <a:ext cx="18415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a:solidFill>
                <a:srgbClr val="CC6600"/>
              </a:solidFill>
              <a:latin typeface="Blackadder ITC" pitchFamily="82" charset="0"/>
            </a:endParaRPr>
          </a:p>
        </p:txBody>
      </p:sp>
      <p:sp>
        <p:nvSpPr>
          <p:cNvPr id="81924" name="Text Box 8"/>
          <p:cNvSpPr txBox="1">
            <a:spLocks noChangeArrowheads="1"/>
          </p:cNvSpPr>
          <p:nvPr/>
        </p:nvSpPr>
        <p:spPr bwMode="auto">
          <a:xfrm>
            <a:off x="381000" y="914400"/>
            <a:ext cx="84582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4400" b="1">
                <a:solidFill>
                  <a:srgbClr val="006C31"/>
                </a:solidFill>
                <a:latin typeface="Calibri" pitchFamily="34" charset="0"/>
              </a:rPr>
              <a:t>German Jews forced Eastern European Jews to change their names to Germanic names</a:t>
            </a:r>
          </a:p>
          <a:p>
            <a:pPr algn="ctr" eaLnBrk="1" hangingPunct="1"/>
            <a:r>
              <a:rPr lang="en-US" sz="4400" b="1">
                <a:latin typeface="Calibri" pitchFamily="34" charset="0"/>
              </a:rPr>
              <a:t>Goldberg, Greenberg </a:t>
            </a:r>
          </a:p>
          <a:p>
            <a:pPr algn="ctr" eaLnBrk="1" hangingPunct="1"/>
            <a:endParaRPr lang="en-US" sz="2400" b="1">
              <a:latin typeface="Calibri" pitchFamily="34" charset="0"/>
            </a:endParaRPr>
          </a:p>
          <a:p>
            <a:pPr algn="ctr" eaLnBrk="1" hangingPunct="1"/>
            <a:r>
              <a:rPr lang="en-US" sz="4400" b="1">
                <a:latin typeface="Calibri" pitchFamily="34" charset="0"/>
              </a:rPr>
              <a:t>The more German sounding, the more American</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rtlCol="0">
            <a:normAutofit fontScale="90000"/>
          </a:bodyPr>
          <a:lstStyle/>
          <a:p>
            <a:pPr eaLnBrk="1" fontAlgn="auto" hangingPunct="1">
              <a:spcBef>
                <a:spcPct val="50000"/>
              </a:spcBef>
              <a:spcAft>
                <a:spcPts val="0"/>
              </a:spcAft>
              <a:defRPr/>
            </a:pPr>
            <a:r>
              <a:rPr lang="en-US" b="0" dirty="0" smtClean="0">
                <a:solidFill>
                  <a:schemeClr val="bg2"/>
                </a:solidFill>
                <a:latin typeface="Impact" pitchFamily="34" charset="0"/>
              </a:rPr>
              <a:t/>
            </a:r>
            <a:br>
              <a:rPr lang="en-US" b="0" dirty="0" smtClean="0">
                <a:solidFill>
                  <a:schemeClr val="bg2"/>
                </a:solidFill>
                <a:latin typeface="Impact" pitchFamily="34" charset="0"/>
              </a:rPr>
            </a:br>
            <a:r>
              <a:rPr lang="en-US" b="0" dirty="0" smtClean="0">
                <a:solidFill>
                  <a:schemeClr val="bg2"/>
                </a:solidFill>
                <a:latin typeface="Impact" pitchFamily="34" charset="0"/>
              </a:rPr>
              <a:t>From the Slums to Harlem: </a:t>
            </a:r>
            <a:br>
              <a:rPr lang="en-US" b="0" dirty="0" smtClean="0">
                <a:solidFill>
                  <a:schemeClr val="bg2"/>
                </a:solidFill>
                <a:latin typeface="Impact" pitchFamily="34" charset="0"/>
              </a:rPr>
            </a:br>
            <a:r>
              <a:rPr lang="en-US" b="0" dirty="0" smtClean="0">
                <a:solidFill>
                  <a:schemeClr val="bg2"/>
                </a:solidFill>
                <a:latin typeface="Impact" pitchFamily="34" charset="0"/>
              </a:rPr>
              <a:t>2nd Stage Settlement</a:t>
            </a:r>
            <a:br>
              <a:rPr lang="en-US" b="0" dirty="0" smtClean="0">
                <a:solidFill>
                  <a:schemeClr val="bg2"/>
                </a:solidFill>
                <a:latin typeface="Impact" pitchFamily="34" charset="0"/>
              </a:rPr>
            </a:br>
            <a:endParaRPr lang="en-US" dirty="0"/>
          </a:p>
        </p:txBody>
      </p:sp>
      <p:sp>
        <p:nvSpPr>
          <p:cNvPr id="450566" name="Text Box 6"/>
          <p:cNvSpPr txBox="1">
            <a:spLocks noChangeArrowheads="1"/>
          </p:cNvSpPr>
          <p:nvPr/>
        </p:nvSpPr>
        <p:spPr bwMode="auto">
          <a:xfrm>
            <a:off x="533400" y="1676400"/>
            <a:ext cx="8077200" cy="579438"/>
          </a:xfrm>
          <a:prstGeom prst="rect">
            <a:avLst/>
          </a:prstGeom>
          <a:noFill/>
          <a:ln w="9525">
            <a:noFill/>
            <a:miter lim="800000"/>
            <a:headEnd/>
            <a:tailEnd/>
          </a:ln>
          <a:effectLst/>
        </p:spPr>
        <p:txBody>
          <a:bodyPr>
            <a:spAutoFit/>
          </a:bodyPr>
          <a:lstStyle/>
          <a:p>
            <a:pPr algn="ctr" fontAlgn="auto">
              <a:spcBef>
                <a:spcPct val="50000"/>
              </a:spcBef>
              <a:spcAft>
                <a:spcPts val="0"/>
              </a:spcAft>
              <a:defRPr/>
            </a:pPr>
            <a:endParaRPr lang="en-US" sz="3200">
              <a:solidFill>
                <a:srgbClr val="E62C00"/>
              </a:solidFill>
              <a:effectLst>
                <a:outerShdw blurRad="38100" dist="38100" dir="2700000" algn="tl">
                  <a:srgbClr val="000000"/>
                </a:outerShdw>
              </a:effectLst>
              <a:latin typeface="Georgia" pitchFamily="18" charset="0"/>
              <a:cs typeface="+mn-cs"/>
            </a:endParaRPr>
          </a:p>
        </p:txBody>
      </p:sp>
      <p:sp>
        <p:nvSpPr>
          <p:cNvPr id="82948" name="Text Box 7"/>
          <p:cNvSpPr txBox="1">
            <a:spLocks noChangeArrowheads="1"/>
          </p:cNvSpPr>
          <p:nvPr/>
        </p:nvSpPr>
        <p:spPr bwMode="auto">
          <a:xfrm>
            <a:off x="4581525" y="1981200"/>
            <a:ext cx="18415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a:solidFill>
                <a:srgbClr val="CC6600"/>
              </a:solidFill>
              <a:latin typeface="Blackadder ITC" pitchFamily="82" charset="0"/>
            </a:endParaRPr>
          </a:p>
        </p:txBody>
      </p:sp>
      <p:pic>
        <p:nvPicPr>
          <p:cNvPr id="82949" name="Picture 8" descr="harlem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676400"/>
            <a:ext cx="4648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0" name="Text Box 9"/>
          <p:cNvSpPr txBox="1">
            <a:spLocks noChangeArrowheads="1"/>
          </p:cNvSpPr>
          <p:nvPr/>
        </p:nvSpPr>
        <p:spPr bwMode="auto">
          <a:xfrm>
            <a:off x="914400" y="4648200"/>
            <a:ext cx="7620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3600">
                <a:solidFill>
                  <a:srgbClr val="FF3300"/>
                </a:solidFill>
                <a:latin typeface="Impact" pitchFamily="34" charset="0"/>
              </a:rPr>
              <a:t>Overcomes the divisions between German and East European Jews </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3" descr="USAriis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76400"/>
            <a:ext cx="3476625"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rtlCol="0">
            <a:normAutofit/>
          </a:bodyPr>
          <a:lstStyle/>
          <a:p>
            <a:pPr eaLnBrk="1" fontAlgn="auto" hangingPunct="1">
              <a:spcAft>
                <a:spcPts val="0"/>
              </a:spcAft>
              <a:defRPr/>
            </a:pPr>
            <a:r>
              <a:rPr lang="en-US" u="sng" dirty="0" smtClean="0">
                <a:solidFill>
                  <a:srgbClr val="006600"/>
                </a:solidFill>
              </a:rPr>
              <a:t>Institutions:</a:t>
            </a:r>
            <a:endParaRPr lang="en-US" dirty="0"/>
          </a:p>
        </p:txBody>
      </p:sp>
      <p:sp>
        <p:nvSpPr>
          <p:cNvPr id="452615" name="Text Box 7"/>
          <p:cNvSpPr txBox="1">
            <a:spLocks noChangeArrowheads="1"/>
          </p:cNvSpPr>
          <p:nvPr/>
        </p:nvSpPr>
        <p:spPr bwMode="auto">
          <a:xfrm>
            <a:off x="533400" y="1676400"/>
            <a:ext cx="8077200" cy="579438"/>
          </a:xfrm>
          <a:prstGeom prst="rect">
            <a:avLst/>
          </a:prstGeom>
          <a:noFill/>
          <a:ln w="9525">
            <a:noFill/>
            <a:miter lim="800000"/>
            <a:headEnd/>
            <a:tailEnd/>
          </a:ln>
          <a:effectLst/>
        </p:spPr>
        <p:txBody>
          <a:bodyPr>
            <a:spAutoFit/>
          </a:bodyPr>
          <a:lstStyle/>
          <a:p>
            <a:pPr algn="ctr" fontAlgn="auto">
              <a:spcBef>
                <a:spcPct val="50000"/>
              </a:spcBef>
              <a:spcAft>
                <a:spcPts val="0"/>
              </a:spcAft>
              <a:defRPr/>
            </a:pPr>
            <a:endParaRPr lang="en-US" sz="3200">
              <a:solidFill>
                <a:srgbClr val="E62C00"/>
              </a:solidFill>
              <a:effectLst>
                <a:outerShdw blurRad="38100" dist="38100" dir="2700000" algn="tl">
                  <a:srgbClr val="000000"/>
                </a:outerShdw>
              </a:effectLst>
              <a:latin typeface="Georgia" pitchFamily="18" charset="0"/>
              <a:cs typeface="+mn-cs"/>
            </a:endParaRPr>
          </a:p>
        </p:txBody>
      </p:sp>
      <p:sp>
        <p:nvSpPr>
          <p:cNvPr id="83973" name="Text Box 8"/>
          <p:cNvSpPr txBox="1">
            <a:spLocks noChangeArrowheads="1"/>
          </p:cNvSpPr>
          <p:nvPr/>
        </p:nvSpPr>
        <p:spPr bwMode="auto">
          <a:xfrm>
            <a:off x="4581525" y="1981200"/>
            <a:ext cx="18415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a:solidFill>
                <a:srgbClr val="CC6600"/>
              </a:solidFill>
              <a:latin typeface="Blackadder ITC" pitchFamily="82" charset="0"/>
            </a:endParaRPr>
          </a:p>
        </p:txBody>
      </p:sp>
      <p:sp>
        <p:nvSpPr>
          <p:cNvPr id="83974" name="Text Box 9"/>
          <p:cNvSpPr txBox="1">
            <a:spLocks noChangeArrowheads="1"/>
          </p:cNvSpPr>
          <p:nvPr/>
        </p:nvSpPr>
        <p:spPr bwMode="auto">
          <a:xfrm>
            <a:off x="3886200" y="1371600"/>
            <a:ext cx="46482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4800">
                <a:solidFill>
                  <a:srgbClr val="006600"/>
                </a:solidFill>
                <a:latin typeface="Calibri" pitchFamily="34" charset="0"/>
              </a:rPr>
              <a:t>promoted acculturation which allowed  retention of Jewish religious heritage</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62" name="Text Box 6"/>
          <p:cNvSpPr txBox="1">
            <a:spLocks noChangeArrowheads="1"/>
          </p:cNvSpPr>
          <p:nvPr/>
        </p:nvSpPr>
        <p:spPr bwMode="auto">
          <a:xfrm>
            <a:off x="533400" y="1676400"/>
            <a:ext cx="8077200" cy="579438"/>
          </a:xfrm>
          <a:prstGeom prst="rect">
            <a:avLst/>
          </a:prstGeom>
          <a:noFill/>
          <a:ln w="9525">
            <a:noFill/>
            <a:miter lim="800000"/>
            <a:headEnd/>
            <a:tailEnd/>
          </a:ln>
          <a:effectLst/>
        </p:spPr>
        <p:txBody>
          <a:bodyPr>
            <a:spAutoFit/>
          </a:bodyPr>
          <a:lstStyle/>
          <a:p>
            <a:pPr algn="ctr" fontAlgn="auto">
              <a:spcBef>
                <a:spcPct val="50000"/>
              </a:spcBef>
              <a:spcAft>
                <a:spcPts val="0"/>
              </a:spcAft>
              <a:defRPr/>
            </a:pPr>
            <a:endParaRPr lang="en-US" sz="3200">
              <a:solidFill>
                <a:srgbClr val="E62C00"/>
              </a:solidFill>
              <a:effectLst>
                <a:outerShdw blurRad="38100" dist="38100" dir="2700000" algn="tl">
                  <a:srgbClr val="000000"/>
                </a:outerShdw>
              </a:effectLst>
              <a:latin typeface="Georgia" pitchFamily="18" charset="0"/>
              <a:cs typeface="+mn-cs"/>
            </a:endParaRPr>
          </a:p>
        </p:txBody>
      </p:sp>
      <p:sp>
        <p:nvSpPr>
          <p:cNvPr id="84995" name="Text Box 7"/>
          <p:cNvSpPr txBox="1">
            <a:spLocks noChangeArrowheads="1"/>
          </p:cNvSpPr>
          <p:nvPr/>
        </p:nvSpPr>
        <p:spPr bwMode="auto">
          <a:xfrm>
            <a:off x="4581525" y="1981200"/>
            <a:ext cx="18415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a:solidFill>
                <a:srgbClr val="CC6600"/>
              </a:solidFill>
              <a:latin typeface="Blackadder ITC" pitchFamily="82" charset="0"/>
            </a:endParaRPr>
          </a:p>
        </p:txBody>
      </p:sp>
      <p:sp>
        <p:nvSpPr>
          <p:cNvPr id="84996" name="Text Box 8"/>
          <p:cNvSpPr txBox="1">
            <a:spLocks noChangeArrowheads="1"/>
          </p:cNvSpPr>
          <p:nvPr/>
        </p:nvSpPr>
        <p:spPr bwMode="auto">
          <a:xfrm>
            <a:off x="228600" y="1600200"/>
            <a:ext cx="8593138"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4400">
                <a:solidFill>
                  <a:srgbClr val="CD2003"/>
                </a:solidFill>
                <a:latin typeface="Times New Roman" pitchFamily="18" charset="0"/>
              </a:rPr>
              <a:t>Taught English</a:t>
            </a:r>
          </a:p>
          <a:p>
            <a:pPr algn="ctr" eaLnBrk="1" hangingPunct="1"/>
            <a:r>
              <a:rPr lang="en-US" sz="4400">
                <a:solidFill>
                  <a:srgbClr val="0066FF"/>
                </a:solidFill>
                <a:latin typeface="Times New Roman" pitchFamily="18" charset="0"/>
              </a:rPr>
              <a:t>Found Jobs for Immigrants</a:t>
            </a:r>
            <a:r>
              <a:rPr lang="en-US" sz="4400">
                <a:solidFill>
                  <a:schemeClr val="accent2"/>
                </a:solidFill>
                <a:latin typeface="Times New Roman" pitchFamily="18" charset="0"/>
              </a:rPr>
              <a:t> </a:t>
            </a:r>
          </a:p>
          <a:p>
            <a:pPr algn="ctr" eaLnBrk="1" hangingPunct="1"/>
            <a:r>
              <a:rPr lang="en-US" sz="4400">
                <a:solidFill>
                  <a:srgbClr val="CD2003"/>
                </a:solidFill>
                <a:latin typeface="Times New Roman" pitchFamily="18" charset="0"/>
              </a:rPr>
              <a:t>Taught the Talmud and Torah</a:t>
            </a:r>
          </a:p>
          <a:p>
            <a:pPr algn="ctr" eaLnBrk="1" hangingPunct="1"/>
            <a:r>
              <a:rPr lang="en-US" sz="4400">
                <a:solidFill>
                  <a:srgbClr val="0066FF"/>
                </a:solidFill>
                <a:latin typeface="Times New Roman" pitchFamily="18" charset="0"/>
              </a:rPr>
              <a:t>Intense Instruction of Rabbinic Text</a:t>
            </a:r>
          </a:p>
          <a:p>
            <a:pPr algn="ctr" eaLnBrk="1" hangingPunct="1"/>
            <a:r>
              <a:rPr lang="en-US" sz="4400">
                <a:solidFill>
                  <a:srgbClr val="CD2003"/>
                </a:solidFill>
                <a:latin typeface="Times New Roman" pitchFamily="18" charset="0"/>
              </a:rPr>
              <a:t>An American Orthodoxy</a:t>
            </a:r>
            <a:r>
              <a:rPr lang="en-US" sz="4400">
                <a:solidFill>
                  <a:srgbClr val="CC6600"/>
                </a:solidFill>
                <a:latin typeface="Times New Roman" pitchFamily="18" charset="0"/>
              </a:rPr>
              <a:t> </a:t>
            </a:r>
          </a:p>
          <a:p>
            <a:pPr eaLnBrk="1" hangingPunct="1"/>
            <a:endParaRPr lang="en-US" sz="5400">
              <a:solidFill>
                <a:srgbClr val="CC6600"/>
              </a:solidFill>
              <a:latin typeface="Times New Roman" pitchFamily="18" charset="0"/>
            </a:endParaRPr>
          </a:p>
        </p:txBody>
      </p:sp>
      <p:sp>
        <p:nvSpPr>
          <p:cNvPr id="9" name="Title 8"/>
          <p:cNvSpPr>
            <a:spLocks noGrp="1"/>
          </p:cNvSpPr>
          <p:nvPr>
            <p:ph type="title"/>
          </p:nvPr>
        </p:nvSpPr>
        <p:spPr>
          <a:ln>
            <a:miter lim="800000"/>
            <a:headEnd/>
            <a:tailEnd/>
          </a:ln>
        </p:spPr>
        <p:style>
          <a:lnRef idx="0">
            <a:schemeClr val="accent1"/>
          </a:lnRef>
          <a:fillRef idx="3">
            <a:schemeClr val="accent1"/>
          </a:fillRef>
          <a:effectRef idx="3">
            <a:schemeClr val="accent1"/>
          </a:effectRef>
          <a:fontRef idx="minor">
            <a:schemeClr val="lt1"/>
          </a:fontRef>
        </p:style>
        <p:txBody>
          <a:bodyPr rtlCol="0">
            <a:normAutofit/>
          </a:bodyPr>
          <a:lstStyle/>
          <a:p>
            <a:pPr eaLnBrk="1" fontAlgn="auto" hangingPunct="1">
              <a:spcAft>
                <a:spcPts val="0"/>
              </a:spcAft>
              <a:defRPr/>
            </a:pPr>
            <a:r>
              <a:rPr lang="en-US" dirty="0" smtClean="0"/>
              <a:t>Jewish Immigration Societies</a:t>
            </a:r>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3" descr="Orthodox Jew and U.S. Navy engine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24325"/>
            <a:ext cx="194310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0"/>
          <p:cNvSpPr>
            <a:spLocks noGrp="1"/>
          </p:cNvSpPr>
          <p:nvPr>
            <p:ph type="title"/>
          </p:nvPr>
        </p:nvSpPr>
        <p:spPr>
          <a:ln>
            <a:miter lim="800000"/>
            <a:headEnd/>
            <a:tailEnd/>
          </a:ln>
        </p:spPr>
        <p:style>
          <a:lnRef idx="0">
            <a:schemeClr val="accent2"/>
          </a:lnRef>
          <a:fillRef idx="3">
            <a:schemeClr val="accent2"/>
          </a:fillRef>
          <a:effectRef idx="3">
            <a:schemeClr val="accent2"/>
          </a:effectRef>
          <a:fontRef idx="minor">
            <a:schemeClr val="lt1"/>
          </a:fontRef>
        </p:style>
        <p:txBody>
          <a:bodyPr rtlCol="0">
            <a:normAutofit/>
          </a:bodyPr>
          <a:lstStyle/>
          <a:p>
            <a:pPr eaLnBrk="1" fontAlgn="auto" hangingPunct="1">
              <a:spcAft>
                <a:spcPts val="0"/>
              </a:spcAft>
              <a:defRPr/>
            </a:pPr>
            <a:r>
              <a:rPr lang="en-US" dirty="0" smtClean="0"/>
              <a:t>Institutions </a:t>
            </a:r>
            <a:endParaRPr lang="en-US" dirty="0"/>
          </a:p>
        </p:txBody>
      </p:sp>
      <p:sp>
        <p:nvSpPr>
          <p:cNvPr id="456711" name="Text Box 7"/>
          <p:cNvSpPr txBox="1">
            <a:spLocks noChangeArrowheads="1"/>
          </p:cNvSpPr>
          <p:nvPr/>
        </p:nvSpPr>
        <p:spPr bwMode="auto">
          <a:xfrm>
            <a:off x="533400" y="1676400"/>
            <a:ext cx="8077200" cy="579438"/>
          </a:xfrm>
          <a:prstGeom prst="rect">
            <a:avLst/>
          </a:prstGeom>
          <a:noFill/>
          <a:ln w="9525">
            <a:noFill/>
            <a:miter lim="800000"/>
            <a:headEnd/>
            <a:tailEnd/>
          </a:ln>
          <a:effectLst/>
        </p:spPr>
        <p:txBody>
          <a:bodyPr>
            <a:spAutoFit/>
          </a:bodyPr>
          <a:lstStyle/>
          <a:p>
            <a:pPr algn="ctr" fontAlgn="auto">
              <a:spcBef>
                <a:spcPct val="50000"/>
              </a:spcBef>
              <a:spcAft>
                <a:spcPts val="0"/>
              </a:spcAft>
              <a:defRPr/>
            </a:pPr>
            <a:endParaRPr lang="en-US" sz="3200">
              <a:solidFill>
                <a:srgbClr val="E62C00"/>
              </a:solidFill>
              <a:effectLst>
                <a:outerShdw blurRad="38100" dist="38100" dir="2700000" algn="tl">
                  <a:srgbClr val="000000"/>
                </a:outerShdw>
              </a:effectLst>
              <a:latin typeface="Georgia" pitchFamily="18" charset="0"/>
              <a:cs typeface="+mn-cs"/>
            </a:endParaRPr>
          </a:p>
        </p:txBody>
      </p:sp>
      <p:sp>
        <p:nvSpPr>
          <p:cNvPr id="86023" name="Text Box 8"/>
          <p:cNvSpPr txBox="1">
            <a:spLocks noChangeArrowheads="1"/>
          </p:cNvSpPr>
          <p:nvPr/>
        </p:nvSpPr>
        <p:spPr bwMode="auto">
          <a:xfrm>
            <a:off x="4581525" y="1981200"/>
            <a:ext cx="18415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a:solidFill>
                <a:srgbClr val="CC6600"/>
              </a:solidFill>
              <a:latin typeface="Blackadder ITC" pitchFamily="82" charset="0"/>
            </a:endParaRPr>
          </a:p>
        </p:txBody>
      </p:sp>
      <p:sp>
        <p:nvSpPr>
          <p:cNvPr id="86024" name="Text Box 9"/>
          <p:cNvSpPr txBox="1">
            <a:spLocks noChangeArrowheads="1"/>
          </p:cNvSpPr>
          <p:nvPr/>
        </p:nvSpPr>
        <p:spPr bwMode="auto">
          <a:xfrm>
            <a:off x="609600" y="1600200"/>
            <a:ext cx="80010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7200">
                <a:latin typeface="Calibri" pitchFamily="34" charset="0"/>
              </a:rPr>
              <a:t>Promoted Americanization</a:t>
            </a:r>
          </a:p>
          <a:p>
            <a:pPr algn="ctr" eaLnBrk="1" hangingPunct="1"/>
            <a:r>
              <a:rPr lang="en-US" sz="4400">
                <a:solidFill>
                  <a:srgbClr val="FF3300"/>
                </a:solidFill>
                <a:latin typeface="Calibri" pitchFamily="34" charset="0"/>
              </a:rPr>
              <a:t> 	Middle Class Models for Ghetto Youth</a:t>
            </a:r>
          </a:p>
        </p:txBody>
      </p:sp>
      <p:sp>
        <p:nvSpPr>
          <p:cNvPr id="86025" name="Text Box 10"/>
          <p:cNvSpPr txBox="1">
            <a:spLocks noChangeArrowheads="1"/>
          </p:cNvSpPr>
          <p:nvPr/>
        </p:nvSpPr>
        <p:spPr bwMode="auto">
          <a:xfrm>
            <a:off x="-1006475" y="6461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atin typeface="Calibri" pitchFamily="34"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pPr eaLnBrk="1" hangingPunct="1"/>
            <a:endParaRPr lang="en-US" smtClean="0"/>
          </a:p>
        </p:txBody>
      </p:sp>
      <p:sp>
        <p:nvSpPr>
          <p:cNvPr id="3" name="Date Placeholder 2"/>
          <p:cNvSpPr>
            <a:spLocks noGrp="1"/>
          </p:cNvSpPr>
          <p:nvPr>
            <p:ph type="dt" sz="quarter" idx="10"/>
          </p:nvPr>
        </p:nvSpPr>
        <p:spPr/>
        <p:txBody>
          <a:bodyPr/>
          <a:lstStyle/>
          <a:p>
            <a:pPr>
              <a:defRPr/>
            </a:pPr>
            <a:r>
              <a:rPr lang="en-US"/>
              <a:t>Copyright 2010</a:t>
            </a:r>
          </a:p>
        </p:txBody>
      </p:sp>
      <p:sp>
        <p:nvSpPr>
          <p:cNvPr id="4" name="Footer Placeholder 3"/>
          <p:cNvSpPr>
            <a:spLocks noGrp="1"/>
          </p:cNvSpPr>
          <p:nvPr>
            <p:ph type="ftr" sz="quarter" idx="11"/>
          </p:nvPr>
        </p:nvSpPr>
        <p:spPr/>
        <p:txBody>
          <a:bodyPr/>
          <a:lstStyle/>
          <a:p>
            <a:pPr>
              <a:defRPr/>
            </a:pPr>
            <a:r>
              <a:rPr lang="en-US"/>
              <a:t>‹#›</a:t>
            </a:r>
          </a:p>
        </p:txBody>
      </p:sp>
      <p:pic>
        <p:nvPicPr>
          <p:cNvPr id="8704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8991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2"/>
          <p:cNvSpPr>
            <a:spLocks noGrp="1"/>
          </p:cNvSpPr>
          <p:nvPr>
            <p:ph type="title"/>
          </p:nvPr>
        </p:nvSpPr>
        <p:spPr/>
        <p:txBody>
          <a:bodyPr/>
          <a:lstStyle/>
          <a:p>
            <a:pPr eaLnBrk="1" hangingPunct="1"/>
            <a:endParaRPr lang="en-US" smtClean="0"/>
          </a:p>
        </p:txBody>
      </p:sp>
      <p:sp>
        <p:nvSpPr>
          <p:cNvPr id="7" name="Date Placeholder 6"/>
          <p:cNvSpPr>
            <a:spLocks noGrp="1"/>
          </p:cNvSpPr>
          <p:nvPr>
            <p:ph type="dt" sz="quarter" idx="10"/>
          </p:nvPr>
        </p:nvSpPr>
        <p:spPr/>
        <p:txBody>
          <a:bodyPr/>
          <a:lstStyle/>
          <a:p>
            <a:pPr>
              <a:defRPr/>
            </a:pPr>
            <a:r>
              <a:rPr lang="en-US" dirty="0"/>
              <a:t>Copyright </a:t>
            </a:r>
            <a:r>
              <a:rPr lang="en-US" dirty="0" smtClean="0"/>
              <a:t>2012</a:t>
            </a:r>
            <a:endParaRPr lang="en-US" dirty="0"/>
          </a:p>
        </p:txBody>
      </p:sp>
      <p:sp>
        <p:nvSpPr>
          <p:cNvPr id="8" name="Footer Placeholder 7"/>
          <p:cNvSpPr>
            <a:spLocks noGrp="1"/>
          </p:cNvSpPr>
          <p:nvPr>
            <p:ph type="ftr" sz="quarter" idx="11"/>
          </p:nvPr>
        </p:nvSpPr>
        <p:spPr/>
        <p:txBody>
          <a:bodyPr/>
          <a:lstStyle/>
          <a:p>
            <a:pPr>
              <a:defRPr/>
            </a:pPr>
            <a:r>
              <a:rPr lang="en-US"/>
              <a:t>‹#›</a:t>
            </a:r>
          </a:p>
        </p:txBody>
      </p:sp>
      <p:sp>
        <p:nvSpPr>
          <p:cNvPr id="23557" name="Rectangle 13"/>
          <p:cNvSpPr>
            <a:spLocks noChangeArrowheads="1"/>
          </p:cNvSpPr>
          <p:nvPr/>
        </p:nvSpPr>
        <p:spPr bwMode="auto">
          <a:xfrm>
            <a:off x="533400" y="1447800"/>
            <a:ext cx="8077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4000">
                <a:solidFill>
                  <a:srgbClr val="006C31"/>
                </a:solidFill>
                <a:latin typeface="Times New Roman" pitchFamily="18" charset="0"/>
              </a:rPr>
              <a:t>Irish Emigration from Ireland</a:t>
            </a:r>
          </a:p>
        </p:txBody>
      </p:sp>
      <p:pic>
        <p:nvPicPr>
          <p:cNvPr id="23558" name="Picture 8" descr="Ireland - Information on the Irish Stat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2286000"/>
            <a:ext cx="28194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1143000" y="4038601"/>
            <a:ext cx="9067800" cy="646331"/>
          </a:xfrm>
          <a:prstGeom prst="rect">
            <a:avLst/>
          </a:prstGeom>
        </p:spPr>
        <p:txBody>
          <a:bodyPr>
            <a:spAutoFit/>
          </a:bodyPr>
          <a:lstStyle/>
          <a:p>
            <a:pPr lvl="6">
              <a:defRPr/>
            </a:pPr>
            <a:r>
              <a:rPr lang="en-US" sz="3600" dirty="0">
                <a:solidFill>
                  <a:srgbClr val="0099FF"/>
                </a:solidFill>
                <a:latin typeface="Times New Roman" pitchFamily="18" charset="0"/>
                <a:cs typeface="+mn-cs"/>
              </a:rPr>
              <a:t>Jewish Emigration from Russia</a:t>
            </a:r>
            <a:r>
              <a:rPr lang="en-US" sz="3600" dirty="0">
                <a:latin typeface="Times New Roman" pitchFamily="18" charset="0"/>
                <a:cs typeface="+mn-cs"/>
              </a:rPr>
              <a:t> </a:t>
            </a:r>
          </a:p>
        </p:txBody>
      </p:sp>
      <p:pic>
        <p:nvPicPr>
          <p:cNvPr id="23560" name="Picture 10" descr="menorah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5029200"/>
            <a:ext cx="1524000"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133600"/>
            <a:ext cx="53340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0"/>
          <p:cNvSpPr>
            <a:spLocks noGrp="1"/>
          </p:cNvSpPr>
          <p:nvPr>
            <p:ph type="title"/>
          </p:nvPr>
        </p:nvSpPr>
        <p:spPr>
          <a:ln>
            <a:miter lim="800000"/>
            <a:headEnd/>
            <a:tailEnd/>
          </a:ln>
          <a:scene3d>
            <a:camera prst="isometricOffAxis1Right"/>
            <a:lightRig rig="threePt" dir="t"/>
          </a:scene3d>
        </p:spPr>
        <p:style>
          <a:lnRef idx="2">
            <a:schemeClr val="accent3">
              <a:shade val="50000"/>
            </a:schemeClr>
          </a:lnRef>
          <a:fillRef idx="1">
            <a:schemeClr val="accent3"/>
          </a:fillRef>
          <a:effectRef idx="0">
            <a:schemeClr val="accent3"/>
          </a:effectRef>
          <a:fontRef idx="minor">
            <a:schemeClr val="lt1"/>
          </a:fontRef>
        </p:style>
        <p:txBody>
          <a:bodyPr rtlCol="0">
            <a:normAutofit fontScale="90000"/>
          </a:bodyPr>
          <a:lstStyle/>
          <a:p>
            <a:pPr eaLnBrk="1" fontAlgn="auto" hangingPunct="1">
              <a:spcAft>
                <a:spcPts val="0"/>
              </a:spcAft>
              <a:defRPr/>
            </a:pPr>
            <a:r>
              <a:rPr lang="en-US" dirty="0" smtClean="0">
                <a:solidFill>
                  <a:srgbClr val="008000"/>
                </a:solidFill>
              </a:rPr>
              <a:t/>
            </a:r>
            <a:br>
              <a:rPr lang="en-US" dirty="0" smtClean="0">
                <a:solidFill>
                  <a:srgbClr val="008000"/>
                </a:solidFill>
              </a:rPr>
            </a:br>
            <a:r>
              <a:rPr lang="en-US" dirty="0" smtClean="0">
                <a:solidFill>
                  <a:schemeClr val="tx1"/>
                </a:solidFill>
              </a:rPr>
              <a:t>Catholic Schools did the Same for Catholic Immigrants</a:t>
            </a:r>
            <a:br>
              <a:rPr lang="en-US" dirty="0" smtClean="0">
                <a:solidFill>
                  <a:schemeClr val="tx1"/>
                </a:solidFill>
              </a:rPr>
            </a:br>
            <a:endParaRPr lang="en-US" dirty="0">
              <a:solidFill>
                <a:schemeClr val="tx1"/>
              </a:solidFill>
            </a:endParaRPr>
          </a:p>
        </p:txBody>
      </p:sp>
      <p:sp>
        <p:nvSpPr>
          <p:cNvPr id="458758" name="Text Box 6"/>
          <p:cNvSpPr txBox="1">
            <a:spLocks noChangeArrowheads="1"/>
          </p:cNvSpPr>
          <p:nvPr/>
        </p:nvSpPr>
        <p:spPr bwMode="auto">
          <a:xfrm>
            <a:off x="533400" y="1676400"/>
            <a:ext cx="8077200" cy="579438"/>
          </a:xfrm>
          <a:prstGeom prst="rect">
            <a:avLst/>
          </a:prstGeom>
          <a:noFill/>
          <a:ln w="9525">
            <a:noFill/>
            <a:miter lim="800000"/>
            <a:headEnd/>
            <a:tailEnd/>
          </a:ln>
          <a:effectLst/>
        </p:spPr>
        <p:txBody>
          <a:bodyPr>
            <a:spAutoFit/>
          </a:bodyPr>
          <a:lstStyle/>
          <a:p>
            <a:pPr algn="ctr" fontAlgn="auto">
              <a:spcBef>
                <a:spcPct val="50000"/>
              </a:spcBef>
              <a:spcAft>
                <a:spcPts val="0"/>
              </a:spcAft>
              <a:defRPr/>
            </a:pPr>
            <a:endParaRPr lang="en-US" sz="3200">
              <a:solidFill>
                <a:srgbClr val="E62C00"/>
              </a:solidFill>
              <a:effectLst>
                <a:outerShdw blurRad="38100" dist="38100" dir="2700000" algn="tl">
                  <a:srgbClr val="000000"/>
                </a:outerShdw>
              </a:effectLst>
              <a:latin typeface="Georgia" pitchFamily="18" charset="0"/>
              <a:cs typeface="+mn-cs"/>
            </a:endParaRPr>
          </a:p>
        </p:txBody>
      </p:sp>
      <p:sp>
        <p:nvSpPr>
          <p:cNvPr id="88069" name="Text Box 7"/>
          <p:cNvSpPr txBox="1">
            <a:spLocks noChangeArrowheads="1"/>
          </p:cNvSpPr>
          <p:nvPr/>
        </p:nvSpPr>
        <p:spPr bwMode="auto">
          <a:xfrm>
            <a:off x="4581525" y="1981200"/>
            <a:ext cx="18415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a:solidFill>
                <a:srgbClr val="CC6600"/>
              </a:solidFill>
              <a:latin typeface="Blackadder ITC" pitchFamily="82" charset="0"/>
            </a:endParaRPr>
          </a:p>
        </p:txBody>
      </p:sp>
      <p:pic>
        <p:nvPicPr>
          <p:cNvPr id="88070" name="Picture 9" descr="da19rc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62325"/>
            <a:ext cx="2667000"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1" name="Picture 10" descr="PoorClareEd">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3505200"/>
            <a:ext cx="2743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a:ln>
            <a:miter lim="800000"/>
            <a:headEnd/>
            <a:tailEnd/>
          </a:ln>
          <a:effectLst>
            <a:glow rad="228600">
              <a:schemeClr val="accent2">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0">
            <a:normAutofit fontScale="90000"/>
          </a:bodyPr>
          <a:lstStyle/>
          <a:p>
            <a:pPr eaLnBrk="1" fontAlgn="auto" hangingPunct="1">
              <a:spcAft>
                <a:spcPts val="0"/>
              </a:spcAft>
              <a:defRPr/>
            </a:pPr>
            <a:r>
              <a:rPr lang="en-US" sz="6100" u="sng" dirty="0" smtClean="0">
                <a:solidFill>
                  <a:schemeClr val="folHlink"/>
                </a:solidFill>
                <a:effectLst>
                  <a:outerShdw blurRad="38100" dist="38100" dir="2700000" algn="tl">
                    <a:srgbClr val="000000"/>
                  </a:outerShdw>
                </a:effectLst>
              </a:rPr>
              <a:t/>
            </a:r>
            <a:br>
              <a:rPr lang="en-US" sz="6100" u="sng" dirty="0" smtClean="0">
                <a:solidFill>
                  <a:schemeClr val="folHlink"/>
                </a:solidFill>
                <a:effectLst>
                  <a:outerShdw blurRad="38100" dist="38100" dir="2700000" algn="tl">
                    <a:srgbClr val="000000"/>
                  </a:outerShdw>
                </a:effectLst>
              </a:rPr>
            </a:br>
            <a:r>
              <a:rPr lang="en-US" sz="6100" u="sng" dirty="0" smtClean="0">
                <a:solidFill>
                  <a:schemeClr val="folHlink"/>
                </a:solidFill>
                <a:effectLst>
                  <a:outerShdw blurRad="38100" dist="38100" dir="2700000" algn="tl">
                    <a:srgbClr val="000000"/>
                  </a:outerShdw>
                </a:effectLst>
              </a:rPr>
              <a:t/>
            </a:r>
            <a:br>
              <a:rPr lang="en-US" sz="6100" u="sng" dirty="0" smtClean="0">
                <a:solidFill>
                  <a:schemeClr val="folHlink"/>
                </a:solidFill>
                <a:effectLst>
                  <a:outerShdw blurRad="38100" dist="38100" dir="2700000" algn="tl">
                    <a:srgbClr val="000000"/>
                  </a:outerShdw>
                </a:effectLst>
              </a:rPr>
            </a:br>
            <a:r>
              <a:rPr lang="en-US" sz="6100" dirty="0" smtClean="0">
                <a:solidFill>
                  <a:srgbClr val="66FF66"/>
                </a:solidFill>
              </a:rPr>
              <a:t> </a:t>
            </a:r>
            <a:r>
              <a:rPr lang="en-US" sz="4900" dirty="0" smtClean="0">
                <a:solidFill>
                  <a:srgbClr val="006C31"/>
                </a:solidFill>
              </a:rPr>
              <a:t>The Irish came to (6) </a:t>
            </a:r>
            <a:r>
              <a:rPr lang="en-US" sz="4900" dirty="0" smtClean="0">
                <a:solidFill>
                  <a:schemeClr val="folHlink"/>
                </a:solidFill>
                <a:effectLst>
                  <a:outerShdw blurRad="38100" dist="38100" dir="2700000" algn="tl">
                    <a:srgbClr val="000000"/>
                  </a:outerShdw>
                </a:effectLst>
              </a:rPr>
              <a:t>Appreci</a:t>
            </a:r>
            <a:r>
              <a:rPr lang="en-US" sz="4900" u="sng" dirty="0" smtClean="0">
                <a:solidFill>
                  <a:schemeClr val="folHlink"/>
                </a:solidFill>
                <a:effectLst>
                  <a:outerShdw blurRad="38100" dist="38100" dir="2700000" algn="tl">
                    <a:srgbClr val="000000"/>
                  </a:outerShdw>
                </a:effectLst>
              </a:rPr>
              <a:t>ate </a:t>
            </a:r>
            <a:r>
              <a:rPr lang="en-US" sz="6100" u="sng" dirty="0" smtClean="0">
                <a:solidFill>
                  <a:schemeClr val="folHlink"/>
                </a:solidFill>
                <a:effectLst>
                  <a:outerShdw blurRad="38100" dist="38100" dir="2700000" algn="tl">
                    <a:srgbClr val="000000"/>
                  </a:outerShdw>
                </a:effectLst>
              </a:rPr>
              <a:t/>
            </a:r>
            <a:br>
              <a:rPr lang="en-US" sz="6100" u="sng" dirty="0" smtClean="0">
                <a:solidFill>
                  <a:schemeClr val="folHlink"/>
                </a:solidFill>
                <a:effectLst>
                  <a:outerShdw blurRad="38100" dist="38100" dir="2700000" algn="tl">
                    <a:srgbClr val="000000"/>
                  </a:outerShdw>
                </a:effectLst>
              </a:rPr>
            </a:br>
            <a:r>
              <a:rPr lang="en-US" sz="6100" u="sng" dirty="0">
                <a:solidFill>
                  <a:schemeClr val="folHlink"/>
                </a:solidFill>
                <a:effectLst>
                  <a:outerShdw blurRad="38100" dist="38100" dir="2700000" algn="tl">
                    <a:srgbClr val="000000"/>
                  </a:outerShdw>
                </a:effectLst>
              </a:rPr>
              <a:t/>
            </a:r>
            <a:br>
              <a:rPr lang="en-US" sz="6100" u="sng" dirty="0">
                <a:solidFill>
                  <a:schemeClr val="folHlink"/>
                </a:solidFill>
                <a:effectLst>
                  <a:outerShdw blurRad="38100" dist="38100" dir="2700000" algn="tl">
                    <a:srgbClr val="000000"/>
                  </a:outerShdw>
                </a:effectLst>
              </a:rPr>
            </a:br>
            <a:r>
              <a:rPr lang="en-US" sz="4000" dirty="0">
                <a:solidFill>
                  <a:srgbClr val="33CC33"/>
                </a:solidFill>
              </a:rPr>
              <a:t>the new </a:t>
            </a:r>
            <a:r>
              <a:rPr lang="en-US" sz="4000" dirty="0" smtClean="0">
                <a:solidFill>
                  <a:srgbClr val="33CC33"/>
                </a:solidFill>
              </a:rPr>
              <a:t>American environment </a:t>
            </a:r>
            <a:r>
              <a:rPr lang="en-US" sz="4000" dirty="0">
                <a:solidFill>
                  <a:srgbClr val="33CC33"/>
                </a:solidFill>
              </a:rPr>
              <a:t>and the </a:t>
            </a:r>
            <a:r>
              <a:rPr lang="en-US" sz="4000" dirty="0" smtClean="0">
                <a:solidFill>
                  <a:srgbClr val="33CC33"/>
                </a:solidFill>
              </a:rPr>
              <a:t>opportunities for upward mobility </a:t>
            </a:r>
            <a:endParaRPr lang="en-US" sz="4000" u="sng" dirty="0">
              <a:solidFill>
                <a:schemeClr val="folHlink"/>
              </a:solidFill>
              <a:effectLst>
                <a:outerShdw blurRad="38100" dist="38100" dir="2700000" algn="tl">
                  <a:srgbClr val="000000"/>
                </a:outerShdw>
              </a:effectLst>
            </a:endParaRPr>
          </a:p>
        </p:txBody>
      </p:sp>
      <p:sp>
        <p:nvSpPr>
          <p:cNvPr id="269315" name="Rectangle 3"/>
          <p:cNvSpPr>
            <a:spLocks noGrp="1" noChangeArrowheads="1"/>
          </p:cNvSpPr>
          <p:nvPr>
            <p:ph type="subTitle" idx="4294967295"/>
          </p:nvPr>
        </p:nvSpPr>
        <p:spPr>
          <a:xfrm>
            <a:off x="762000" y="3886200"/>
            <a:ext cx="7162800" cy="1447800"/>
          </a:xfrm>
        </p:spPr>
        <p:txBody>
          <a:bodyPr rtlCol="0">
            <a:normAutofit/>
          </a:bodyPr>
          <a:lstStyle/>
          <a:p>
            <a:pPr eaLnBrk="1" fontAlgn="auto" hangingPunct="1">
              <a:spcAft>
                <a:spcPts val="0"/>
              </a:spcAft>
              <a:defRPr/>
            </a:pPr>
            <a:r>
              <a:rPr lang="en-US" sz="2200">
                <a:latin typeface="Berlin Sans FB Demi" pitchFamily="34" charset="0"/>
              </a:rPr>
              <a:t>They </a:t>
            </a:r>
            <a:r>
              <a:rPr lang="en-US" sz="2200" smtClean="0">
                <a:latin typeface="Berlin Sans FB Demi" pitchFamily="34" charset="0"/>
              </a:rPr>
              <a:t>took </a:t>
            </a:r>
            <a:r>
              <a:rPr lang="en-US" sz="2200" dirty="0" smtClean="0">
                <a:latin typeface="Berlin Sans FB Demi" pitchFamily="34" charset="0"/>
              </a:rPr>
              <a:t>advantage </a:t>
            </a:r>
            <a:r>
              <a:rPr lang="en-US" sz="2200" dirty="0">
                <a:latin typeface="Berlin Sans FB Demi" pitchFamily="34" charset="0"/>
              </a:rPr>
              <a:t>of opportunities and </a:t>
            </a:r>
            <a:r>
              <a:rPr lang="en-US" sz="2200" dirty="0" smtClean="0">
                <a:solidFill>
                  <a:srgbClr val="FF0000"/>
                </a:solidFill>
                <a:effectLst>
                  <a:outerShdw blurRad="38100" dist="38100" dir="2700000" algn="tl">
                    <a:srgbClr val="000000"/>
                  </a:outerShdw>
                </a:effectLst>
                <a:latin typeface="Berlin Sans FB Demi" pitchFamily="34" charset="0"/>
              </a:rPr>
              <a:t>created </a:t>
            </a:r>
            <a:r>
              <a:rPr lang="en-US" sz="2200" dirty="0">
                <a:latin typeface="Berlin Sans FB Demi" pitchFamily="34" charset="0"/>
              </a:rPr>
              <a:t>opportunities in a free market, liberal </a:t>
            </a:r>
            <a:r>
              <a:rPr lang="en-US" sz="2200" dirty="0" smtClean="0">
                <a:latin typeface="Berlin Sans FB Demi" pitchFamily="34" charset="0"/>
              </a:rPr>
              <a:t>democracy.</a:t>
            </a:r>
            <a:endParaRPr lang="en-US" sz="2200" dirty="0">
              <a:latin typeface="Berlin Sans FB Demi" pitchFamily="34" charset="0"/>
            </a:endParaRPr>
          </a:p>
        </p:txBody>
      </p:sp>
    </p:spTree>
  </p:cSld>
  <p:clrMapOvr>
    <a:masterClrMapping/>
  </p:clrMapOvr>
  <p:transition>
    <p:cover dir="rd"/>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solidFill>
            <a:schemeClr val="tx2">
              <a:lumMod val="50000"/>
            </a:schemeClr>
          </a:solidFill>
        </p:spPr>
        <p:txBody>
          <a:bodyPr rtlCol="0">
            <a:normAutofit/>
          </a:bodyPr>
          <a:lstStyle/>
          <a:p>
            <a:pPr eaLnBrk="1" fontAlgn="auto" hangingPunct="1">
              <a:spcAft>
                <a:spcPts val="0"/>
              </a:spcAft>
              <a:defRPr/>
            </a:pPr>
            <a:r>
              <a:rPr lang="en-US" dirty="0" smtClean="0">
                <a:solidFill>
                  <a:srgbClr val="FF99CC"/>
                </a:solidFill>
                <a:effectLst>
                  <a:outerShdw blurRad="38100" dist="38100" dir="2700000" algn="tl">
                    <a:srgbClr val="000000"/>
                  </a:outerShdw>
                </a:effectLst>
                <a:latin typeface="Times New Roman" pitchFamily="18" charset="0"/>
                <a:cs typeface="Times New Roman" pitchFamily="18" charset="0"/>
              </a:rPr>
              <a:t>ENTREPRENEURS</a:t>
            </a:r>
          </a:p>
        </p:txBody>
      </p:sp>
      <p:sp>
        <p:nvSpPr>
          <p:cNvPr id="90115" name="Rectangle 3"/>
          <p:cNvSpPr>
            <a:spLocks noGrp="1" noChangeArrowheads="1"/>
          </p:cNvSpPr>
          <p:nvPr>
            <p:ph type="body" idx="1"/>
          </p:nvPr>
        </p:nvSpPr>
        <p:spPr>
          <a:xfrm>
            <a:off x="533400" y="1905000"/>
            <a:ext cx="8153400" cy="4114800"/>
          </a:xfrm>
        </p:spPr>
        <p:txBody>
          <a:bodyPr/>
          <a:lstStyle/>
          <a:p>
            <a:pPr eaLnBrk="1" hangingPunct="1"/>
            <a:r>
              <a:rPr lang="en-US" smtClean="0">
                <a:latin typeface="Times New Roman" pitchFamily="18" charset="0"/>
                <a:cs typeface="Times New Roman" pitchFamily="18" charset="0"/>
              </a:rPr>
              <a:t>Entrepreneurs raise the Irish to New Levels</a:t>
            </a:r>
          </a:p>
          <a:p>
            <a:pPr lvl="1" eaLnBrk="1" hangingPunct="1"/>
            <a:r>
              <a:rPr lang="en-US" sz="3200" smtClean="0">
                <a:latin typeface="Times New Roman" pitchFamily="18" charset="0"/>
                <a:cs typeface="Times New Roman" pitchFamily="18" charset="0"/>
              </a:rPr>
              <a:t>1850 48% of Irish were unskilled laborers.</a:t>
            </a:r>
          </a:p>
          <a:p>
            <a:pPr lvl="2" eaLnBrk="1" hangingPunct="1"/>
            <a:r>
              <a:rPr lang="en-US" sz="3200" smtClean="0">
                <a:latin typeface="Times New Roman" pitchFamily="18" charset="0"/>
                <a:cs typeface="Times New Roman" pitchFamily="18" charset="0"/>
              </a:rPr>
              <a:t> This has </a:t>
            </a:r>
            <a:r>
              <a:rPr lang="en-US" sz="3200" b="1" smtClean="0">
                <a:solidFill>
                  <a:srgbClr val="006C31"/>
                </a:solidFill>
                <a:latin typeface="Times New Roman" pitchFamily="18" charset="0"/>
                <a:cs typeface="Times New Roman" pitchFamily="18" charset="0"/>
              </a:rPr>
              <a:t>NO</a:t>
            </a:r>
            <a:r>
              <a:rPr lang="en-US" sz="3200" smtClean="0">
                <a:solidFill>
                  <a:srgbClr val="006C31"/>
                </a:solidFill>
                <a:latin typeface="Times New Roman" pitchFamily="18" charset="0"/>
                <a:cs typeface="Times New Roman" pitchFamily="18" charset="0"/>
              </a:rPr>
              <a:t> </a:t>
            </a:r>
            <a:r>
              <a:rPr lang="en-US" sz="3200" smtClean="0">
                <a:latin typeface="Times New Roman" pitchFamily="18" charset="0"/>
                <a:cs typeface="Times New Roman" pitchFamily="18" charset="0"/>
              </a:rPr>
              <a:t>parallel with any other immigrant group.</a:t>
            </a:r>
          </a:p>
          <a:p>
            <a:pPr eaLnBrk="1" hangingPunct="1"/>
            <a:r>
              <a:rPr lang="en-US" smtClean="0">
                <a:latin typeface="Times New Roman" pitchFamily="18" charset="0"/>
                <a:cs typeface="Times New Roman" pitchFamily="18" charset="0"/>
              </a:rPr>
              <a:t>But only 33% of Philly’s Irish were unskilled laborers.</a:t>
            </a:r>
          </a:p>
        </p:txBody>
      </p:sp>
    </p:spTree>
  </p:cSld>
  <p:clrMapOvr>
    <a:masterClrMapping/>
  </p:clrMapOvr>
  <p:transition>
    <p:diamond/>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4"/>
          <p:cNvSpPr>
            <a:spLocks noGrp="1" noChangeArrowheads="1"/>
          </p:cNvSpPr>
          <p:nvPr>
            <p:ph type="title"/>
          </p:nvPr>
        </p:nvSpPr>
        <p:spPr>
          <a:xfrm>
            <a:off x="762000" y="2514600"/>
            <a:ext cx="7772400" cy="1362075"/>
          </a:xfrm>
        </p:spPr>
        <p:txBody>
          <a:bodyPr rtlCol="0">
            <a:normAutofit fontScale="90000"/>
          </a:bodyPr>
          <a:lstStyle/>
          <a:p>
            <a:pPr algn="ctr" eaLnBrk="1" fontAlgn="auto" hangingPunct="1">
              <a:spcAft>
                <a:spcPts val="0"/>
              </a:spcAft>
              <a:defRPr/>
            </a:pPr>
            <a:r>
              <a:rPr lang="en-US" dirty="0">
                <a:solidFill>
                  <a:schemeClr val="accent6">
                    <a:lumMod val="75000"/>
                  </a:schemeClr>
                </a:solidFill>
                <a:effectLst>
                  <a:outerShdw blurRad="38100" dist="38100" dir="2700000" algn="tl">
                    <a:srgbClr val="000000"/>
                  </a:outerShdw>
                </a:effectLst>
              </a:rPr>
              <a:t>1850</a:t>
            </a:r>
            <a:br>
              <a:rPr lang="en-US" dirty="0">
                <a:solidFill>
                  <a:schemeClr val="accent6">
                    <a:lumMod val="75000"/>
                  </a:schemeClr>
                </a:solidFill>
                <a:effectLst>
                  <a:outerShdw blurRad="38100" dist="38100" dir="2700000" algn="tl">
                    <a:srgbClr val="000000"/>
                  </a:outerShdw>
                </a:effectLst>
              </a:rPr>
            </a:br>
            <a:r>
              <a:rPr lang="en-US" dirty="0">
                <a:solidFill>
                  <a:schemeClr val="accent6">
                    <a:lumMod val="75000"/>
                  </a:schemeClr>
                </a:solidFill>
                <a:effectLst>
                  <a:outerShdw blurRad="38100" dist="38100" dir="2700000" algn="tl">
                    <a:srgbClr val="000000"/>
                  </a:outerShdw>
                </a:effectLst>
              </a:rPr>
              <a:t>Only 1% of Boston grocers were </a:t>
            </a:r>
            <a:r>
              <a:rPr lang="en-US" dirty="0" smtClean="0">
                <a:solidFill>
                  <a:schemeClr val="accent6">
                    <a:lumMod val="75000"/>
                  </a:schemeClr>
                </a:solidFill>
                <a:effectLst>
                  <a:outerShdw blurRad="38100" dist="38100" dir="2700000" algn="tl">
                    <a:srgbClr val="000000"/>
                  </a:outerShdw>
                </a:effectLst>
              </a:rPr>
              <a:t>Irish</a:t>
            </a:r>
            <a:br>
              <a:rPr lang="en-US" dirty="0" smtClean="0">
                <a:solidFill>
                  <a:schemeClr val="accent6">
                    <a:lumMod val="75000"/>
                  </a:schemeClr>
                </a:solidFill>
                <a:effectLst>
                  <a:outerShdw blurRad="38100" dist="38100" dir="2700000" algn="tl">
                    <a:srgbClr val="000000"/>
                  </a:outerShdw>
                </a:effectLst>
              </a:rPr>
            </a:br>
            <a:endParaRPr lang="en-US" dirty="0">
              <a:solidFill>
                <a:schemeClr val="accent6">
                  <a:lumMod val="75000"/>
                </a:schemeClr>
              </a:solidFill>
              <a:effectLst>
                <a:outerShdw blurRad="38100" dist="38100" dir="2700000" algn="tl">
                  <a:srgbClr val="000000"/>
                </a:outerShdw>
              </a:effectLst>
            </a:endParaRPr>
          </a:p>
        </p:txBody>
      </p:sp>
      <p:sp>
        <p:nvSpPr>
          <p:cNvPr id="91139" name="Rectangle 5"/>
          <p:cNvSpPr>
            <a:spLocks noGrp="1" noChangeArrowheads="1"/>
          </p:cNvSpPr>
          <p:nvPr>
            <p:ph type="body" idx="1"/>
          </p:nvPr>
        </p:nvSpPr>
        <p:spPr>
          <a:xfrm>
            <a:off x="685800" y="838200"/>
            <a:ext cx="7772400" cy="1500188"/>
          </a:xfrm>
        </p:spPr>
        <p:txBody>
          <a:bodyPr/>
          <a:lstStyle/>
          <a:p>
            <a:pPr algn="ctr" eaLnBrk="1" hangingPunct="1">
              <a:lnSpc>
                <a:spcPct val="90000"/>
              </a:lnSpc>
            </a:pPr>
            <a:r>
              <a:rPr lang="en-US" sz="3600" b="1" smtClean="0">
                <a:solidFill>
                  <a:srgbClr val="006C31"/>
                </a:solidFill>
              </a:rPr>
              <a:t>1857</a:t>
            </a:r>
          </a:p>
          <a:p>
            <a:pPr algn="ctr" eaLnBrk="1" hangingPunct="1">
              <a:lnSpc>
                <a:spcPct val="90000"/>
              </a:lnSpc>
            </a:pPr>
            <a:r>
              <a:rPr lang="en-US" sz="3600" b="1" smtClean="0">
                <a:solidFill>
                  <a:srgbClr val="006C31"/>
                </a:solidFill>
              </a:rPr>
              <a:t>20% of Philly’s grocers were Irish</a:t>
            </a:r>
          </a:p>
          <a:p>
            <a:pPr algn="ctr" eaLnBrk="1" hangingPunct="1">
              <a:lnSpc>
                <a:spcPct val="90000"/>
              </a:lnSpc>
            </a:pPr>
            <a:r>
              <a:rPr lang="en-US" sz="3600" b="1" smtClean="0">
                <a:solidFill>
                  <a:srgbClr val="006C31"/>
                </a:solidFill>
              </a:rPr>
              <a:t>12% of Philly’s Dry Goods Merchants were Irish</a:t>
            </a:r>
          </a:p>
        </p:txBody>
      </p:sp>
      <p:sp>
        <p:nvSpPr>
          <p:cNvPr id="91140" name="Rectangle 4"/>
          <p:cNvSpPr>
            <a:spLocks noChangeArrowheads="1"/>
          </p:cNvSpPr>
          <p:nvPr/>
        </p:nvSpPr>
        <p:spPr bwMode="auto">
          <a:xfrm>
            <a:off x="2209800" y="4648200"/>
            <a:ext cx="457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b="1">
                <a:solidFill>
                  <a:srgbClr val="006C31"/>
                </a:solidFill>
                <a:latin typeface="Calibri" pitchFamily="34" charset="0"/>
              </a:rPr>
              <a:t>SEVEN YEARS CANNOT MAKE THAT MUCH OF A DIFFERENCE!</a:t>
            </a:r>
            <a:endParaRPr lang="en-US" sz="2400">
              <a:solidFill>
                <a:srgbClr val="006C31"/>
              </a:solidFill>
              <a:latin typeface="Calibri" pitchFamily="34" charset="0"/>
            </a:endParaRPr>
          </a:p>
        </p:txBody>
      </p:sp>
    </p:spTree>
  </p:cSld>
  <p:clrMapOvr>
    <a:masterClrMapping/>
  </p:clrMapOvr>
  <p:transition>
    <p:plus/>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rtlCol="0">
            <a:normAutofit/>
          </a:bodyPr>
          <a:lstStyle/>
          <a:p>
            <a:pPr eaLnBrk="1" fontAlgn="auto" hangingPunct="1">
              <a:spcAft>
                <a:spcPts val="0"/>
              </a:spcAft>
              <a:defRPr/>
            </a:pPr>
            <a:r>
              <a:rPr lang="en-US" dirty="0" smtClean="0">
                <a:solidFill>
                  <a:srgbClr val="EED200"/>
                </a:solidFill>
              </a:rPr>
              <a:t>The Philadelphia Irish</a:t>
            </a:r>
            <a:endParaRPr lang="en-US" dirty="0">
              <a:solidFill>
                <a:srgbClr val="EED200"/>
              </a:solidFill>
            </a:endParaRPr>
          </a:p>
        </p:txBody>
      </p:sp>
      <p:sp>
        <p:nvSpPr>
          <p:cNvPr id="3" name="Content Placeholder 2"/>
          <p:cNvSpPr>
            <a:spLocks noGrp="1"/>
          </p:cNvSpPr>
          <p:nvPr>
            <p:ph idx="1"/>
          </p:nvPr>
        </p:nvSpPr>
        <p:spPr/>
        <p:txBody>
          <a:bodyPr rtlCol="0">
            <a:normAutofit fontScale="92500"/>
          </a:bodyPr>
          <a:lstStyle/>
          <a:p>
            <a:pPr eaLnBrk="1" fontAlgn="auto" hangingPunct="1">
              <a:spcAft>
                <a:spcPts val="0"/>
              </a:spcAft>
              <a:defRPr/>
            </a:pPr>
            <a:r>
              <a:rPr lang="en-US" sz="3600" b="1" dirty="0" smtClean="0"/>
              <a:t>The Irish in Philadelphia had a much easier time of upward mobility than Irish in other eastern cities because the abundant land allowed cheaper housing.  In 1851:</a:t>
            </a:r>
          </a:p>
          <a:p>
            <a:pPr eaLnBrk="1" fontAlgn="auto" hangingPunct="1">
              <a:spcAft>
                <a:spcPts val="0"/>
              </a:spcAft>
              <a:defRPr/>
            </a:pPr>
            <a:r>
              <a:rPr lang="en-US" sz="3600" b="1" dirty="0" smtClean="0"/>
              <a:t>New York’s population was 515,000,</a:t>
            </a:r>
          </a:p>
          <a:p>
            <a:pPr lvl="1" eaLnBrk="1" fontAlgn="auto" hangingPunct="1">
              <a:spcAft>
                <a:spcPts val="0"/>
              </a:spcAft>
              <a:buFont typeface="Arial" pitchFamily="34" charset="0"/>
              <a:buNone/>
              <a:defRPr/>
            </a:pPr>
            <a:r>
              <a:rPr lang="en-US" sz="3600" b="1" dirty="0" smtClean="0"/>
              <a:t>		but had only 37,730 houses.</a:t>
            </a:r>
          </a:p>
          <a:p>
            <a:pPr eaLnBrk="1" fontAlgn="auto" hangingPunct="1">
              <a:spcAft>
                <a:spcPts val="0"/>
              </a:spcAft>
              <a:defRPr/>
            </a:pPr>
            <a:r>
              <a:rPr lang="en-US" sz="3600" b="1" dirty="0" smtClean="0"/>
              <a:t>Philadelphia’s population was 490,000, 	but had 61,200 houses.</a:t>
            </a:r>
          </a:p>
          <a:p>
            <a:pPr lvl="1" eaLnBrk="1" fontAlgn="auto" hangingPunct="1">
              <a:spcAft>
                <a:spcPts val="0"/>
              </a:spcAft>
              <a:buFont typeface="Wingdings" pitchFamily="2" charset="2"/>
              <a:buNone/>
              <a:defRPr/>
            </a:pPr>
            <a:endParaRPr lang="en-US" dirty="0" smtClean="0"/>
          </a:p>
          <a:p>
            <a:pPr eaLnBrk="1" fontAlgn="auto" hangingPunct="1">
              <a:spcAft>
                <a:spcPts val="0"/>
              </a:spcAft>
              <a:defRPr/>
            </a:pPr>
            <a:endParaRPr lang="en-US" dirty="0"/>
          </a:p>
        </p:txBody>
      </p:sp>
      <p:sp>
        <p:nvSpPr>
          <p:cNvPr id="4" name="Footer Placeholder 3"/>
          <p:cNvSpPr>
            <a:spLocks noGrp="1"/>
          </p:cNvSpPr>
          <p:nvPr>
            <p:ph type="ftr" sz="quarter" idx="10"/>
          </p:nvPr>
        </p:nvSpPr>
        <p:spPr/>
        <p:txBody>
          <a:bodyPr/>
          <a:lstStyle/>
          <a:p>
            <a:pPr>
              <a:defRPr/>
            </a:pPr>
            <a:r>
              <a:rPr lang="en-US"/>
              <a:t>‹#›</a:t>
            </a:r>
          </a:p>
        </p:txBody>
      </p:sp>
      <p:sp>
        <p:nvSpPr>
          <p:cNvPr id="5" name="Date Placeholder 4"/>
          <p:cNvSpPr>
            <a:spLocks noGrp="1"/>
          </p:cNvSpPr>
          <p:nvPr>
            <p:ph type="dt" sz="quarter" idx="11"/>
          </p:nvPr>
        </p:nvSpPr>
        <p:spPr/>
        <p:txBody>
          <a:bodyPr/>
          <a:lstStyle/>
          <a:p>
            <a:pPr>
              <a:defRPr/>
            </a:pPr>
            <a:r>
              <a:rPr lang="en-US"/>
              <a:t>Copyright 2010</a:t>
            </a:r>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Rectangle 4"/>
          <p:cNvSpPr>
            <a:spLocks noGrp="1" noChangeArrowheads="1"/>
          </p:cNvSpPr>
          <p:nvPr>
            <p:ph type="title"/>
          </p:nvPr>
        </p:nvSpPr>
        <p:spPr/>
        <p:style>
          <a:lnRef idx="2">
            <a:schemeClr val="dk1">
              <a:shade val="50000"/>
            </a:schemeClr>
          </a:lnRef>
          <a:fillRef idx="1">
            <a:schemeClr val="dk1"/>
          </a:fillRef>
          <a:effectRef idx="0">
            <a:schemeClr val="dk1"/>
          </a:effectRef>
          <a:fontRef idx="minor">
            <a:schemeClr val="lt1"/>
          </a:fontRef>
        </p:style>
        <p:txBody>
          <a:bodyPr rtlCol="0">
            <a:normAutofit fontScale="90000"/>
          </a:bodyPr>
          <a:lstStyle/>
          <a:p>
            <a:pPr eaLnBrk="1" fontAlgn="auto" hangingPunct="1">
              <a:spcAft>
                <a:spcPts val="0"/>
              </a:spcAft>
              <a:defRPr/>
            </a:pPr>
            <a:r>
              <a:rPr lang="en-US" sz="4100" dirty="0" smtClean="0"/>
              <a:t/>
            </a:r>
            <a:br>
              <a:rPr lang="en-US" sz="4100" dirty="0" smtClean="0"/>
            </a:br>
            <a:r>
              <a:rPr lang="en-US" sz="4100" dirty="0" smtClean="0">
                <a:solidFill>
                  <a:srgbClr val="009E47"/>
                </a:solidFill>
              </a:rPr>
              <a:t>Catholic Schools Boom in Philly</a:t>
            </a:r>
            <a:r>
              <a:rPr lang="en-US" sz="4100" dirty="0">
                <a:solidFill>
                  <a:srgbClr val="009E47"/>
                </a:solidFill>
              </a:rPr>
              <a:t/>
            </a:r>
            <a:br>
              <a:rPr lang="en-US" sz="4100" dirty="0">
                <a:solidFill>
                  <a:srgbClr val="009E47"/>
                </a:solidFill>
              </a:rPr>
            </a:br>
            <a:endParaRPr lang="en-US" sz="4100" dirty="0">
              <a:solidFill>
                <a:srgbClr val="009E47"/>
              </a:solidFill>
            </a:endParaRPr>
          </a:p>
        </p:txBody>
      </p:sp>
      <p:sp>
        <p:nvSpPr>
          <p:cNvPr id="93187" name="Rectangle 5"/>
          <p:cNvSpPr>
            <a:spLocks noGrp="1" noChangeArrowheads="1"/>
          </p:cNvSpPr>
          <p:nvPr>
            <p:ph idx="1"/>
          </p:nvPr>
        </p:nvSpPr>
        <p:spPr/>
        <p:txBody>
          <a:bodyPr/>
          <a:lstStyle/>
          <a:p>
            <a:pPr eaLnBrk="1" hangingPunct="1"/>
            <a:r>
              <a:rPr lang="en-US" sz="4800" smtClean="0"/>
              <a:t>Prior to 1860:</a:t>
            </a:r>
          </a:p>
          <a:p>
            <a:pPr lvl="1" eaLnBrk="1" hangingPunct="1"/>
            <a:r>
              <a:rPr lang="en-US" sz="4400" smtClean="0"/>
              <a:t>Boston has only four.</a:t>
            </a:r>
          </a:p>
          <a:p>
            <a:pPr lvl="1" eaLnBrk="1" hangingPunct="1"/>
            <a:r>
              <a:rPr lang="en-US" sz="4400" smtClean="0"/>
              <a:t>Because the Irish had more money and quicker upward mobility, Philadelphia had 19 Catholic schools. </a:t>
            </a:r>
          </a:p>
        </p:txBody>
      </p:sp>
    </p:spTree>
  </p:cSld>
  <p:clrMapOvr>
    <a:masterClrMapping/>
  </p:clrMapOvr>
  <p:transition>
    <p:wheel spokes="2"/>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Rectangle 4"/>
          <p:cNvSpPr>
            <a:spLocks noGrp="1" noChangeArrowheads="1"/>
          </p:cNvSpPr>
          <p:nvPr>
            <p:ph type="title"/>
          </p:nvPr>
        </p:nvSpPr>
        <p:spPr>
          <a:gradFill flip="none" rotWithShape="1">
            <a:gsLst>
              <a:gs pos="0">
                <a:srgbClr val="006C31">
                  <a:shade val="30000"/>
                  <a:satMod val="115000"/>
                </a:srgbClr>
              </a:gs>
              <a:gs pos="50000">
                <a:srgbClr val="006C31">
                  <a:shade val="67500"/>
                  <a:satMod val="115000"/>
                </a:srgbClr>
              </a:gs>
              <a:gs pos="100000">
                <a:srgbClr val="006C31">
                  <a:shade val="100000"/>
                  <a:satMod val="115000"/>
                </a:srgbClr>
              </a:gs>
            </a:gsLst>
            <a:path path="circle">
              <a:fillToRect l="50000" t="50000" r="50000" b="50000"/>
            </a:path>
            <a:tileRect/>
          </a:gradFill>
          <a:ln>
            <a:miter lim="800000"/>
            <a:headEnd/>
            <a:tailEnd/>
          </a:ln>
          <a:effectLst>
            <a:reflection blurRad="6350" stA="50000" endA="300" endPos="38500" dist="50800" dir="5400000" sy="-100000" algn="bl" rotWithShape="0"/>
          </a:effectLst>
        </p:spPr>
        <p:txBody>
          <a:bodyPr rtlCol="0">
            <a:normAutofit/>
          </a:bodyPr>
          <a:lstStyle/>
          <a:p>
            <a:pPr eaLnBrk="1" fontAlgn="auto" hangingPunct="1">
              <a:spcAft>
                <a:spcPts val="0"/>
              </a:spcAft>
              <a:defRPr/>
            </a:pPr>
            <a:r>
              <a:rPr lang="en-US" sz="3200" dirty="0">
                <a:solidFill>
                  <a:srgbClr val="FF9900"/>
                </a:solidFill>
              </a:rPr>
              <a:t>Irish Construction Companies Build Catholic </a:t>
            </a:r>
            <a:r>
              <a:rPr lang="en-US" sz="3200" dirty="0" smtClean="0">
                <a:solidFill>
                  <a:srgbClr val="FF9900"/>
                </a:solidFill>
              </a:rPr>
              <a:t>Churches, Catholic Schools &amp; Homes</a:t>
            </a:r>
            <a:endParaRPr lang="en-US" sz="3200" dirty="0">
              <a:solidFill>
                <a:srgbClr val="FF9900"/>
              </a:solidFill>
            </a:endParaRPr>
          </a:p>
        </p:txBody>
      </p:sp>
      <p:sp>
        <p:nvSpPr>
          <p:cNvPr id="57349" name="Rectangle 5"/>
          <p:cNvSpPr>
            <a:spLocks noGrp="1" noChangeArrowheads="1"/>
          </p:cNvSpPr>
          <p:nvPr>
            <p:ph idx="1"/>
          </p:nvPr>
        </p:nvSpPr>
        <p:spPr>
          <a:xfrm>
            <a:off x="0" y="2133600"/>
            <a:ext cx="8229600" cy="4525963"/>
          </a:xfrm>
        </p:spPr>
        <p:txBody>
          <a:bodyPr rtlCol="0">
            <a:normAutofit/>
          </a:bodyPr>
          <a:lstStyle/>
          <a:p>
            <a:pPr eaLnBrk="1" fontAlgn="auto" hangingPunct="1">
              <a:spcAft>
                <a:spcPts val="0"/>
              </a:spcAft>
              <a:defRPr/>
            </a:pPr>
            <a:r>
              <a:rPr lang="en-US" sz="4400" dirty="0">
                <a:solidFill>
                  <a:srgbClr val="006C31"/>
                </a:solidFill>
                <a:effectLst>
                  <a:outerShdw blurRad="38100" dist="38100" dir="2700000" algn="tl">
                    <a:srgbClr val="000000"/>
                  </a:outerShdw>
                </a:effectLst>
              </a:rPr>
              <a:t>Irish Catholic </a:t>
            </a:r>
            <a:r>
              <a:rPr lang="en-US" sz="4400" dirty="0" smtClean="0">
                <a:solidFill>
                  <a:srgbClr val="006C31"/>
                </a:solidFill>
                <a:effectLst>
                  <a:outerShdw blurRad="38100" dist="38100" dir="2700000" algn="tl">
                    <a:srgbClr val="000000"/>
                  </a:outerShdw>
                </a:effectLst>
              </a:rPr>
              <a:t>construction workers earn money at Irish companies.</a:t>
            </a:r>
          </a:p>
          <a:p>
            <a:pPr eaLnBrk="1" fontAlgn="auto" hangingPunct="1">
              <a:spcAft>
                <a:spcPts val="0"/>
              </a:spcAft>
              <a:defRPr/>
            </a:pPr>
            <a:r>
              <a:rPr lang="en-US" sz="4400" dirty="0" smtClean="0">
                <a:solidFill>
                  <a:srgbClr val="006C31"/>
                </a:solidFill>
                <a:effectLst>
                  <a:outerShdw blurRad="38100" dist="38100" dir="2700000" algn="tl">
                    <a:srgbClr val="000000"/>
                  </a:outerShdw>
                </a:effectLst>
              </a:rPr>
              <a:t> They formed Building and Loans</a:t>
            </a:r>
            <a:endParaRPr lang="en-US" sz="4400" dirty="0">
              <a:solidFill>
                <a:srgbClr val="006C31"/>
              </a:solidFill>
              <a:effectLst>
                <a:outerShdw blurRad="38100" dist="38100" dir="2700000" algn="tl">
                  <a:srgbClr val="000000"/>
                </a:outerShdw>
              </a:effectLst>
            </a:endParaRPr>
          </a:p>
          <a:p>
            <a:pPr eaLnBrk="1" fontAlgn="auto" hangingPunct="1">
              <a:spcAft>
                <a:spcPts val="0"/>
              </a:spcAft>
              <a:defRPr/>
            </a:pPr>
            <a:r>
              <a:rPr lang="en-US" sz="4400" dirty="0" smtClean="0">
                <a:solidFill>
                  <a:srgbClr val="006C31"/>
                </a:solidFill>
                <a:effectLst>
                  <a:outerShdw blurRad="38100" dist="38100" dir="2700000" algn="tl">
                    <a:srgbClr val="000000"/>
                  </a:outerShdw>
                </a:effectLst>
              </a:rPr>
              <a:t>Workers </a:t>
            </a:r>
            <a:r>
              <a:rPr lang="en-US" sz="4400" dirty="0">
                <a:solidFill>
                  <a:srgbClr val="006C31"/>
                </a:solidFill>
                <a:effectLst>
                  <a:outerShdw blurRad="38100" dist="38100" dir="2700000" algn="tl">
                    <a:srgbClr val="000000"/>
                  </a:outerShdw>
                </a:effectLst>
              </a:rPr>
              <a:t>can afford homes</a:t>
            </a:r>
          </a:p>
        </p:txBody>
      </p:sp>
    </p:spTree>
  </p:cSld>
  <p:clrMapOvr>
    <a:masterClrMapping/>
  </p:clrMapOvr>
  <p:transition>
    <p:wheel/>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style>
          <a:lnRef idx="3">
            <a:schemeClr val="lt1"/>
          </a:lnRef>
          <a:fillRef idx="1">
            <a:schemeClr val="dk1"/>
          </a:fillRef>
          <a:effectRef idx="1">
            <a:schemeClr val="dk1"/>
          </a:effectRef>
          <a:fontRef idx="minor">
            <a:schemeClr val="lt1"/>
          </a:fontRef>
        </p:style>
        <p:txBody>
          <a:bodyPr rtlCol="0">
            <a:normAutofit/>
          </a:bodyPr>
          <a:lstStyle/>
          <a:p>
            <a:pPr eaLnBrk="1" fontAlgn="auto" hangingPunct="1">
              <a:spcAft>
                <a:spcPts val="0"/>
              </a:spcAft>
              <a:defRPr/>
            </a:pPr>
            <a:r>
              <a:rPr lang="en-US" sz="6600" dirty="0">
                <a:solidFill>
                  <a:srgbClr val="FFFF99"/>
                </a:solidFill>
                <a:latin typeface="Sydnie" pitchFamily="2" charset="0"/>
              </a:rPr>
              <a:t>Upward Mobility</a:t>
            </a:r>
          </a:p>
        </p:txBody>
      </p:sp>
      <p:sp>
        <p:nvSpPr>
          <p:cNvPr id="95235" name="Rectangle 3"/>
          <p:cNvSpPr>
            <a:spLocks noGrp="1" noChangeArrowheads="1"/>
          </p:cNvSpPr>
          <p:nvPr>
            <p:ph type="body" idx="1"/>
          </p:nvPr>
        </p:nvSpPr>
        <p:spPr/>
        <p:txBody>
          <a:bodyPr/>
          <a:lstStyle/>
          <a:p>
            <a:pPr eaLnBrk="1" hangingPunct="1"/>
            <a:r>
              <a:rPr lang="en-US" sz="3600" smtClean="0">
                <a:solidFill>
                  <a:srgbClr val="FF3300"/>
                </a:solidFill>
                <a:latin typeface="Franklin Gothic Medium Cond" pitchFamily="34" charset="0"/>
              </a:rPr>
              <a:t> </a:t>
            </a:r>
            <a:r>
              <a:rPr lang="en-US" sz="3600" smtClean="0">
                <a:solidFill>
                  <a:srgbClr val="FC6204"/>
                </a:solidFill>
                <a:latin typeface="Franklin Gothic Medium Cond" pitchFamily="34" charset="0"/>
              </a:rPr>
              <a:t>Priesthood and Religious Life</a:t>
            </a:r>
          </a:p>
          <a:p>
            <a:pPr eaLnBrk="1" hangingPunct="1"/>
            <a:r>
              <a:rPr lang="en-US" sz="3600" smtClean="0">
                <a:solidFill>
                  <a:srgbClr val="FC6204"/>
                </a:solidFill>
                <a:latin typeface="Franklin Gothic Medium Cond" pitchFamily="34" charset="0"/>
              </a:rPr>
              <a:t> Politics</a:t>
            </a:r>
          </a:p>
          <a:p>
            <a:pPr lvl="1" eaLnBrk="1" hangingPunct="1"/>
            <a:r>
              <a:rPr lang="en-US" sz="3300" smtClean="0">
                <a:solidFill>
                  <a:srgbClr val="FC6204"/>
                </a:solidFill>
                <a:latin typeface="Franklin Gothic Medium Cond" pitchFamily="34" charset="0"/>
              </a:rPr>
              <a:t>Police</a:t>
            </a:r>
          </a:p>
          <a:p>
            <a:pPr lvl="1" eaLnBrk="1" hangingPunct="1"/>
            <a:r>
              <a:rPr lang="en-US" sz="3300" smtClean="0">
                <a:solidFill>
                  <a:srgbClr val="FC6204"/>
                </a:solidFill>
                <a:latin typeface="Franklin Gothic Medium Cond" pitchFamily="34" charset="0"/>
              </a:rPr>
              <a:t>Firemen</a:t>
            </a:r>
          </a:p>
          <a:p>
            <a:pPr eaLnBrk="1" hangingPunct="1"/>
            <a:r>
              <a:rPr lang="en-US" sz="3600" smtClean="0">
                <a:solidFill>
                  <a:srgbClr val="FC6204"/>
                </a:solidFill>
                <a:latin typeface="Franklin Gothic Medium Cond" pitchFamily="34" charset="0"/>
              </a:rPr>
              <a:t> Labor Unions</a:t>
            </a:r>
          </a:p>
          <a:p>
            <a:pPr eaLnBrk="1" hangingPunct="1"/>
            <a:r>
              <a:rPr lang="en-US" sz="3600" smtClean="0">
                <a:solidFill>
                  <a:srgbClr val="FC6204"/>
                </a:solidFill>
                <a:latin typeface="Franklin Gothic Medium Cond" pitchFamily="34" charset="0"/>
              </a:rPr>
              <a:t> Nationalism</a:t>
            </a:r>
          </a:p>
        </p:txBody>
      </p:sp>
      <p:pic>
        <p:nvPicPr>
          <p:cNvPr id="95236" name="Picture 7" descr="250px-Philip_Sherida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2362200"/>
            <a:ext cx="29146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style>
          <a:lnRef idx="2">
            <a:schemeClr val="dk1">
              <a:shade val="50000"/>
            </a:schemeClr>
          </a:lnRef>
          <a:fillRef idx="1">
            <a:schemeClr val="dk1"/>
          </a:fillRef>
          <a:effectRef idx="0">
            <a:schemeClr val="dk1"/>
          </a:effectRef>
          <a:fontRef idx="minor">
            <a:schemeClr val="lt1"/>
          </a:fontRef>
        </p:style>
        <p:txBody>
          <a:bodyPr rtlCol="0">
            <a:normAutofit fontScale="90000"/>
          </a:bodyPr>
          <a:lstStyle/>
          <a:p>
            <a:pPr eaLnBrk="1" fontAlgn="auto" hangingPunct="1">
              <a:spcAft>
                <a:spcPts val="0"/>
              </a:spcAft>
              <a:defRPr/>
            </a:pPr>
            <a:r>
              <a:rPr lang="en-US" dirty="0" smtClean="0">
                <a:solidFill>
                  <a:srgbClr val="006600"/>
                </a:solidFill>
                <a:latin typeface="Rockwell Extra Bold" pitchFamily="18" charset="0"/>
              </a:rPr>
              <a:t>Key to Success:</a:t>
            </a:r>
            <a:br>
              <a:rPr lang="en-US" dirty="0" smtClean="0">
                <a:solidFill>
                  <a:srgbClr val="006600"/>
                </a:solidFill>
                <a:latin typeface="Rockwell Extra Bold" pitchFamily="18" charset="0"/>
              </a:rPr>
            </a:br>
            <a:endParaRPr lang="en-US" dirty="0"/>
          </a:p>
        </p:txBody>
      </p:sp>
      <p:sp>
        <p:nvSpPr>
          <p:cNvPr id="125958" name="Text Box 6"/>
          <p:cNvSpPr txBox="1">
            <a:spLocks noChangeArrowheads="1"/>
          </p:cNvSpPr>
          <p:nvPr/>
        </p:nvSpPr>
        <p:spPr bwMode="auto">
          <a:xfrm>
            <a:off x="533400" y="1676400"/>
            <a:ext cx="8077200" cy="823913"/>
          </a:xfrm>
          <a:prstGeom prst="rect">
            <a:avLst/>
          </a:prstGeom>
          <a:noFill/>
          <a:ln w="9525">
            <a:noFill/>
            <a:miter lim="800000"/>
            <a:headEnd/>
            <a:tailEnd/>
          </a:ln>
          <a:effectLst/>
        </p:spPr>
        <p:txBody>
          <a:bodyPr>
            <a:spAutoFit/>
          </a:bodyPr>
          <a:lstStyle/>
          <a:p>
            <a:pPr algn="ctr" fontAlgn="auto">
              <a:spcBef>
                <a:spcPct val="50000"/>
              </a:spcBef>
              <a:spcAft>
                <a:spcPts val="0"/>
              </a:spcAft>
              <a:defRPr/>
            </a:pPr>
            <a:endParaRPr lang="en-US" sz="4800">
              <a:solidFill>
                <a:srgbClr val="E62C00"/>
              </a:solidFill>
              <a:effectLst>
                <a:outerShdw blurRad="38100" dist="38100" dir="2700000" algn="tl">
                  <a:srgbClr val="000000"/>
                </a:outerShdw>
              </a:effectLst>
              <a:latin typeface="Georgia" pitchFamily="18" charset="0"/>
              <a:cs typeface="+mn-cs"/>
            </a:endParaRPr>
          </a:p>
        </p:txBody>
      </p:sp>
      <p:sp>
        <p:nvSpPr>
          <p:cNvPr id="96260" name="Text Box 7"/>
          <p:cNvSpPr txBox="1">
            <a:spLocks noChangeArrowheads="1"/>
          </p:cNvSpPr>
          <p:nvPr/>
        </p:nvSpPr>
        <p:spPr bwMode="auto">
          <a:xfrm>
            <a:off x="304800" y="2501900"/>
            <a:ext cx="83058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sz="4400">
              <a:solidFill>
                <a:srgbClr val="006600"/>
              </a:solidFill>
              <a:latin typeface="Rockwell Extra Bold" pitchFamily="18" charset="0"/>
            </a:endParaRPr>
          </a:p>
          <a:p>
            <a:pPr algn="ctr" eaLnBrk="1" hangingPunct="1"/>
            <a:r>
              <a:rPr lang="en-US" sz="6000">
                <a:solidFill>
                  <a:srgbClr val="FC6204"/>
                </a:solidFill>
                <a:latin typeface="Rockwell Extra Bold" pitchFamily="18" charset="0"/>
              </a:rPr>
              <a:t>Entrepreneurism</a:t>
            </a:r>
          </a:p>
        </p:txBody>
      </p:sp>
      <p:pic>
        <p:nvPicPr>
          <p:cNvPr id="96261" name="Picture 8" descr="Diamond Jim Brady: Prince of the Gilded Ag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286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heel spokes="3"/>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rtlCol="0">
            <a:normAutofit fontScale="90000"/>
          </a:bodyPr>
          <a:lstStyle/>
          <a:p>
            <a:pPr eaLnBrk="1" fontAlgn="auto" hangingPunct="1">
              <a:spcAft>
                <a:spcPts val="0"/>
              </a:spcAft>
              <a:defRPr/>
            </a:pPr>
            <a:r>
              <a:rPr lang="en-US" sz="4000" dirty="0" smtClean="0">
                <a:solidFill>
                  <a:srgbClr val="006C31"/>
                </a:solidFill>
                <a:latin typeface="Berlin Sans FB Demi" pitchFamily="34" charset="0"/>
              </a:rPr>
              <a:t>Fields </a:t>
            </a:r>
            <a:r>
              <a:rPr lang="en-US" sz="4000" dirty="0">
                <a:solidFill>
                  <a:srgbClr val="006C31"/>
                </a:solidFill>
                <a:latin typeface="Berlin Sans FB Demi" pitchFamily="34" charset="0"/>
              </a:rPr>
              <a:t>Dominated by the    </a:t>
            </a:r>
            <a:br>
              <a:rPr lang="en-US" sz="4000" dirty="0">
                <a:solidFill>
                  <a:srgbClr val="006C31"/>
                </a:solidFill>
                <a:latin typeface="Berlin Sans FB Demi" pitchFamily="34" charset="0"/>
              </a:rPr>
            </a:br>
            <a:r>
              <a:rPr lang="en-US" sz="4000" dirty="0">
                <a:solidFill>
                  <a:srgbClr val="006C31"/>
                </a:solidFill>
                <a:latin typeface="Berlin Sans FB Demi" pitchFamily="34" charset="0"/>
              </a:rPr>
              <a:t>    Irish in the 19</a:t>
            </a:r>
            <a:r>
              <a:rPr lang="en-US" sz="4000" baseline="30000" dirty="0">
                <a:solidFill>
                  <a:srgbClr val="006C31"/>
                </a:solidFill>
                <a:latin typeface="Berlin Sans FB Demi" pitchFamily="34" charset="0"/>
              </a:rPr>
              <a:t>th</a:t>
            </a:r>
            <a:r>
              <a:rPr lang="en-US" sz="4000" dirty="0">
                <a:solidFill>
                  <a:srgbClr val="006C31"/>
                </a:solidFill>
                <a:latin typeface="Berlin Sans FB Demi" pitchFamily="34" charset="0"/>
              </a:rPr>
              <a:t> &amp; early 20</a:t>
            </a:r>
            <a:r>
              <a:rPr lang="en-US" sz="4000" baseline="30000" dirty="0">
                <a:solidFill>
                  <a:srgbClr val="006C31"/>
                </a:solidFill>
                <a:latin typeface="Berlin Sans FB Demi" pitchFamily="34" charset="0"/>
              </a:rPr>
              <a:t>th</a:t>
            </a:r>
            <a:r>
              <a:rPr lang="en-US" sz="4000" dirty="0">
                <a:solidFill>
                  <a:srgbClr val="006C31"/>
                </a:solidFill>
                <a:latin typeface="Berlin Sans FB Demi" pitchFamily="34" charset="0"/>
              </a:rPr>
              <a:t> centuries</a:t>
            </a:r>
          </a:p>
        </p:txBody>
      </p:sp>
      <p:sp>
        <p:nvSpPr>
          <p:cNvPr id="97283" name="Rectangle 3"/>
          <p:cNvSpPr>
            <a:spLocks noGrp="1" noChangeArrowheads="1"/>
          </p:cNvSpPr>
          <p:nvPr>
            <p:ph type="body" idx="1"/>
          </p:nvPr>
        </p:nvSpPr>
        <p:spPr>
          <a:xfrm>
            <a:off x="1752600" y="1676400"/>
            <a:ext cx="7010400" cy="5029200"/>
          </a:xfrm>
        </p:spPr>
        <p:txBody>
          <a:bodyPr/>
          <a:lstStyle/>
          <a:p>
            <a:pPr algn="r" eaLnBrk="1" hangingPunct="1">
              <a:lnSpc>
                <a:spcPct val="90000"/>
              </a:lnSpc>
            </a:pPr>
            <a:r>
              <a:rPr lang="en-US" smtClean="0">
                <a:solidFill>
                  <a:srgbClr val="FC6204"/>
                </a:solidFill>
                <a:latin typeface="Franklin Gothic Medium Cond" pitchFamily="34" charset="0"/>
              </a:rPr>
              <a:t>Boxers</a:t>
            </a:r>
          </a:p>
          <a:p>
            <a:pPr algn="r" eaLnBrk="1" hangingPunct="1">
              <a:lnSpc>
                <a:spcPct val="90000"/>
              </a:lnSpc>
            </a:pPr>
            <a:r>
              <a:rPr lang="en-US" smtClean="0">
                <a:solidFill>
                  <a:srgbClr val="FC6204"/>
                </a:solidFill>
                <a:latin typeface="Franklin Gothic Medium Cond" pitchFamily="34" charset="0"/>
              </a:rPr>
              <a:t>Sportsmen</a:t>
            </a:r>
          </a:p>
          <a:p>
            <a:pPr algn="r" eaLnBrk="1" hangingPunct="1">
              <a:lnSpc>
                <a:spcPct val="90000"/>
              </a:lnSpc>
            </a:pPr>
            <a:r>
              <a:rPr lang="en-US" smtClean="0">
                <a:solidFill>
                  <a:srgbClr val="FC6204"/>
                </a:solidFill>
                <a:latin typeface="Franklin Gothic Medium Cond" pitchFamily="34" charset="0"/>
              </a:rPr>
              <a:t>Singers</a:t>
            </a:r>
          </a:p>
          <a:p>
            <a:pPr algn="r" eaLnBrk="1" hangingPunct="1">
              <a:lnSpc>
                <a:spcPct val="90000"/>
              </a:lnSpc>
            </a:pPr>
            <a:endParaRPr lang="en-US" smtClean="0">
              <a:solidFill>
                <a:srgbClr val="FF3300"/>
              </a:solidFill>
              <a:latin typeface="Franklin Gothic Medium Cond" pitchFamily="34" charset="0"/>
            </a:endParaRPr>
          </a:p>
          <a:p>
            <a:pPr algn="r" eaLnBrk="1" hangingPunct="1">
              <a:lnSpc>
                <a:spcPct val="90000"/>
              </a:lnSpc>
            </a:pPr>
            <a:endParaRPr lang="en-US" smtClean="0">
              <a:solidFill>
                <a:srgbClr val="FF3300"/>
              </a:solidFill>
              <a:latin typeface="Franklin Gothic Medium Cond" pitchFamily="34" charset="0"/>
            </a:endParaRPr>
          </a:p>
          <a:p>
            <a:pPr eaLnBrk="1" hangingPunct="1">
              <a:lnSpc>
                <a:spcPct val="90000"/>
              </a:lnSpc>
            </a:pPr>
            <a:r>
              <a:rPr lang="en-US" smtClean="0">
                <a:solidFill>
                  <a:srgbClr val="FC6204"/>
                </a:solidFill>
                <a:latin typeface="Franklin Gothic Medium Cond" pitchFamily="34" charset="0"/>
              </a:rPr>
              <a:t>Actors</a:t>
            </a:r>
          </a:p>
          <a:p>
            <a:pPr eaLnBrk="1" hangingPunct="1">
              <a:lnSpc>
                <a:spcPct val="90000"/>
              </a:lnSpc>
            </a:pPr>
            <a:r>
              <a:rPr lang="en-US" smtClean="0">
                <a:solidFill>
                  <a:srgbClr val="FC6204"/>
                </a:solidFill>
                <a:latin typeface="Franklin Gothic Medium Cond" pitchFamily="34" charset="0"/>
              </a:rPr>
              <a:t>Paddy Irish</a:t>
            </a:r>
          </a:p>
          <a:p>
            <a:pPr eaLnBrk="1" hangingPunct="1">
              <a:lnSpc>
                <a:spcPct val="90000"/>
              </a:lnSpc>
            </a:pPr>
            <a:r>
              <a:rPr lang="en-US" smtClean="0">
                <a:solidFill>
                  <a:srgbClr val="FC6204"/>
                </a:solidFill>
                <a:latin typeface="Franklin Gothic Medium Cond" pitchFamily="34" charset="0"/>
              </a:rPr>
              <a:t>Musicians</a:t>
            </a:r>
          </a:p>
          <a:p>
            <a:pPr eaLnBrk="1" hangingPunct="1">
              <a:lnSpc>
                <a:spcPct val="90000"/>
              </a:lnSpc>
            </a:pPr>
            <a:r>
              <a:rPr lang="en-US" smtClean="0">
                <a:solidFill>
                  <a:srgbClr val="FC6204"/>
                </a:solidFill>
                <a:latin typeface="Franklin Gothic Medium Cond" pitchFamily="34" charset="0"/>
              </a:rPr>
              <a:t>Organized Crime </a:t>
            </a:r>
          </a:p>
        </p:txBody>
      </p:sp>
      <p:pic>
        <p:nvPicPr>
          <p:cNvPr id="97284" name="Picture 7" descr="72546801056987490">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0"/>
            <a:ext cx="16954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Picture 9" descr="King Kelly baseball card (N162), 1888">
            <a:hlinkClick r:id="rId5" tooltip="King Kelly baseball card (N162), 1888"/>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800475"/>
            <a:ext cx="1714500"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Picture 11" descr="Ed Delahant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9800" y="1676400"/>
            <a:ext cx="18859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7" name="Picture 13" descr="James corbett 1890.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62800" y="3505200"/>
            <a:ext cx="1676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43400" y="1524000"/>
            <a:ext cx="2286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quarter" idx="10"/>
          </p:nvPr>
        </p:nvSpPr>
        <p:spPr/>
        <p:txBody>
          <a:bodyPr/>
          <a:lstStyle/>
          <a:p>
            <a:pPr>
              <a:defRPr/>
            </a:pPr>
            <a:r>
              <a:rPr lang="en-US"/>
              <a:t>Copyright 2010</a:t>
            </a:r>
          </a:p>
        </p:txBody>
      </p:sp>
      <p:sp>
        <p:nvSpPr>
          <p:cNvPr id="4" name="Footer Placeholder 3"/>
          <p:cNvSpPr>
            <a:spLocks noGrp="1"/>
          </p:cNvSpPr>
          <p:nvPr>
            <p:ph type="ftr" sz="quarter" idx="11"/>
          </p:nvPr>
        </p:nvSpPr>
        <p:spPr/>
        <p:txBody>
          <a:bodyPr/>
          <a:lstStyle/>
          <a:p>
            <a:pPr>
              <a:defRPr/>
            </a:pPr>
            <a:r>
              <a:rPr lang="en-US"/>
              <a:t>‹#›</a:t>
            </a:r>
          </a:p>
        </p:txBody>
      </p:sp>
      <p:sp>
        <p:nvSpPr>
          <p:cNvPr id="24580" name="Rectangle 4"/>
          <p:cNvSpPr>
            <a:spLocks noChangeArrowheads="1"/>
          </p:cNvSpPr>
          <p:nvPr/>
        </p:nvSpPr>
        <p:spPr bwMode="auto">
          <a:xfrm>
            <a:off x="990600" y="533400"/>
            <a:ext cx="73152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4800" b="1">
                <a:solidFill>
                  <a:srgbClr val="0099FF"/>
                </a:solidFill>
                <a:latin typeface="Times New Roman" pitchFamily="18" charset="0"/>
                <a:cs typeface="Times New Roman" pitchFamily="18" charset="0"/>
              </a:rPr>
              <a:t>Why were Jews able to become the richest and most educated ethnic group in the U.S</a:t>
            </a:r>
            <a:endParaRPr lang="en-US" sz="4800" b="1">
              <a:latin typeface="Times New Roman" pitchFamily="18" charset="0"/>
              <a:cs typeface="Times New Roman" pitchFamily="18" charset="0"/>
            </a:endParaRPr>
          </a:p>
        </p:txBody>
      </p:sp>
      <p:pic>
        <p:nvPicPr>
          <p:cNvPr id="24581" name="Picture 10" descr="Tallis with Tzitz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3657600"/>
            <a:ext cx="37338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1"/>
          <p:cNvSpPr>
            <a:spLocks noGrp="1"/>
          </p:cNvSpPr>
          <p:nvPr>
            <p:ph type="title" idx="4294967295"/>
          </p:nvPr>
        </p:nvSpPr>
        <p:spPr>
          <a:xfrm>
            <a:off x="0" y="274638"/>
            <a:ext cx="8229600" cy="1143000"/>
          </a:xfrm>
        </p:spPr>
        <p:txBody>
          <a:bodyPr/>
          <a:lstStyle/>
          <a:p>
            <a:pPr eaLnBrk="1" hangingPunct="1"/>
            <a:r>
              <a:rPr lang="en-US" sz="6600" smtClean="0">
                <a:solidFill>
                  <a:srgbClr val="006600"/>
                </a:solidFill>
                <a:latin typeface="Rockwell Extra Bold" pitchFamily="18" charset="0"/>
              </a:rPr>
              <a:t/>
            </a:r>
            <a:br>
              <a:rPr lang="en-US" sz="6600" smtClean="0">
                <a:solidFill>
                  <a:srgbClr val="006600"/>
                </a:solidFill>
                <a:latin typeface="Rockwell Extra Bold" pitchFamily="18" charset="0"/>
              </a:rPr>
            </a:br>
            <a:r>
              <a:rPr lang="en-US" sz="6600" smtClean="0">
                <a:solidFill>
                  <a:srgbClr val="006600"/>
                </a:solidFill>
                <a:latin typeface="Rockwell Extra Bold" pitchFamily="18" charset="0"/>
              </a:rPr>
              <a:t>BUT,</a:t>
            </a:r>
            <a:br>
              <a:rPr lang="en-US" sz="6600" smtClean="0">
                <a:solidFill>
                  <a:srgbClr val="006600"/>
                </a:solidFill>
                <a:latin typeface="Rockwell Extra Bold" pitchFamily="18" charset="0"/>
              </a:rPr>
            </a:br>
            <a:endParaRPr lang="en-US" sz="6600" smtClean="0"/>
          </a:p>
        </p:txBody>
      </p:sp>
      <p:sp>
        <p:nvSpPr>
          <p:cNvPr id="126982" name="Text Box 6"/>
          <p:cNvSpPr txBox="1">
            <a:spLocks noChangeArrowheads="1"/>
          </p:cNvSpPr>
          <p:nvPr/>
        </p:nvSpPr>
        <p:spPr bwMode="auto">
          <a:xfrm>
            <a:off x="533400" y="1676400"/>
            <a:ext cx="8077200" cy="823913"/>
          </a:xfrm>
          <a:prstGeom prst="rect">
            <a:avLst/>
          </a:prstGeom>
          <a:noFill/>
          <a:ln w="9525">
            <a:noFill/>
            <a:miter lim="800000"/>
            <a:headEnd/>
            <a:tailEnd/>
          </a:ln>
          <a:effectLst/>
        </p:spPr>
        <p:txBody>
          <a:bodyPr>
            <a:spAutoFit/>
          </a:bodyPr>
          <a:lstStyle/>
          <a:p>
            <a:pPr algn="ctr" fontAlgn="auto">
              <a:spcBef>
                <a:spcPct val="50000"/>
              </a:spcBef>
              <a:spcAft>
                <a:spcPts val="0"/>
              </a:spcAft>
              <a:defRPr/>
            </a:pPr>
            <a:endParaRPr lang="en-US" sz="4800">
              <a:solidFill>
                <a:srgbClr val="E62C00"/>
              </a:solidFill>
              <a:effectLst>
                <a:outerShdw blurRad="38100" dist="38100" dir="2700000" algn="tl">
                  <a:srgbClr val="000000"/>
                </a:outerShdw>
              </a:effectLst>
              <a:latin typeface="Georgia" pitchFamily="18" charset="0"/>
              <a:cs typeface="+mn-cs"/>
            </a:endParaRPr>
          </a:p>
        </p:txBody>
      </p:sp>
      <p:sp>
        <p:nvSpPr>
          <p:cNvPr id="98308" name="Text Box 7"/>
          <p:cNvSpPr txBox="1">
            <a:spLocks noChangeArrowheads="1"/>
          </p:cNvSpPr>
          <p:nvPr/>
        </p:nvSpPr>
        <p:spPr bwMode="auto">
          <a:xfrm>
            <a:off x="304800" y="2501900"/>
            <a:ext cx="85344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4400">
                <a:solidFill>
                  <a:srgbClr val="006600"/>
                </a:solidFill>
                <a:latin typeface="Rockwell Extra Bold" pitchFamily="18" charset="0"/>
              </a:rPr>
              <a:t>These fields did not lead </a:t>
            </a:r>
          </a:p>
          <a:p>
            <a:pPr algn="ctr" eaLnBrk="1" hangingPunct="1"/>
            <a:r>
              <a:rPr lang="en-US" sz="4400">
                <a:solidFill>
                  <a:srgbClr val="006600"/>
                </a:solidFill>
                <a:latin typeface="Rockwell Extra Bold" pitchFamily="18" charset="0"/>
              </a:rPr>
              <a:t>to upward mobility</a:t>
            </a:r>
          </a:p>
          <a:p>
            <a:pPr algn="ctr" eaLnBrk="1" hangingPunct="1"/>
            <a:r>
              <a:rPr lang="en-US" sz="4400">
                <a:solidFill>
                  <a:srgbClr val="FF3300"/>
                </a:solidFill>
                <a:latin typeface="Rockwell Extra Bold" pitchFamily="18" charset="0"/>
              </a:rPr>
              <a:t>	</a:t>
            </a:r>
          </a:p>
          <a:p>
            <a:pPr algn="ctr" eaLnBrk="1" hangingPunct="1"/>
            <a:r>
              <a:rPr lang="en-US" sz="4400">
                <a:solidFill>
                  <a:srgbClr val="FC6204"/>
                </a:solidFill>
                <a:latin typeface="Rockwell Extra Bold" pitchFamily="18" charset="0"/>
              </a:rPr>
              <a:t>Except for a </a:t>
            </a:r>
          </a:p>
          <a:p>
            <a:pPr algn="ctr" eaLnBrk="1" hangingPunct="1"/>
            <a:r>
              <a:rPr lang="en-US" sz="4400">
                <a:solidFill>
                  <a:srgbClr val="FC6204"/>
                </a:solidFill>
                <a:latin typeface="Rockwell Extra Bold" pitchFamily="18" charset="0"/>
              </a:rPr>
              <a:t>select few</a:t>
            </a:r>
          </a:p>
          <a:p>
            <a:pPr algn="ctr" eaLnBrk="1" hangingPunct="1"/>
            <a:r>
              <a:rPr lang="en-US" sz="4400">
                <a:solidFill>
                  <a:srgbClr val="FC6204"/>
                </a:solidFill>
                <a:latin typeface="Rockwell Extra Bold" pitchFamily="18" charset="0"/>
              </a:rPr>
              <a:t>individuals</a:t>
            </a:r>
          </a:p>
        </p:txBody>
      </p:sp>
      <p:pic>
        <p:nvPicPr>
          <p:cNvPr id="98309" name="Picture 9" descr="John Lawrence Sullivan in his prime.">
            <a:hlinkClick r:id="rId3" tooltip="John Lawrence Sullivan in his prim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7335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0" name="Picture 11" descr="Charles Comiskey baseball card, 1887">
            <a:hlinkClick r:id="rId5" tooltip="Charles Comiskey baseball card, 1887"/>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800600"/>
            <a:ext cx="17145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1" name="Picture 13" descr="Connie Mack, Time Magazine, 1927">
            <a:hlinkClick r:id="rId7" tooltip="Connie Mack, Time Magazine, 192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29500" y="4600575"/>
            <a:ext cx="1714500"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2" name="Picture 15" descr="Center">
            <a:hlinkClick r:id="rId9" tooltip="Center"/>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39000" y="0"/>
            <a:ext cx="1905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heel spokes="3"/>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rtlCol="0">
            <a:noAutofit/>
          </a:bodyPr>
          <a:lstStyle/>
          <a:p>
            <a:pPr eaLnBrk="1" fontAlgn="auto" hangingPunct="1">
              <a:spcAft>
                <a:spcPts val="0"/>
              </a:spcAft>
              <a:defRPr/>
            </a:pPr>
            <a:r>
              <a:rPr lang="en-US" sz="3200" b="0" dirty="0" smtClean="0">
                <a:solidFill>
                  <a:srgbClr val="CC3300"/>
                </a:solidFill>
                <a:latin typeface="Eras Demi ITC" pitchFamily="34" charset="0"/>
              </a:rPr>
              <a:t/>
            </a:r>
            <a:br>
              <a:rPr lang="en-US" sz="3200" b="0" dirty="0" smtClean="0">
                <a:solidFill>
                  <a:srgbClr val="CC3300"/>
                </a:solidFill>
                <a:latin typeface="Eras Demi ITC" pitchFamily="34" charset="0"/>
              </a:rPr>
            </a:br>
            <a:r>
              <a:rPr lang="en-US" sz="4000" b="0" dirty="0" smtClean="0">
                <a:solidFill>
                  <a:srgbClr val="CC3300"/>
                </a:solidFill>
                <a:latin typeface="Times New Roman" pitchFamily="18" charset="0"/>
                <a:cs typeface="Times New Roman" pitchFamily="18" charset="0"/>
              </a:rPr>
              <a:t>Jewish Immigrants Appreciated the Opportunities</a:t>
            </a:r>
            <a:br>
              <a:rPr lang="en-US" sz="4000" b="0" dirty="0" smtClean="0">
                <a:solidFill>
                  <a:srgbClr val="CC3300"/>
                </a:solidFill>
                <a:latin typeface="Times New Roman" pitchFamily="18" charset="0"/>
                <a:cs typeface="Times New Roman" pitchFamily="18" charset="0"/>
              </a:rPr>
            </a:br>
            <a:endParaRPr lang="en-US" sz="4000" dirty="0">
              <a:latin typeface="Times New Roman" pitchFamily="18" charset="0"/>
              <a:cs typeface="Times New Roman" pitchFamily="18" charset="0"/>
            </a:endParaRPr>
          </a:p>
        </p:txBody>
      </p:sp>
      <p:sp>
        <p:nvSpPr>
          <p:cNvPr id="473094" name="Text Box 6"/>
          <p:cNvSpPr txBox="1">
            <a:spLocks noChangeArrowheads="1"/>
          </p:cNvSpPr>
          <p:nvPr/>
        </p:nvSpPr>
        <p:spPr bwMode="auto">
          <a:xfrm>
            <a:off x="533400" y="1676400"/>
            <a:ext cx="8077200" cy="579438"/>
          </a:xfrm>
          <a:prstGeom prst="rect">
            <a:avLst/>
          </a:prstGeom>
          <a:noFill/>
          <a:ln w="9525">
            <a:noFill/>
            <a:miter lim="800000"/>
            <a:headEnd/>
            <a:tailEnd/>
          </a:ln>
          <a:effectLst/>
        </p:spPr>
        <p:txBody>
          <a:bodyPr>
            <a:spAutoFit/>
          </a:bodyPr>
          <a:lstStyle/>
          <a:p>
            <a:pPr algn="ctr" fontAlgn="auto">
              <a:spcBef>
                <a:spcPct val="50000"/>
              </a:spcBef>
              <a:spcAft>
                <a:spcPts val="0"/>
              </a:spcAft>
              <a:defRPr/>
            </a:pPr>
            <a:endParaRPr lang="en-US" sz="3200">
              <a:solidFill>
                <a:srgbClr val="E62C00"/>
              </a:solidFill>
              <a:effectLst>
                <a:outerShdw blurRad="38100" dist="38100" dir="2700000" algn="tl">
                  <a:srgbClr val="000000"/>
                </a:outerShdw>
              </a:effectLst>
              <a:latin typeface="Georgia" pitchFamily="18" charset="0"/>
              <a:cs typeface="+mn-cs"/>
            </a:endParaRPr>
          </a:p>
        </p:txBody>
      </p:sp>
      <p:sp>
        <p:nvSpPr>
          <p:cNvPr id="99332" name="Text Box 7"/>
          <p:cNvSpPr txBox="1">
            <a:spLocks noChangeArrowheads="1"/>
          </p:cNvSpPr>
          <p:nvPr/>
        </p:nvSpPr>
        <p:spPr bwMode="auto">
          <a:xfrm>
            <a:off x="4581525" y="1981200"/>
            <a:ext cx="18415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a:solidFill>
                <a:srgbClr val="CC6600"/>
              </a:solidFill>
              <a:latin typeface="Blackadder ITC" pitchFamily="82" charset="0"/>
            </a:endParaRPr>
          </a:p>
        </p:txBody>
      </p:sp>
      <p:sp>
        <p:nvSpPr>
          <p:cNvPr id="473096" name="Text Box 8"/>
          <p:cNvSpPr txBox="1">
            <a:spLocks noChangeArrowheads="1"/>
          </p:cNvSpPr>
          <p:nvPr/>
        </p:nvSpPr>
        <p:spPr bwMode="auto">
          <a:xfrm>
            <a:off x="619125" y="990600"/>
            <a:ext cx="7991475" cy="5262563"/>
          </a:xfrm>
          <a:prstGeom prst="rect">
            <a:avLst/>
          </a:prstGeom>
          <a:noFill/>
          <a:ln w="9525">
            <a:noFill/>
            <a:miter lim="800000"/>
            <a:headEnd/>
            <a:tailEnd/>
          </a:ln>
          <a:effectLst/>
        </p:spPr>
        <p:txBody>
          <a:bodyPr>
            <a:spAutoFit/>
          </a:bodyPr>
          <a:lstStyle/>
          <a:p>
            <a:pPr algn="ctr" fontAlgn="auto">
              <a:spcBef>
                <a:spcPts val="0"/>
              </a:spcBef>
              <a:spcAft>
                <a:spcPts val="0"/>
              </a:spcAft>
              <a:defRPr/>
            </a:pPr>
            <a:endParaRPr lang="en-US" sz="4800" dirty="0">
              <a:solidFill>
                <a:srgbClr val="009A00"/>
              </a:solidFill>
              <a:latin typeface="Eras Demi ITC" pitchFamily="34" charset="0"/>
              <a:cs typeface="+mn-cs"/>
            </a:endParaRPr>
          </a:p>
          <a:p>
            <a:pPr algn="ctr" fontAlgn="auto">
              <a:spcBef>
                <a:spcPts val="0"/>
              </a:spcBef>
              <a:spcAft>
                <a:spcPts val="0"/>
              </a:spcAft>
              <a:defRPr/>
            </a:pPr>
            <a:r>
              <a:rPr lang="en-US" sz="4800" dirty="0">
                <a:solidFill>
                  <a:schemeClr val="tx2">
                    <a:lumMod val="75000"/>
                  </a:schemeClr>
                </a:solidFill>
                <a:latin typeface="Times New Roman" pitchFamily="18" charset="0"/>
                <a:cs typeface="Times New Roman" pitchFamily="18" charset="0"/>
              </a:rPr>
              <a:t>Still,</a:t>
            </a:r>
          </a:p>
          <a:p>
            <a:pPr algn="ctr" fontAlgn="auto">
              <a:spcBef>
                <a:spcPts val="0"/>
              </a:spcBef>
              <a:spcAft>
                <a:spcPts val="0"/>
              </a:spcAft>
              <a:defRPr/>
            </a:pPr>
            <a:r>
              <a:rPr lang="en-US" sz="4800" dirty="0">
                <a:solidFill>
                  <a:schemeClr val="tx2">
                    <a:lumMod val="75000"/>
                  </a:schemeClr>
                </a:solidFill>
                <a:latin typeface="Times New Roman" pitchFamily="18" charset="0"/>
                <a:cs typeface="Times New Roman" pitchFamily="18" charset="0"/>
              </a:rPr>
              <a:t>1905 -- 54% of Jewish </a:t>
            </a:r>
          </a:p>
          <a:p>
            <a:pPr algn="ctr" fontAlgn="auto">
              <a:spcBef>
                <a:spcPts val="0"/>
              </a:spcBef>
              <a:spcAft>
                <a:spcPts val="0"/>
              </a:spcAft>
              <a:defRPr/>
            </a:pPr>
            <a:r>
              <a:rPr lang="en-US" sz="4800" dirty="0">
                <a:solidFill>
                  <a:schemeClr val="tx2">
                    <a:lumMod val="75000"/>
                  </a:schemeClr>
                </a:solidFill>
                <a:latin typeface="Times New Roman" pitchFamily="18" charset="0"/>
                <a:cs typeface="Times New Roman" pitchFamily="18" charset="0"/>
              </a:rPr>
              <a:t>households were headed by </a:t>
            </a:r>
          </a:p>
          <a:p>
            <a:pPr algn="ctr" fontAlgn="auto">
              <a:spcBef>
                <a:spcPts val="0"/>
              </a:spcBef>
              <a:spcAft>
                <a:spcPts val="0"/>
              </a:spcAft>
              <a:defRPr/>
            </a:pPr>
            <a:r>
              <a:rPr lang="en-US" sz="4800" dirty="0">
                <a:solidFill>
                  <a:srgbClr val="CC3300"/>
                </a:solidFill>
                <a:latin typeface="Times New Roman" pitchFamily="18" charset="0"/>
                <a:cs typeface="Times New Roman" pitchFamily="18" charset="0"/>
              </a:rPr>
              <a:t>Manual Laborers</a:t>
            </a:r>
          </a:p>
          <a:p>
            <a:pPr algn="ctr" fontAlgn="auto">
              <a:spcBef>
                <a:spcPts val="0"/>
              </a:spcBef>
              <a:spcAft>
                <a:spcPts val="0"/>
              </a:spcAft>
              <a:defRPr/>
            </a:pPr>
            <a:r>
              <a:rPr lang="en-US" sz="4800" dirty="0">
                <a:solidFill>
                  <a:schemeClr val="tx2">
                    <a:lumMod val="75000"/>
                  </a:schemeClr>
                </a:solidFill>
                <a:latin typeface="Times New Roman" pitchFamily="18" charset="0"/>
                <a:cs typeface="Times New Roman" pitchFamily="18" charset="0"/>
              </a:rPr>
              <a:t>Less than 3% were professionals</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rtlCol="0">
            <a:normAutofit fontScale="90000"/>
          </a:bodyPr>
          <a:lstStyle/>
          <a:p>
            <a:pPr eaLnBrk="1" fontAlgn="auto" hangingPunct="1">
              <a:spcAft>
                <a:spcPts val="0"/>
              </a:spcAft>
              <a:defRPr/>
            </a:pPr>
            <a:r>
              <a:rPr lang="en-US" dirty="0" smtClean="0"/>
              <a:t>Many Jews Began to Move into he Middle Class through</a:t>
            </a:r>
            <a:endParaRPr lang="en-US" dirty="0"/>
          </a:p>
        </p:txBody>
      </p:sp>
      <p:sp>
        <p:nvSpPr>
          <p:cNvPr id="462854" name="Text Box 6"/>
          <p:cNvSpPr txBox="1">
            <a:spLocks noChangeArrowheads="1"/>
          </p:cNvSpPr>
          <p:nvPr/>
        </p:nvSpPr>
        <p:spPr bwMode="auto">
          <a:xfrm>
            <a:off x="533400" y="1676400"/>
            <a:ext cx="8077200" cy="579438"/>
          </a:xfrm>
          <a:prstGeom prst="rect">
            <a:avLst/>
          </a:prstGeom>
          <a:noFill/>
          <a:ln w="9525">
            <a:noFill/>
            <a:miter lim="800000"/>
            <a:headEnd/>
            <a:tailEnd/>
          </a:ln>
          <a:effectLst/>
        </p:spPr>
        <p:txBody>
          <a:bodyPr>
            <a:spAutoFit/>
          </a:bodyPr>
          <a:lstStyle/>
          <a:p>
            <a:pPr algn="ctr" fontAlgn="auto">
              <a:spcBef>
                <a:spcPct val="50000"/>
              </a:spcBef>
              <a:spcAft>
                <a:spcPts val="0"/>
              </a:spcAft>
              <a:defRPr/>
            </a:pPr>
            <a:endParaRPr lang="en-US" sz="3200">
              <a:solidFill>
                <a:srgbClr val="E62C00"/>
              </a:solidFill>
              <a:effectLst>
                <a:outerShdw blurRad="38100" dist="38100" dir="2700000" algn="tl">
                  <a:srgbClr val="000000"/>
                </a:outerShdw>
              </a:effectLst>
              <a:latin typeface="Georgia" pitchFamily="18" charset="0"/>
              <a:cs typeface="+mn-cs"/>
            </a:endParaRPr>
          </a:p>
        </p:txBody>
      </p:sp>
      <p:sp>
        <p:nvSpPr>
          <p:cNvPr id="100356" name="Text Box 7"/>
          <p:cNvSpPr txBox="1">
            <a:spLocks noChangeArrowheads="1"/>
          </p:cNvSpPr>
          <p:nvPr/>
        </p:nvSpPr>
        <p:spPr bwMode="auto">
          <a:xfrm>
            <a:off x="4581525" y="1981200"/>
            <a:ext cx="18415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a:solidFill>
                <a:srgbClr val="CC6600"/>
              </a:solidFill>
              <a:latin typeface="Blackadder ITC" pitchFamily="82" charset="0"/>
            </a:endParaRPr>
          </a:p>
        </p:txBody>
      </p:sp>
      <p:sp>
        <p:nvSpPr>
          <p:cNvPr id="100357" name="Text Box 8"/>
          <p:cNvSpPr txBox="1">
            <a:spLocks noChangeArrowheads="1"/>
          </p:cNvSpPr>
          <p:nvPr/>
        </p:nvSpPr>
        <p:spPr bwMode="auto">
          <a:xfrm>
            <a:off x="304800" y="2017713"/>
            <a:ext cx="883920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6600">
                <a:solidFill>
                  <a:srgbClr val="0066FF"/>
                </a:solidFill>
                <a:latin typeface="Times New Roman" pitchFamily="18" charset="0"/>
                <a:cs typeface="Times New Roman" pitchFamily="18" charset="0"/>
              </a:rPr>
              <a:t>Unions, Union Leadership</a:t>
            </a:r>
          </a:p>
          <a:p>
            <a:pPr algn="ctr" eaLnBrk="1" hangingPunct="1"/>
            <a:r>
              <a:rPr lang="en-US" sz="6600">
                <a:solidFill>
                  <a:srgbClr val="0066FF"/>
                </a:solidFill>
                <a:latin typeface="Times New Roman" pitchFamily="18" charset="0"/>
                <a:cs typeface="Times New Roman" pitchFamily="18" charset="0"/>
              </a:rPr>
              <a:t>and</a:t>
            </a:r>
          </a:p>
          <a:p>
            <a:pPr algn="ctr" eaLnBrk="1" hangingPunct="1"/>
            <a:r>
              <a:rPr lang="en-US" sz="6600">
                <a:solidFill>
                  <a:srgbClr val="0066FF"/>
                </a:solidFill>
                <a:latin typeface="Times New Roman" pitchFamily="18" charset="0"/>
                <a:cs typeface="Times New Roman" pitchFamily="18" charset="0"/>
              </a:rPr>
              <a:t>as Entrepreneurs</a:t>
            </a:r>
          </a:p>
        </p:txBody>
      </p:sp>
      <p:pic>
        <p:nvPicPr>
          <p:cNvPr id="100358" name="Picture 9" descr="Samuel Gompers">
            <a:hlinkClick r:id="rId3" tooltip="Samuel Gompers"/>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066800"/>
            <a:ext cx="171450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9" name="Picture 10" descr="Sidney Hillm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7600" y="1295400"/>
            <a:ext cx="151923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0" name="Picture 11" descr="Levi Strauss">
            <a:hlinkClick r:id="rId6" tooltip="Levi Strauss"/>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3276600"/>
            <a:ext cx="14763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91400" y="3581400"/>
            <a:ext cx="1468438"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ln>
            <a:miter lim="800000"/>
            <a:headEnd/>
            <a:tailEnd/>
          </a:ln>
        </p:spPr>
        <p:style>
          <a:lnRef idx="0">
            <a:schemeClr val="accent1"/>
          </a:lnRef>
          <a:fillRef idx="3">
            <a:schemeClr val="accent1"/>
          </a:fillRef>
          <a:effectRef idx="3">
            <a:schemeClr val="accent1"/>
          </a:effectRef>
          <a:fontRef idx="minor">
            <a:schemeClr val="lt1"/>
          </a:fontRef>
        </p:style>
        <p:txBody>
          <a:bodyPr rtlCol="0">
            <a:noAutofit/>
          </a:bodyPr>
          <a:lstStyle/>
          <a:p>
            <a:pPr eaLnBrk="1" fontAlgn="auto" hangingPunct="1">
              <a:spcAft>
                <a:spcPts val="0"/>
              </a:spcAft>
              <a:defRPr/>
            </a:pPr>
            <a:r>
              <a:rPr lang="en-US" sz="6600" dirty="0" smtClean="0">
                <a:solidFill>
                  <a:srgbClr val="FF3300"/>
                </a:solidFill>
              </a:rPr>
              <a:t/>
            </a:r>
            <a:br>
              <a:rPr lang="en-US" sz="6600" dirty="0" smtClean="0">
                <a:solidFill>
                  <a:srgbClr val="FF3300"/>
                </a:solidFill>
              </a:rPr>
            </a:br>
            <a:r>
              <a:rPr lang="en-US" sz="6600" dirty="0" smtClean="0">
                <a:solidFill>
                  <a:schemeClr val="bg1"/>
                </a:solidFill>
              </a:rPr>
              <a:t>Education</a:t>
            </a:r>
            <a:br>
              <a:rPr lang="en-US" sz="6600" dirty="0" smtClean="0">
                <a:solidFill>
                  <a:schemeClr val="bg1"/>
                </a:solidFill>
              </a:rPr>
            </a:br>
            <a:endParaRPr lang="en-US" sz="6600" dirty="0">
              <a:solidFill>
                <a:schemeClr val="bg1"/>
              </a:solidFill>
            </a:endParaRPr>
          </a:p>
        </p:txBody>
      </p:sp>
      <p:sp>
        <p:nvSpPr>
          <p:cNvPr id="464902" name="Text Box 6"/>
          <p:cNvSpPr txBox="1">
            <a:spLocks noChangeArrowheads="1"/>
          </p:cNvSpPr>
          <p:nvPr/>
        </p:nvSpPr>
        <p:spPr bwMode="auto">
          <a:xfrm>
            <a:off x="533400" y="1676400"/>
            <a:ext cx="8077200" cy="579438"/>
          </a:xfrm>
          <a:prstGeom prst="rect">
            <a:avLst/>
          </a:prstGeom>
          <a:noFill/>
          <a:ln w="9525">
            <a:noFill/>
            <a:miter lim="800000"/>
            <a:headEnd/>
            <a:tailEnd/>
          </a:ln>
          <a:effectLst/>
        </p:spPr>
        <p:txBody>
          <a:bodyPr>
            <a:spAutoFit/>
          </a:bodyPr>
          <a:lstStyle/>
          <a:p>
            <a:pPr algn="ctr" fontAlgn="auto">
              <a:spcBef>
                <a:spcPct val="50000"/>
              </a:spcBef>
              <a:spcAft>
                <a:spcPts val="0"/>
              </a:spcAft>
              <a:defRPr/>
            </a:pPr>
            <a:endParaRPr lang="en-US" sz="3200">
              <a:solidFill>
                <a:srgbClr val="E62C00"/>
              </a:solidFill>
              <a:effectLst>
                <a:outerShdw blurRad="38100" dist="38100" dir="2700000" algn="tl">
                  <a:srgbClr val="000000"/>
                </a:outerShdw>
              </a:effectLst>
              <a:latin typeface="Georgia" pitchFamily="18" charset="0"/>
              <a:cs typeface="+mn-cs"/>
            </a:endParaRPr>
          </a:p>
        </p:txBody>
      </p:sp>
      <p:sp>
        <p:nvSpPr>
          <p:cNvPr id="101382" name="Text Box 7"/>
          <p:cNvSpPr txBox="1">
            <a:spLocks noChangeArrowheads="1"/>
          </p:cNvSpPr>
          <p:nvPr/>
        </p:nvSpPr>
        <p:spPr bwMode="auto">
          <a:xfrm>
            <a:off x="4581525" y="1981200"/>
            <a:ext cx="18415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a:solidFill>
                <a:srgbClr val="CC6600"/>
              </a:solidFill>
              <a:latin typeface="Blackadder ITC" pitchFamily="82" charset="0"/>
            </a:endParaRPr>
          </a:p>
        </p:txBody>
      </p:sp>
      <p:sp>
        <p:nvSpPr>
          <p:cNvPr id="101383" name="Text Box 8"/>
          <p:cNvSpPr txBox="1">
            <a:spLocks noChangeArrowheads="1"/>
          </p:cNvSpPr>
          <p:nvPr/>
        </p:nvSpPr>
        <p:spPr bwMode="auto">
          <a:xfrm>
            <a:off x="762000" y="1981200"/>
            <a:ext cx="7696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4000">
                <a:solidFill>
                  <a:srgbClr val="339966"/>
                </a:solidFill>
                <a:latin typeface="Times New Roman" pitchFamily="18" charset="0"/>
                <a:cs typeface="Times New Roman" pitchFamily="18" charset="0"/>
              </a:rPr>
              <a:t>At first, Jews did not go to school</a:t>
            </a:r>
          </a:p>
        </p:txBody>
      </p:sp>
      <p:sp>
        <p:nvSpPr>
          <p:cNvPr id="101384" name="Text Box 9"/>
          <p:cNvSpPr txBox="1">
            <a:spLocks noChangeArrowheads="1"/>
          </p:cNvSpPr>
          <p:nvPr/>
        </p:nvSpPr>
        <p:spPr bwMode="auto">
          <a:xfrm>
            <a:off x="381000" y="3276600"/>
            <a:ext cx="82296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4000">
                <a:solidFill>
                  <a:srgbClr val="0066FF"/>
                </a:solidFill>
                <a:latin typeface="Times New Roman" pitchFamily="18" charset="0"/>
                <a:cs typeface="Times New Roman" pitchFamily="18" charset="0"/>
              </a:rPr>
              <a:t>Education in European Jewish Style</a:t>
            </a:r>
          </a:p>
          <a:p>
            <a:pPr algn="ctr" eaLnBrk="1" hangingPunct="1">
              <a:spcBef>
                <a:spcPct val="50000"/>
              </a:spcBef>
            </a:pPr>
            <a:r>
              <a:rPr lang="en-US" sz="4000">
                <a:solidFill>
                  <a:srgbClr val="0066FF"/>
                </a:solidFill>
                <a:latin typeface="Times New Roman" pitchFamily="18" charset="0"/>
                <a:cs typeface="Times New Roman" pitchFamily="18" charset="0"/>
              </a:rPr>
              <a:t>–</a:t>
            </a:r>
            <a:r>
              <a:rPr lang="en-US">
                <a:latin typeface="Times New Roman" pitchFamily="18" charset="0"/>
                <a:cs typeface="Times New Roman" pitchFamily="18" charset="0"/>
              </a:rPr>
              <a:t> </a:t>
            </a:r>
            <a:r>
              <a:rPr lang="en-US" sz="4000">
                <a:solidFill>
                  <a:srgbClr val="0066FF"/>
                </a:solidFill>
                <a:latin typeface="Times New Roman" pitchFamily="18" charset="0"/>
                <a:cs typeface="Times New Roman" pitchFamily="18" charset="0"/>
              </a:rPr>
              <a:t>Shtel, very Ritualistic</a:t>
            </a:r>
          </a:p>
          <a:p>
            <a:pPr algn="ctr" eaLnBrk="1" hangingPunct="1">
              <a:spcBef>
                <a:spcPct val="50000"/>
              </a:spcBef>
            </a:pPr>
            <a:r>
              <a:rPr lang="en-US" sz="4000">
                <a:solidFill>
                  <a:srgbClr val="0066FF"/>
                </a:solidFill>
                <a:latin typeface="Times New Roman" pitchFamily="18" charset="0"/>
                <a:cs typeface="Times New Roman" pitchFamily="18" charset="0"/>
              </a:rPr>
              <a:t>Conservative – not Modern</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50" name="Text Box 6"/>
          <p:cNvSpPr txBox="1">
            <a:spLocks noChangeArrowheads="1"/>
          </p:cNvSpPr>
          <p:nvPr/>
        </p:nvSpPr>
        <p:spPr bwMode="auto">
          <a:xfrm>
            <a:off x="533400" y="1676400"/>
            <a:ext cx="8077200" cy="579438"/>
          </a:xfrm>
          <a:prstGeom prst="rect">
            <a:avLst/>
          </a:prstGeom>
          <a:noFill/>
          <a:ln w="9525">
            <a:noFill/>
            <a:miter lim="800000"/>
            <a:headEnd/>
            <a:tailEnd/>
          </a:ln>
          <a:effectLst/>
        </p:spPr>
        <p:txBody>
          <a:bodyPr>
            <a:spAutoFit/>
          </a:bodyPr>
          <a:lstStyle/>
          <a:p>
            <a:pPr algn="ctr" fontAlgn="auto">
              <a:spcBef>
                <a:spcPct val="50000"/>
              </a:spcBef>
              <a:spcAft>
                <a:spcPts val="0"/>
              </a:spcAft>
              <a:defRPr/>
            </a:pPr>
            <a:endParaRPr lang="en-US" sz="3200">
              <a:solidFill>
                <a:srgbClr val="E62C00"/>
              </a:solidFill>
              <a:effectLst>
                <a:outerShdw blurRad="38100" dist="38100" dir="2700000" algn="tl">
                  <a:srgbClr val="000000"/>
                </a:outerShdw>
              </a:effectLst>
              <a:latin typeface="Georgia" pitchFamily="18" charset="0"/>
              <a:cs typeface="+mn-cs"/>
            </a:endParaRPr>
          </a:p>
        </p:txBody>
      </p:sp>
      <p:sp>
        <p:nvSpPr>
          <p:cNvPr id="102403" name="Text Box 7"/>
          <p:cNvSpPr txBox="1">
            <a:spLocks noChangeArrowheads="1"/>
          </p:cNvSpPr>
          <p:nvPr/>
        </p:nvSpPr>
        <p:spPr bwMode="auto">
          <a:xfrm>
            <a:off x="4581525" y="1981200"/>
            <a:ext cx="18415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a:solidFill>
                <a:srgbClr val="CC6600"/>
              </a:solidFill>
              <a:latin typeface="Blackadder ITC" pitchFamily="82" charset="0"/>
            </a:endParaRPr>
          </a:p>
        </p:txBody>
      </p:sp>
      <p:sp>
        <p:nvSpPr>
          <p:cNvPr id="102404" name="Text Box 8"/>
          <p:cNvSpPr txBox="1">
            <a:spLocks noChangeArrowheads="1"/>
          </p:cNvSpPr>
          <p:nvPr/>
        </p:nvSpPr>
        <p:spPr bwMode="auto">
          <a:xfrm>
            <a:off x="685800" y="762000"/>
            <a:ext cx="71786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4400">
                <a:solidFill>
                  <a:srgbClr val="003399"/>
                </a:solidFill>
                <a:latin typeface="Times New Roman" pitchFamily="18" charset="0"/>
              </a:rPr>
              <a:t>Previously, in Europe. Mercantile and Banking Experience Served Jews Well</a:t>
            </a:r>
          </a:p>
        </p:txBody>
      </p:sp>
      <p:pic>
        <p:nvPicPr>
          <p:cNvPr id="102405" name="Picture 10" descr="xir1928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3810000"/>
            <a:ext cx="304641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8" name="Text Box 6"/>
          <p:cNvSpPr txBox="1">
            <a:spLocks noChangeArrowheads="1"/>
          </p:cNvSpPr>
          <p:nvPr/>
        </p:nvSpPr>
        <p:spPr bwMode="auto">
          <a:xfrm>
            <a:off x="533400" y="1676400"/>
            <a:ext cx="8077200" cy="579438"/>
          </a:xfrm>
          <a:prstGeom prst="rect">
            <a:avLst/>
          </a:prstGeom>
          <a:noFill/>
          <a:ln w="9525">
            <a:noFill/>
            <a:miter lim="800000"/>
            <a:headEnd/>
            <a:tailEnd/>
          </a:ln>
          <a:effectLst/>
        </p:spPr>
        <p:txBody>
          <a:bodyPr>
            <a:spAutoFit/>
          </a:bodyPr>
          <a:lstStyle/>
          <a:p>
            <a:pPr algn="ctr" fontAlgn="auto">
              <a:spcBef>
                <a:spcPct val="50000"/>
              </a:spcBef>
              <a:spcAft>
                <a:spcPts val="0"/>
              </a:spcAft>
              <a:defRPr/>
            </a:pPr>
            <a:endParaRPr lang="en-US" sz="3200">
              <a:solidFill>
                <a:srgbClr val="E62C00"/>
              </a:solidFill>
              <a:effectLst>
                <a:outerShdw blurRad="38100" dist="38100" dir="2700000" algn="tl">
                  <a:srgbClr val="000000"/>
                </a:outerShdw>
              </a:effectLst>
              <a:latin typeface="Georgia" pitchFamily="18" charset="0"/>
              <a:cs typeface="+mn-cs"/>
            </a:endParaRPr>
          </a:p>
        </p:txBody>
      </p:sp>
      <p:sp>
        <p:nvSpPr>
          <p:cNvPr id="103427" name="Text Box 7"/>
          <p:cNvSpPr txBox="1">
            <a:spLocks noChangeArrowheads="1"/>
          </p:cNvSpPr>
          <p:nvPr/>
        </p:nvSpPr>
        <p:spPr bwMode="auto">
          <a:xfrm>
            <a:off x="4581525" y="1981200"/>
            <a:ext cx="18415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a:solidFill>
                <a:srgbClr val="CC6600"/>
              </a:solidFill>
              <a:latin typeface="Blackadder ITC" pitchFamily="82" charset="0"/>
            </a:endParaRPr>
          </a:p>
        </p:txBody>
      </p:sp>
      <p:sp>
        <p:nvSpPr>
          <p:cNvPr id="103428" name="Text Box 8"/>
          <p:cNvSpPr txBox="1">
            <a:spLocks noChangeArrowheads="1"/>
          </p:cNvSpPr>
          <p:nvPr/>
        </p:nvSpPr>
        <p:spPr bwMode="auto">
          <a:xfrm>
            <a:off x="381000" y="1143000"/>
            <a:ext cx="8001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5400">
                <a:solidFill>
                  <a:srgbClr val="FF0000"/>
                </a:solidFill>
                <a:latin typeface="Times New Roman" pitchFamily="18" charset="0"/>
                <a:cs typeface="Times New Roman" pitchFamily="18" charset="0"/>
              </a:rPr>
              <a:t>In the Jewish Community,</a:t>
            </a:r>
          </a:p>
          <a:p>
            <a:pPr algn="ctr" eaLnBrk="1" hangingPunct="1"/>
            <a:r>
              <a:rPr lang="en-US" sz="5400">
                <a:solidFill>
                  <a:srgbClr val="FF0000"/>
                </a:solidFill>
                <a:latin typeface="Times New Roman" pitchFamily="18" charset="0"/>
                <a:cs typeface="Times New Roman" pitchFamily="18" charset="0"/>
              </a:rPr>
              <a:t>Economic Success Proceeded </a:t>
            </a:r>
          </a:p>
          <a:p>
            <a:pPr algn="ctr" eaLnBrk="1" hangingPunct="1"/>
            <a:r>
              <a:rPr lang="en-US" sz="5400">
                <a:solidFill>
                  <a:srgbClr val="FF0000"/>
                </a:solidFill>
                <a:latin typeface="Times New Roman" pitchFamily="18" charset="0"/>
                <a:cs typeface="Times New Roman" pitchFamily="18" charset="0"/>
              </a:rPr>
              <a:t>Commitment to Education</a:t>
            </a:r>
          </a:p>
        </p:txBody>
      </p:sp>
      <p:pic>
        <p:nvPicPr>
          <p:cNvPr id="10342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572000"/>
            <a:ext cx="3352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6" name="Text Box 6"/>
          <p:cNvSpPr txBox="1">
            <a:spLocks noChangeArrowheads="1"/>
          </p:cNvSpPr>
          <p:nvPr/>
        </p:nvSpPr>
        <p:spPr bwMode="auto">
          <a:xfrm>
            <a:off x="533400" y="1676400"/>
            <a:ext cx="8077200" cy="579438"/>
          </a:xfrm>
          <a:prstGeom prst="rect">
            <a:avLst/>
          </a:prstGeom>
          <a:noFill/>
          <a:ln w="9525">
            <a:noFill/>
            <a:miter lim="800000"/>
            <a:headEnd/>
            <a:tailEnd/>
          </a:ln>
          <a:effectLst/>
        </p:spPr>
        <p:txBody>
          <a:bodyPr>
            <a:spAutoFit/>
          </a:bodyPr>
          <a:lstStyle/>
          <a:p>
            <a:pPr algn="ctr" fontAlgn="auto">
              <a:spcBef>
                <a:spcPct val="50000"/>
              </a:spcBef>
              <a:spcAft>
                <a:spcPts val="0"/>
              </a:spcAft>
              <a:defRPr/>
            </a:pPr>
            <a:endParaRPr lang="en-US" sz="3200">
              <a:solidFill>
                <a:srgbClr val="E62C00"/>
              </a:solidFill>
              <a:effectLst>
                <a:outerShdw blurRad="38100" dist="38100" dir="2700000" algn="tl">
                  <a:srgbClr val="000000"/>
                </a:outerShdw>
              </a:effectLst>
              <a:latin typeface="Georgia" pitchFamily="18" charset="0"/>
              <a:cs typeface="+mn-cs"/>
            </a:endParaRPr>
          </a:p>
        </p:txBody>
      </p:sp>
      <p:sp>
        <p:nvSpPr>
          <p:cNvPr id="104451" name="Text Box 7"/>
          <p:cNvSpPr txBox="1">
            <a:spLocks noChangeArrowheads="1"/>
          </p:cNvSpPr>
          <p:nvPr/>
        </p:nvSpPr>
        <p:spPr bwMode="auto">
          <a:xfrm>
            <a:off x="4581525" y="1981200"/>
            <a:ext cx="18415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a:solidFill>
                <a:srgbClr val="CC6600"/>
              </a:solidFill>
              <a:latin typeface="Blackadder ITC" pitchFamily="82" charset="0"/>
            </a:endParaRPr>
          </a:p>
        </p:txBody>
      </p:sp>
      <p:sp>
        <p:nvSpPr>
          <p:cNvPr id="471048" name="Text Box 8"/>
          <p:cNvSpPr txBox="1">
            <a:spLocks noChangeArrowheads="1"/>
          </p:cNvSpPr>
          <p:nvPr/>
        </p:nvSpPr>
        <p:spPr bwMode="auto">
          <a:xfrm>
            <a:off x="381000" y="381000"/>
            <a:ext cx="8229600" cy="3816350"/>
          </a:xfrm>
          <a:prstGeom prst="rect">
            <a:avLst/>
          </a:prstGeom>
          <a:noFill/>
          <a:ln w="9525">
            <a:noFill/>
            <a:miter lim="800000"/>
            <a:headEnd/>
            <a:tailEnd/>
          </a:ln>
          <a:effectLst/>
        </p:spPr>
        <p:txBody>
          <a:bodyPr>
            <a:spAutoFit/>
          </a:bodyPr>
          <a:lstStyle/>
          <a:p>
            <a:pPr algn="ctr" fontAlgn="auto">
              <a:spcBef>
                <a:spcPct val="50000"/>
              </a:spcBef>
              <a:spcAft>
                <a:spcPts val="0"/>
              </a:spcAft>
              <a:defRPr/>
            </a:pPr>
            <a:r>
              <a:rPr lang="en-US" sz="4400" b="1" dirty="0">
                <a:solidFill>
                  <a:schemeClr val="tx2">
                    <a:lumMod val="75000"/>
                  </a:schemeClr>
                </a:solidFill>
                <a:latin typeface="Times New Roman" pitchFamily="18" charset="0"/>
                <a:cs typeface="Times New Roman" pitchFamily="18" charset="0"/>
              </a:rPr>
              <a:t>Most German Jewish sons stayed in father’s business.</a:t>
            </a:r>
          </a:p>
          <a:p>
            <a:pPr algn="ctr" fontAlgn="auto">
              <a:spcBef>
                <a:spcPct val="50000"/>
              </a:spcBef>
              <a:spcAft>
                <a:spcPts val="0"/>
              </a:spcAft>
              <a:defRPr/>
            </a:pPr>
            <a:r>
              <a:rPr lang="en-US" sz="4400" b="1" dirty="0">
                <a:solidFill>
                  <a:schemeClr val="tx2">
                    <a:lumMod val="75000"/>
                  </a:schemeClr>
                </a:solidFill>
                <a:latin typeface="Times New Roman" pitchFamily="18" charset="0"/>
                <a:cs typeface="Times New Roman" pitchFamily="18" charset="0"/>
              </a:rPr>
              <a:t>Many discouraged sons from education, especially from Classics and Economics.</a:t>
            </a:r>
          </a:p>
        </p:txBody>
      </p:sp>
      <p:pic>
        <p:nvPicPr>
          <p:cNvPr id="10445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43400"/>
            <a:ext cx="27432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rtlCol="0">
            <a:normAutofit fontScale="90000"/>
          </a:bodyPr>
          <a:lstStyle/>
          <a:p>
            <a:pPr eaLnBrk="1" fontAlgn="auto" hangingPunct="1">
              <a:spcAft>
                <a:spcPts val="0"/>
              </a:spcAft>
              <a:defRPr/>
            </a:pPr>
            <a:r>
              <a:rPr lang="en-US" dirty="0" smtClean="0">
                <a:solidFill>
                  <a:srgbClr val="000099"/>
                </a:solidFill>
                <a:latin typeface="Andalus" pitchFamily="2" charset="-78"/>
              </a:rPr>
              <a:t/>
            </a:r>
            <a:br>
              <a:rPr lang="en-US" dirty="0" smtClean="0">
                <a:solidFill>
                  <a:srgbClr val="000099"/>
                </a:solidFill>
                <a:latin typeface="Andalus" pitchFamily="2" charset="-78"/>
              </a:rPr>
            </a:br>
            <a:r>
              <a:rPr lang="en-US" dirty="0" smtClean="0">
                <a:solidFill>
                  <a:srgbClr val="000099"/>
                </a:solidFill>
                <a:latin typeface="Andalus" pitchFamily="2" charset="-78"/>
              </a:rPr>
              <a:t>Russian Jews did quit school later than non-Jews</a:t>
            </a:r>
            <a:br>
              <a:rPr lang="en-US" dirty="0" smtClean="0">
                <a:solidFill>
                  <a:srgbClr val="000099"/>
                </a:solidFill>
                <a:latin typeface="Andalus" pitchFamily="2" charset="-78"/>
              </a:rPr>
            </a:br>
            <a:endParaRPr lang="en-US" dirty="0"/>
          </a:p>
        </p:txBody>
      </p:sp>
      <p:sp>
        <p:nvSpPr>
          <p:cNvPr id="477190" name="Text Box 6"/>
          <p:cNvSpPr txBox="1">
            <a:spLocks noChangeArrowheads="1"/>
          </p:cNvSpPr>
          <p:nvPr/>
        </p:nvSpPr>
        <p:spPr bwMode="auto">
          <a:xfrm>
            <a:off x="533400" y="1676400"/>
            <a:ext cx="8077200" cy="579438"/>
          </a:xfrm>
          <a:prstGeom prst="rect">
            <a:avLst/>
          </a:prstGeom>
          <a:noFill/>
          <a:ln w="9525">
            <a:noFill/>
            <a:miter lim="800000"/>
            <a:headEnd/>
            <a:tailEnd/>
          </a:ln>
          <a:effectLst/>
        </p:spPr>
        <p:txBody>
          <a:bodyPr>
            <a:spAutoFit/>
          </a:bodyPr>
          <a:lstStyle/>
          <a:p>
            <a:pPr algn="ctr" fontAlgn="auto">
              <a:spcBef>
                <a:spcPct val="50000"/>
              </a:spcBef>
              <a:spcAft>
                <a:spcPts val="0"/>
              </a:spcAft>
              <a:defRPr/>
            </a:pPr>
            <a:endParaRPr lang="en-US" sz="3200">
              <a:solidFill>
                <a:srgbClr val="E62C00"/>
              </a:solidFill>
              <a:effectLst>
                <a:outerShdw blurRad="38100" dist="38100" dir="2700000" algn="tl">
                  <a:srgbClr val="000000"/>
                </a:outerShdw>
              </a:effectLst>
              <a:latin typeface="Georgia" pitchFamily="18" charset="0"/>
              <a:cs typeface="+mn-cs"/>
            </a:endParaRPr>
          </a:p>
        </p:txBody>
      </p:sp>
      <p:sp>
        <p:nvSpPr>
          <p:cNvPr id="105476" name="Text Box 7"/>
          <p:cNvSpPr txBox="1">
            <a:spLocks noChangeArrowheads="1"/>
          </p:cNvSpPr>
          <p:nvPr/>
        </p:nvSpPr>
        <p:spPr bwMode="auto">
          <a:xfrm>
            <a:off x="4581525" y="1981200"/>
            <a:ext cx="18415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a:solidFill>
                <a:srgbClr val="CC6600"/>
              </a:solidFill>
              <a:latin typeface="Blackadder ITC" pitchFamily="82" charset="0"/>
            </a:endParaRPr>
          </a:p>
        </p:txBody>
      </p:sp>
      <p:sp>
        <p:nvSpPr>
          <p:cNvPr id="105477" name="Text Box 8"/>
          <p:cNvSpPr txBox="1">
            <a:spLocks noChangeArrowheads="1"/>
          </p:cNvSpPr>
          <p:nvPr/>
        </p:nvSpPr>
        <p:spPr bwMode="auto">
          <a:xfrm>
            <a:off x="228600" y="1447800"/>
            <a:ext cx="8686800" cy="4740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eaLnBrk="0" hangingPunct="0">
              <a:defRPr>
                <a:solidFill>
                  <a:schemeClr val="tx1"/>
                </a:solidFill>
                <a:latin typeface="Arial" pitchFamily="34" charset="0"/>
                <a:cs typeface="Arial" pitchFamily="34" charset="0"/>
              </a:defRPr>
            </a:lvl5pPr>
            <a:lvl6pPr eaLnBrk="0" fontAlgn="base" hangingPunct="0">
              <a:spcBef>
                <a:spcPct val="0"/>
              </a:spcBef>
              <a:spcAft>
                <a:spcPct val="0"/>
              </a:spcAft>
              <a:defRPr>
                <a:solidFill>
                  <a:schemeClr val="tx1"/>
                </a:solidFill>
                <a:latin typeface="Arial" pitchFamily="34" charset="0"/>
                <a:cs typeface="Arial" pitchFamily="34" charset="0"/>
              </a:defRPr>
            </a:lvl6pPr>
            <a:lvl7pPr eaLnBrk="0" fontAlgn="base" hangingPunct="0">
              <a:spcBef>
                <a:spcPct val="0"/>
              </a:spcBef>
              <a:spcAft>
                <a:spcPct val="0"/>
              </a:spcAft>
              <a:defRPr>
                <a:solidFill>
                  <a:schemeClr val="tx1"/>
                </a:solidFill>
                <a:latin typeface="Arial" pitchFamily="34" charset="0"/>
                <a:cs typeface="Arial" pitchFamily="34" charset="0"/>
              </a:defRPr>
            </a:lvl7pPr>
            <a:lvl8pPr eaLnBrk="0" fontAlgn="base" hangingPunct="0">
              <a:spcBef>
                <a:spcPct val="0"/>
              </a:spcBef>
              <a:spcAft>
                <a:spcPct val="0"/>
              </a:spcAft>
              <a:defRPr>
                <a:solidFill>
                  <a:schemeClr val="tx1"/>
                </a:solidFill>
                <a:latin typeface="Arial" pitchFamily="34" charset="0"/>
                <a:cs typeface="Arial" pitchFamily="34" charset="0"/>
              </a:defRPr>
            </a:lvl8pPr>
            <a:lvl9pPr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sz="1400">
              <a:solidFill>
                <a:srgbClr val="000099"/>
              </a:solidFill>
              <a:latin typeface="Andalus" pitchFamily="18" charset="-78"/>
            </a:endParaRPr>
          </a:p>
          <a:p>
            <a:pPr algn="ctr" eaLnBrk="1" hangingPunct="1"/>
            <a:endParaRPr lang="en-US" sz="3600">
              <a:solidFill>
                <a:srgbClr val="000099"/>
              </a:solidFill>
              <a:latin typeface="Andalus" pitchFamily="18" charset="-78"/>
            </a:endParaRPr>
          </a:p>
          <a:p>
            <a:pPr algn="ctr" eaLnBrk="1" hangingPunct="1"/>
            <a:r>
              <a:rPr lang="en-US" sz="3600">
                <a:solidFill>
                  <a:srgbClr val="000099"/>
                </a:solidFill>
                <a:latin typeface="Andalus" pitchFamily="18" charset="-78"/>
              </a:rPr>
              <a:t>But</a:t>
            </a:r>
          </a:p>
          <a:p>
            <a:pPr algn="ctr" eaLnBrk="1" hangingPunct="1"/>
            <a:r>
              <a:rPr lang="en-US" sz="3600">
                <a:solidFill>
                  <a:srgbClr val="000099"/>
                </a:solidFill>
                <a:latin typeface="Andalus" pitchFamily="18" charset="-78"/>
              </a:rPr>
              <a:t>on a “Retarded” Test (that was very biased against immigrants) they scored</a:t>
            </a:r>
          </a:p>
          <a:p>
            <a:pPr algn="ctr" eaLnBrk="1" hangingPunct="1"/>
            <a:r>
              <a:rPr lang="en-US" sz="3600">
                <a:solidFill>
                  <a:srgbClr val="000099"/>
                </a:solidFill>
                <a:latin typeface="Andalus" pitchFamily="18" charset="-78"/>
              </a:rPr>
              <a:t>two or more grades behind their peers</a:t>
            </a:r>
          </a:p>
          <a:p>
            <a:pPr algn="ctr" eaLnBrk="1" hangingPunct="1"/>
            <a:r>
              <a:rPr lang="en-US" sz="3600">
                <a:solidFill>
                  <a:srgbClr val="95051D"/>
                </a:solidFill>
                <a:latin typeface="Andalus" pitchFamily="18" charset="-78"/>
              </a:rPr>
              <a:t>  64% Italians</a:t>
            </a:r>
          </a:p>
          <a:p>
            <a:pPr lvl="4" eaLnBrk="1" hangingPunct="1"/>
            <a:r>
              <a:rPr lang="en-US" sz="3600">
                <a:solidFill>
                  <a:srgbClr val="95051D"/>
                </a:solidFill>
                <a:latin typeface="Andalus" pitchFamily="18" charset="-78"/>
              </a:rPr>
              <a:t>	   42% Jews</a:t>
            </a:r>
          </a:p>
          <a:p>
            <a:pPr lvl="4" eaLnBrk="1" hangingPunct="1"/>
            <a:r>
              <a:rPr lang="en-US" sz="3600">
                <a:solidFill>
                  <a:srgbClr val="95051D"/>
                </a:solidFill>
                <a:latin typeface="Andalus" pitchFamily="18" charset="-78"/>
              </a:rPr>
              <a:t>	   16% Swedes</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3282" name="Rectangle 2"/>
          <p:cNvSpPr>
            <a:spLocks noGrp="1" noChangeArrowheads="1"/>
          </p:cNvSpPr>
          <p:nvPr>
            <p:ph type="title"/>
          </p:nvPr>
        </p:nvSpPr>
        <p:spPr/>
        <p:style>
          <a:lnRef idx="1">
            <a:schemeClr val="dk1"/>
          </a:lnRef>
          <a:fillRef idx="2">
            <a:schemeClr val="dk1"/>
          </a:fillRef>
          <a:effectRef idx="1">
            <a:schemeClr val="dk1"/>
          </a:effectRef>
          <a:fontRef idx="minor">
            <a:schemeClr val="dk1"/>
          </a:fontRef>
        </p:style>
        <p:txBody>
          <a:bodyPr rtlCol="0">
            <a:normAutofit/>
          </a:bodyPr>
          <a:lstStyle/>
          <a:p>
            <a:pPr eaLnBrk="1" fontAlgn="auto" hangingPunct="1">
              <a:spcAft>
                <a:spcPts val="0"/>
              </a:spcAft>
              <a:defRPr/>
            </a:pPr>
            <a:r>
              <a:rPr lang="en-US" sz="3200" dirty="0" smtClean="0">
                <a:solidFill>
                  <a:schemeClr val="tx1"/>
                </a:solidFill>
                <a:effectLst>
                  <a:outerShdw blurRad="38100" dist="38100" dir="2700000" algn="tl">
                    <a:srgbClr val="000000"/>
                  </a:outerShdw>
                </a:effectLst>
              </a:rPr>
              <a:t>High Profile Irishmen, however,</a:t>
            </a:r>
            <a:endParaRPr lang="en-US" sz="3200" dirty="0">
              <a:solidFill>
                <a:schemeClr val="tx1"/>
              </a:solidFill>
              <a:effectLst>
                <a:outerShdw blurRad="38100" dist="38100" dir="2700000" algn="tl">
                  <a:srgbClr val="000000"/>
                </a:outerShdw>
              </a:effectLst>
            </a:endParaRPr>
          </a:p>
        </p:txBody>
      </p:sp>
      <p:sp>
        <p:nvSpPr>
          <p:cNvPr id="353283" name="Rectangle 3"/>
          <p:cNvSpPr>
            <a:spLocks noGrp="1" noChangeArrowheads="1"/>
          </p:cNvSpPr>
          <p:nvPr>
            <p:ph type="body" idx="1"/>
          </p:nvPr>
        </p:nvSpPr>
        <p:spPr/>
        <p:txBody>
          <a:bodyPr rtlCol="0">
            <a:normAutofit/>
          </a:bodyPr>
          <a:lstStyle/>
          <a:p>
            <a:pPr algn="ctr" eaLnBrk="1" fontAlgn="auto" hangingPunct="1">
              <a:spcAft>
                <a:spcPts val="0"/>
              </a:spcAft>
              <a:buFont typeface="Wingdings" pitchFamily="2" charset="2"/>
              <a:buNone/>
              <a:defRPr/>
            </a:pPr>
            <a:r>
              <a:rPr lang="en-US" sz="4800" b="1" dirty="0" smtClean="0">
                <a:effectLst>
                  <a:outerShdw blurRad="38100" dist="38100" dir="2700000" algn="tl">
                    <a:srgbClr val="000000"/>
                  </a:outerShdw>
                </a:effectLst>
              </a:rPr>
              <a:t>Helped the Irish to </a:t>
            </a:r>
          </a:p>
          <a:p>
            <a:pPr algn="ctr" eaLnBrk="1" fontAlgn="auto" hangingPunct="1">
              <a:spcAft>
                <a:spcPts val="0"/>
              </a:spcAft>
              <a:buFont typeface="Wingdings" pitchFamily="2" charset="2"/>
              <a:buNone/>
              <a:defRPr/>
            </a:pPr>
            <a:r>
              <a:rPr lang="en-US" sz="9600" b="1" dirty="0" smtClean="0">
                <a:solidFill>
                  <a:srgbClr val="FF6600"/>
                </a:solidFill>
                <a:effectLst>
                  <a:outerShdw blurRad="38100" dist="38100" dir="2700000" algn="tl">
                    <a:srgbClr val="000000"/>
                  </a:outerShdw>
                </a:effectLst>
              </a:rPr>
              <a:t>(7) </a:t>
            </a:r>
            <a:r>
              <a:rPr lang="en-US" sz="9600" b="1" dirty="0" smtClean="0">
                <a:solidFill>
                  <a:srgbClr val="006C31"/>
                </a:solidFill>
                <a:effectLst>
                  <a:outerShdw blurRad="38100" dist="38100" dir="2700000" algn="tl">
                    <a:srgbClr val="000000"/>
                  </a:outerShdw>
                </a:effectLst>
              </a:rPr>
              <a:t>Assimil</a:t>
            </a:r>
            <a:r>
              <a:rPr lang="en-US" sz="9600" b="1" u="sng" dirty="0" smtClean="0">
                <a:solidFill>
                  <a:schemeClr val="accent6">
                    <a:lumMod val="75000"/>
                  </a:schemeClr>
                </a:solidFill>
                <a:effectLst>
                  <a:outerShdw blurRad="38100" dist="38100" dir="2700000" algn="tl">
                    <a:srgbClr val="000000"/>
                  </a:outerShdw>
                </a:effectLst>
              </a:rPr>
              <a:t>ate</a:t>
            </a:r>
          </a:p>
          <a:p>
            <a:pPr algn="ctr" eaLnBrk="1" fontAlgn="auto" hangingPunct="1">
              <a:spcAft>
                <a:spcPts val="0"/>
              </a:spcAft>
              <a:buFont typeface="Wingdings" pitchFamily="2" charset="2"/>
              <a:buNone/>
              <a:defRPr/>
            </a:pPr>
            <a:r>
              <a:rPr lang="en-US" sz="4000" dirty="0" smtClean="0"/>
              <a:t>Into American Society</a:t>
            </a:r>
            <a:endParaRPr lang="en-US" sz="4000" dirty="0"/>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53282"/>
                                        </p:tgtEl>
                                        <p:attrNameLst>
                                          <p:attrName>style.visibility</p:attrName>
                                        </p:attrNameLst>
                                      </p:cBhvr>
                                      <p:to>
                                        <p:strVal val="visible"/>
                                      </p:to>
                                    </p:set>
                                    <p:anim calcmode="lin" valueType="num">
                                      <p:cBhvr>
                                        <p:cTn id="7" dur="1000" fill="hold"/>
                                        <p:tgtEl>
                                          <p:spTgt spid="353282"/>
                                        </p:tgtEl>
                                        <p:attrNameLst>
                                          <p:attrName>ppt_w</p:attrName>
                                        </p:attrNameLst>
                                      </p:cBhvr>
                                      <p:tavLst>
                                        <p:tav tm="0">
                                          <p:val>
                                            <p:strVal val="#ppt_w+.3"/>
                                          </p:val>
                                        </p:tav>
                                        <p:tav tm="100000">
                                          <p:val>
                                            <p:strVal val="#ppt_w"/>
                                          </p:val>
                                        </p:tav>
                                      </p:tavLst>
                                    </p:anim>
                                    <p:anim calcmode="lin" valueType="num">
                                      <p:cBhvr>
                                        <p:cTn id="8" dur="1000" fill="hold"/>
                                        <p:tgtEl>
                                          <p:spTgt spid="353282"/>
                                        </p:tgtEl>
                                        <p:attrNameLst>
                                          <p:attrName>ppt_h</p:attrName>
                                        </p:attrNameLst>
                                      </p:cBhvr>
                                      <p:tavLst>
                                        <p:tav tm="0">
                                          <p:val>
                                            <p:strVal val="#ppt_h"/>
                                          </p:val>
                                        </p:tav>
                                        <p:tav tm="100000">
                                          <p:val>
                                            <p:strVal val="#ppt_h"/>
                                          </p:val>
                                        </p:tav>
                                      </p:tavLst>
                                    </p:anim>
                                    <p:animEffect transition="in" filter="fade">
                                      <p:cBhvr>
                                        <p:cTn id="9" dur="1000"/>
                                        <p:tgtEl>
                                          <p:spTgt spid="35328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353283">
                                            <p:txEl>
                                              <p:pRg st="0" end="0"/>
                                            </p:txEl>
                                          </p:spTgt>
                                        </p:tgtEl>
                                        <p:attrNameLst>
                                          <p:attrName>style.visibility</p:attrName>
                                        </p:attrNameLst>
                                      </p:cBhvr>
                                      <p:to>
                                        <p:strVal val="visible"/>
                                      </p:to>
                                    </p:set>
                                    <p:anim calcmode="lin" valueType="num">
                                      <p:cBhvr>
                                        <p:cTn id="14" dur="1000" fill="hold"/>
                                        <p:tgtEl>
                                          <p:spTgt spid="353283">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35328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53283">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353283">
                                            <p:txEl>
                                              <p:pRg st="1" end="1"/>
                                            </p:txEl>
                                          </p:spTgt>
                                        </p:tgtEl>
                                        <p:attrNameLst>
                                          <p:attrName>style.visibility</p:attrName>
                                        </p:attrNameLst>
                                      </p:cBhvr>
                                      <p:to>
                                        <p:strVal val="visible"/>
                                      </p:to>
                                    </p:set>
                                    <p:anim calcmode="lin" valueType="num">
                                      <p:cBhvr>
                                        <p:cTn id="21" dur="1000" fill="hold"/>
                                        <p:tgtEl>
                                          <p:spTgt spid="353283">
                                            <p:txEl>
                                              <p:pRg st="1" end="1"/>
                                            </p:txEl>
                                          </p:spTgt>
                                        </p:tgtEl>
                                        <p:attrNameLst>
                                          <p:attrName>ppt_w</p:attrName>
                                        </p:attrNameLst>
                                      </p:cBhvr>
                                      <p:tavLst>
                                        <p:tav tm="0">
                                          <p:val>
                                            <p:strVal val="#ppt_w+.3"/>
                                          </p:val>
                                        </p:tav>
                                        <p:tav tm="100000">
                                          <p:val>
                                            <p:strVal val="#ppt_w"/>
                                          </p:val>
                                        </p:tav>
                                      </p:tavLst>
                                    </p:anim>
                                    <p:anim calcmode="lin" valueType="num">
                                      <p:cBhvr>
                                        <p:cTn id="22" dur="1000" fill="hold"/>
                                        <p:tgtEl>
                                          <p:spTgt spid="353283">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353283">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353283">
                                            <p:txEl>
                                              <p:pRg st="2" end="2"/>
                                            </p:txEl>
                                          </p:spTgt>
                                        </p:tgtEl>
                                        <p:attrNameLst>
                                          <p:attrName>style.visibility</p:attrName>
                                        </p:attrNameLst>
                                      </p:cBhvr>
                                      <p:to>
                                        <p:strVal val="visible"/>
                                      </p:to>
                                    </p:set>
                                    <p:anim calcmode="lin" valueType="num">
                                      <p:cBhvr>
                                        <p:cTn id="28" dur="1000" fill="hold"/>
                                        <p:tgtEl>
                                          <p:spTgt spid="353283">
                                            <p:txEl>
                                              <p:pRg st="2" end="2"/>
                                            </p:txEl>
                                          </p:spTgt>
                                        </p:tgtEl>
                                        <p:attrNameLst>
                                          <p:attrName>ppt_w</p:attrName>
                                        </p:attrNameLst>
                                      </p:cBhvr>
                                      <p:tavLst>
                                        <p:tav tm="0">
                                          <p:val>
                                            <p:strVal val="#ppt_w+.3"/>
                                          </p:val>
                                        </p:tav>
                                        <p:tav tm="100000">
                                          <p:val>
                                            <p:strVal val="#ppt_w"/>
                                          </p:val>
                                        </p:tav>
                                      </p:tavLst>
                                    </p:anim>
                                    <p:anim calcmode="lin" valueType="num">
                                      <p:cBhvr>
                                        <p:cTn id="29" dur="1000" fill="hold"/>
                                        <p:tgtEl>
                                          <p:spTgt spid="353283">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35328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282" grpId="0" animBg="1"/>
      <p:bldP spid="353283"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ln>
            <a:miter lim="800000"/>
            <a:headEnd/>
            <a:tailEnd/>
          </a:ln>
        </p:spPr>
        <p:style>
          <a:lnRef idx="1">
            <a:schemeClr val="dk1"/>
          </a:lnRef>
          <a:fillRef idx="1002">
            <a:schemeClr val="lt1"/>
          </a:fillRef>
          <a:effectRef idx="2">
            <a:schemeClr val="dk1"/>
          </a:effectRef>
          <a:fontRef idx="minor">
            <a:schemeClr val="lt1"/>
          </a:fontRef>
        </p:style>
        <p:txBody>
          <a:bodyPr rtlCol="0">
            <a:noAutofit/>
          </a:bodyPr>
          <a:lstStyle/>
          <a:p>
            <a:pPr eaLnBrk="1" fontAlgn="auto" hangingPunct="1">
              <a:spcAft>
                <a:spcPts val="0"/>
              </a:spcAft>
              <a:defRPr/>
            </a:pPr>
            <a:r>
              <a:rPr lang="en-US" dirty="0" smtClean="0">
                <a:solidFill>
                  <a:srgbClr val="006C31"/>
                </a:solidFill>
                <a:latin typeface="Times New Roman" pitchFamily="18" charset="0"/>
                <a:cs typeface="Times New Roman" pitchFamily="18" charset="0"/>
              </a:rPr>
              <a:t>As the Irish moved </a:t>
            </a:r>
            <a:r>
              <a:rPr lang="en-US" dirty="0">
                <a:solidFill>
                  <a:srgbClr val="006C31"/>
                </a:solidFill>
                <a:latin typeface="Times New Roman" pitchFamily="18" charset="0"/>
                <a:cs typeface="Times New Roman" pitchFamily="18" charset="0"/>
              </a:rPr>
              <a:t>into the Middle Class</a:t>
            </a:r>
          </a:p>
        </p:txBody>
      </p:sp>
      <p:sp>
        <p:nvSpPr>
          <p:cNvPr id="287747" name="Rectangle 3"/>
          <p:cNvSpPr>
            <a:spLocks noGrp="1" noChangeArrowheads="1"/>
          </p:cNvSpPr>
          <p:nvPr>
            <p:ph type="body" idx="1"/>
          </p:nvPr>
        </p:nvSpPr>
        <p:spPr>
          <a:xfrm>
            <a:off x="228600" y="1981200"/>
            <a:ext cx="8153400" cy="3352800"/>
          </a:xfrm>
        </p:spPr>
        <p:txBody>
          <a:bodyPr rtlCol="0">
            <a:normAutofit/>
          </a:bodyPr>
          <a:lstStyle/>
          <a:p>
            <a:pPr lvl="4" eaLnBrk="1" fontAlgn="auto" hangingPunct="1">
              <a:spcAft>
                <a:spcPts val="0"/>
              </a:spcAft>
              <a:buFont typeface="Wingdings" pitchFamily="2" charset="2"/>
              <a:buNone/>
              <a:defRPr/>
            </a:pPr>
            <a:r>
              <a:rPr lang="en-US" sz="3600" b="1" dirty="0" smtClean="0">
                <a:solidFill>
                  <a:schemeClr val="accent2"/>
                </a:solidFill>
                <a:effectLst>
                  <a:outerShdw blurRad="38100" dist="38100" dir="2700000" algn="tl">
                    <a:srgbClr val="000000"/>
                  </a:outerShdw>
                </a:effectLst>
              </a:rPr>
              <a:t>		</a:t>
            </a:r>
            <a:r>
              <a:rPr lang="en-US" sz="3600" b="1" dirty="0" smtClean="0">
                <a:solidFill>
                  <a:srgbClr val="FC6204"/>
                </a:solidFill>
                <a:effectLst>
                  <a:outerShdw blurRad="38100" dist="38100" dir="2700000" algn="tl">
                    <a:srgbClr val="000000"/>
                  </a:outerShdw>
                </a:effectLst>
              </a:rPr>
              <a:t>   They </a:t>
            </a:r>
            <a:r>
              <a:rPr lang="en-US" sz="3600" b="1" dirty="0">
                <a:solidFill>
                  <a:srgbClr val="FC6204"/>
                </a:solidFill>
                <a:effectLst>
                  <a:outerShdw blurRad="38100" dist="38100" dir="2700000" algn="tl">
                    <a:srgbClr val="000000"/>
                  </a:outerShdw>
                </a:effectLst>
              </a:rPr>
              <a:t>begin to </a:t>
            </a:r>
            <a:r>
              <a:rPr lang="en-US" sz="3600" b="1" dirty="0" smtClean="0">
                <a:solidFill>
                  <a:srgbClr val="FC6204"/>
                </a:solidFill>
                <a:effectLst>
                  <a:outerShdw blurRad="38100" dist="38100" dir="2700000" algn="tl">
                    <a:srgbClr val="000000"/>
                  </a:outerShdw>
                </a:effectLst>
              </a:rPr>
              <a:t>	</a:t>
            </a:r>
          </a:p>
          <a:p>
            <a:pPr lvl="4" eaLnBrk="1" fontAlgn="auto" hangingPunct="1">
              <a:spcAft>
                <a:spcPts val="0"/>
              </a:spcAft>
              <a:buFont typeface="Wingdings" pitchFamily="2" charset="2"/>
              <a:buNone/>
              <a:defRPr/>
            </a:pPr>
            <a:r>
              <a:rPr lang="en-US" sz="3600" b="1" dirty="0" smtClean="0">
                <a:solidFill>
                  <a:srgbClr val="FC6204"/>
                </a:solidFill>
                <a:effectLst>
                  <a:outerShdw blurRad="38100" dist="38100" dir="2700000" algn="tl">
                    <a:srgbClr val="000000"/>
                  </a:outerShdw>
                </a:effectLst>
              </a:rPr>
              <a:t>	</a:t>
            </a:r>
            <a:r>
              <a:rPr lang="en-US" sz="7200" b="1" dirty="0" smtClean="0">
                <a:solidFill>
                  <a:srgbClr val="FC6204"/>
                </a:solidFill>
                <a:effectLst>
                  <a:outerShdw blurRad="38100" dist="38100" dir="2700000" algn="tl">
                    <a:srgbClr val="000000"/>
                  </a:outerShdw>
                </a:effectLst>
              </a:rPr>
              <a:t>ASSIMIL</a:t>
            </a:r>
            <a:r>
              <a:rPr lang="en-US" sz="7200" b="1" u="sng" dirty="0" smtClean="0">
                <a:solidFill>
                  <a:srgbClr val="FC6204"/>
                </a:solidFill>
                <a:effectLst>
                  <a:outerShdw blurRad="38100" dist="38100" dir="2700000" algn="tl">
                    <a:srgbClr val="000000"/>
                  </a:outerShdw>
                </a:effectLst>
              </a:rPr>
              <a:t>ATE</a:t>
            </a:r>
            <a:endParaRPr lang="en-US" sz="7200" b="1" u="sng" dirty="0">
              <a:solidFill>
                <a:srgbClr val="FC6204"/>
              </a:solidFill>
              <a:effectLst>
                <a:outerShdw blurRad="38100" dist="38100" dir="2700000" algn="tl">
                  <a:srgbClr val="000000"/>
                </a:outerShdw>
              </a:effectLst>
            </a:endParaRPr>
          </a:p>
        </p:txBody>
      </p:sp>
    </p:spTree>
  </p:cSld>
  <p:clrMapOvr>
    <a:masterClrMapping/>
  </p:clrMapOvr>
  <p:transition>
    <p:checke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quarter" idx="10"/>
          </p:nvPr>
        </p:nvSpPr>
        <p:spPr/>
        <p:txBody>
          <a:bodyPr/>
          <a:lstStyle/>
          <a:p>
            <a:pPr>
              <a:defRPr/>
            </a:pPr>
            <a:r>
              <a:rPr lang="en-US"/>
              <a:t>Copyright 2010</a:t>
            </a:r>
          </a:p>
        </p:txBody>
      </p:sp>
      <p:sp>
        <p:nvSpPr>
          <p:cNvPr id="4" name="Footer Placeholder 3"/>
          <p:cNvSpPr>
            <a:spLocks noGrp="1"/>
          </p:cNvSpPr>
          <p:nvPr>
            <p:ph type="ftr" sz="quarter" idx="11"/>
          </p:nvPr>
        </p:nvSpPr>
        <p:spPr/>
        <p:txBody>
          <a:bodyPr/>
          <a:lstStyle/>
          <a:p>
            <a:pPr>
              <a:defRPr/>
            </a:pPr>
            <a:r>
              <a:rPr lang="en-US"/>
              <a:t>‹#›</a:t>
            </a:r>
          </a:p>
        </p:txBody>
      </p:sp>
      <p:sp>
        <p:nvSpPr>
          <p:cNvPr id="25604" name="Rectangle 4"/>
          <p:cNvSpPr>
            <a:spLocks noChangeArrowheads="1"/>
          </p:cNvSpPr>
          <p:nvPr/>
        </p:nvSpPr>
        <p:spPr bwMode="auto">
          <a:xfrm>
            <a:off x="381000" y="457200"/>
            <a:ext cx="8534400"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sz="4800" b="1">
                <a:solidFill>
                  <a:srgbClr val="006600"/>
                </a:solidFill>
                <a:latin typeface="Times New Roman" pitchFamily="18" charset="0"/>
                <a:cs typeface="Times New Roman" pitchFamily="18" charset="0"/>
              </a:rPr>
              <a:t>And the Irish Catholics</a:t>
            </a:r>
          </a:p>
          <a:p>
            <a:pPr algn="ctr">
              <a:spcBef>
                <a:spcPct val="50000"/>
              </a:spcBef>
            </a:pPr>
            <a:r>
              <a:rPr lang="en-US" sz="4000" b="1">
                <a:solidFill>
                  <a:srgbClr val="FC6204"/>
                </a:solidFill>
                <a:latin typeface="Times New Roman" pitchFamily="18" charset="0"/>
                <a:cs typeface="Times New Roman" pitchFamily="18" charset="0"/>
              </a:rPr>
              <a:t>The 2</a:t>
            </a:r>
            <a:r>
              <a:rPr lang="en-US" sz="4000" b="1" baseline="30000">
                <a:solidFill>
                  <a:srgbClr val="FC6204"/>
                </a:solidFill>
                <a:latin typeface="Times New Roman" pitchFamily="18" charset="0"/>
                <a:cs typeface="Times New Roman" pitchFamily="18" charset="0"/>
              </a:rPr>
              <a:t>nd</a:t>
            </a:r>
            <a:r>
              <a:rPr lang="en-US" sz="4000" b="1">
                <a:solidFill>
                  <a:srgbClr val="FC6204"/>
                </a:solidFill>
                <a:latin typeface="Times New Roman" pitchFamily="18" charset="0"/>
                <a:cs typeface="Times New Roman" pitchFamily="18" charset="0"/>
              </a:rPr>
              <a:t> Highest Income</a:t>
            </a:r>
          </a:p>
          <a:p>
            <a:pPr algn="ctr">
              <a:spcBef>
                <a:spcPct val="50000"/>
              </a:spcBef>
            </a:pPr>
            <a:r>
              <a:rPr lang="en-US" sz="4000" b="1">
                <a:solidFill>
                  <a:srgbClr val="FC6204"/>
                </a:solidFill>
                <a:latin typeface="Times New Roman" pitchFamily="18" charset="0"/>
                <a:cs typeface="Times New Roman" pitchFamily="18" charset="0"/>
              </a:rPr>
              <a:t>The 2</a:t>
            </a:r>
            <a:r>
              <a:rPr lang="en-US" sz="4000" b="1" baseline="30000">
                <a:solidFill>
                  <a:srgbClr val="FC6204"/>
                </a:solidFill>
                <a:latin typeface="Times New Roman" pitchFamily="18" charset="0"/>
                <a:cs typeface="Times New Roman" pitchFamily="18" charset="0"/>
              </a:rPr>
              <a:t>nd</a:t>
            </a:r>
            <a:r>
              <a:rPr lang="en-US" sz="4000" b="1">
                <a:solidFill>
                  <a:srgbClr val="FC6204"/>
                </a:solidFill>
                <a:latin typeface="Times New Roman" pitchFamily="18" charset="0"/>
                <a:cs typeface="Times New Roman" pitchFamily="18" charset="0"/>
              </a:rPr>
              <a:t> Highest Level of Education</a:t>
            </a:r>
          </a:p>
          <a:p>
            <a:pPr algn="ctr">
              <a:spcBef>
                <a:spcPct val="50000"/>
              </a:spcBef>
            </a:pPr>
            <a:r>
              <a:rPr lang="en-US" sz="4000" b="1">
                <a:solidFill>
                  <a:srgbClr val="FC6204"/>
                </a:solidFill>
                <a:latin typeface="Times New Roman" pitchFamily="18" charset="0"/>
                <a:cs typeface="Times New Roman" pitchFamily="18" charset="0"/>
              </a:rPr>
              <a:t>With the 2</a:t>
            </a:r>
            <a:r>
              <a:rPr lang="en-US" sz="4000" b="1" baseline="30000">
                <a:solidFill>
                  <a:srgbClr val="FC6204"/>
                </a:solidFill>
                <a:latin typeface="Times New Roman" pitchFamily="18" charset="0"/>
                <a:cs typeface="Times New Roman" pitchFamily="18" charset="0"/>
              </a:rPr>
              <a:t>nd</a:t>
            </a:r>
            <a:r>
              <a:rPr lang="en-US" sz="4000" b="1">
                <a:solidFill>
                  <a:srgbClr val="FC6204"/>
                </a:solidFill>
                <a:latin typeface="Times New Roman" pitchFamily="18" charset="0"/>
                <a:cs typeface="Times New Roman" pitchFamily="18" charset="0"/>
              </a:rPr>
              <a:t> Highest Occupational Prestige </a:t>
            </a:r>
          </a:p>
        </p:txBody>
      </p:sp>
      <p:pic>
        <p:nvPicPr>
          <p:cNvPr id="25605" name="Picture 8" descr="The Shamrock">
            <a:hlinkClick r:id="rId3" tooltip="The Shamrock"/>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4648200"/>
            <a:ext cx="19050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3"/>
          <p:cNvSpPr>
            <a:spLocks noGrp="1" noChangeArrowheads="1"/>
          </p:cNvSpPr>
          <p:nvPr>
            <p:ph type="body" idx="1"/>
          </p:nvPr>
        </p:nvSpPr>
        <p:spPr/>
        <p:txBody>
          <a:bodyPr/>
          <a:lstStyle/>
          <a:p>
            <a:pPr eaLnBrk="1" hangingPunct="1"/>
            <a:endParaRPr lang="en-US" smtClean="0"/>
          </a:p>
        </p:txBody>
      </p:sp>
      <p:sp>
        <p:nvSpPr>
          <p:cNvPr id="108547" name="Rectangle 2"/>
          <p:cNvSpPr>
            <a:spLocks noGrp="1" noChangeArrowheads="1"/>
          </p:cNvSpPr>
          <p:nvPr>
            <p:ph type="title"/>
          </p:nvPr>
        </p:nvSpPr>
        <p:spPr/>
        <p:txBody>
          <a:bodyPr/>
          <a:lstStyle/>
          <a:p>
            <a:pPr eaLnBrk="1" hangingPunct="1"/>
            <a:endParaRPr lang="en-US" smtClean="0"/>
          </a:p>
        </p:txBody>
      </p:sp>
      <p:pic>
        <p:nvPicPr>
          <p:cNvPr id="108548" name="Picture 5" descr="220px-Augustus_Saint-Gaudens">
            <a:hlinkClick r:id="rId3" tooltip="Augustus Saint-Gaudens.jpg"/>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0955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9" name="Picture 7" descr="220px-Georgiaokeefe">
            <a:hlinkClick r:id="rId5" tooltip="Georgiaokeefe.jpg"/>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8500" y="228600"/>
            <a:ext cx="20955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0" name="Picture 13" descr="200px-John_Ford">
            <a:hlinkClick r:id="rId7" tooltip="John Ford.jpg"/>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5000" y="4429125"/>
            <a:ext cx="19050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1" name="Picture 15" descr="200px-Francis_Scott_Fitzgerald_1937_June_4_%281%29_%28photo_by_Carl_van_Vechten%29">
            <a:hlinkClick r:id="rId9" tooltip="Francis Scott Fitzgerald 1937 June 4 (1) (photo by Carl van Vechten).jpg"/>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33800" y="4257675"/>
            <a:ext cx="1905000"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2" name="Picture 17" descr="200px-ONeill-Eugene-LOC">
            <a:hlinkClick r:id="rId11" tooltip="ONeill-Eugene-LOC.jpg"/>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81200" y="0"/>
            <a:ext cx="190500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3" name="Picture 19" descr="125px-Se%C3%A1n_%C3%93_Maolchalann">
            <a:hlinkClick r:id="rId13" tooltip="John Philip Holland"/>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57400" y="2667000"/>
            <a:ext cx="11906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4" name="Picture 23" descr="250px-John_Barrymore">
            <a:hlinkClick r:id="rId15" tooltip="John Barrymore.jpg"/>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05400" y="0"/>
            <a:ext cx="2381250"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5" name="Picture 25" descr="200px-John_Purroy_Mitchel">
            <a:hlinkClick r:id="rId17" tooltip="John Purroy Mitchel."/>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429000" y="0"/>
            <a:ext cx="190500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6" name="Picture 29" descr="250px-William_Russell_Grace">
            <a:hlinkClick r:id="rId19" tooltip="William R. Grace, as Mayor of New York City"/>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181600" y="2209800"/>
            <a:ext cx="238125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7" name="Picture 27" descr="200px-Thomas_Francis_Gilroy">
            <a:hlinkClick r:id="rId21" tooltip="Thomas Francis Gilroy.jpg"/>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276600" y="1981200"/>
            <a:ext cx="19050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8" name="Picture 9" descr="180px-Diamond_Jim_Brady">
            <a:hlinkClick r:id="rId23" tooltip="Diamond Jim Brady c. 1900"/>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429500" y="3048000"/>
            <a:ext cx="1714500"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9" name="Picture 21" descr="200px-Mathew_Brady_1875_cropped">
            <a:hlinkClick r:id="rId25" tooltip="Mathew Brady 1875 cropped.jpg"/>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562600" y="4314825"/>
            <a:ext cx="1905000"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60" name="Picture 31" descr="Hugh O'Brien">
            <a:hlinkClick r:id="rId27" tooltip="Hugh O'Brien"/>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0" y="2743200"/>
            <a:ext cx="2143125"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61" name="Picture 11" descr="200px-Henry_Ford">
            <a:hlinkClick r:id="rId29" tooltip="Henry Ford.jpg"/>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0" y="4724400"/>
            <a:ext cx="2209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miter lim="800000"/>
            <a:headEnd/>
            <a:tailEnd/>
          </a:ln>
        </p:spPr>
        <p:style>
          <a:lnRef idx="1">
            <a:schemeClr val="accent5"/>
          </a:lnRef>
          <a:fillRef idx="1002">
            <a:schemeClr val="lt1"/>
          </a:fillRef>
          <a:effectRef idx="2">
            <a:schemeClr val="accent5"/>
          </a:effectRef>
          <a:fontRef idx="minor">
            <a:schemeClr val="lt1"/>
          </a:fontRef>
        </p:style>
        <p:txBody>
          <a:bodyPr rtlCol="0">
            <a:normAutofit/>
          </a:bodyPr>
          <a:lstStyle/>
          <a:p>
            <a:pPr eaLnBrk="1" fontAlgn="auto" hangingPunct="1">
              <a:spcAft>
                <a:spcPts val="0"/>
              </a:spcAft>
              <a:defRPr/>
            </a:pPr>
            <a:r>
              <a:rPr lang="en-US" sz="3200" dirty="0" smtClean="0">
                <a:solidFill>
                  <a:schemeClr val="accent2">
                    <a:lumMod val="75000"/>
                  </a:schemeClr>
                </a:solidFill>
              </a:rPr>
              <a:t>Even the gangsters moved from ethnic gangs, to gangs, then out from crime, as ethnics</a:t>
            </a:r>
            <a:endParaRPr lang="en-US" sz="3200" dirty="0">
              <a:solidFill>
                <a:schemeClr val="accent2">
                  <a:lumMod val="75000"/>
                </a:schemeClr>
              </a:solidFill>
            </a:endParaRPr>
          </a:p>
        </p:txBody>
      </p:sp>
      <p:pic>
        <p:nvPicPr>
          <p:cNvPr id="109573" name="Picture 2" descr="http://upload.wikimedia.org/wikipedia/en/a/ae/JackDiamond.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0"/>
            <a:ext cx="1828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4" name="TextBox 4"/>
          <p:cNvSpPr txBox="1">
            <a:spLocks noChangeArrowheads="1"/>
          </p:cNvSpPr>
          <p:nvPr/>
        </p:nvSpPr>
        <p:spPr bwMode="auto">
          <a:xfrm>
            <a:off x="0" y="3886200"/>
            <a:ext cx="1905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a:latin typeface="Calibri" pitchFamily="34" charset="0"/>
              </a:rPr>
              <a:t>Legs Diamond, NYC</a:t>
            </a:r>
          </a:p>
        </p:txBody>
      </p:sp>
      <p:pic>
        <p:nvPicPr>
          <p:cNvPr id="109575"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0" y="4267200"/>
            <a:ext cx="1628775" cy="2133600"/>
          </a:xfrm>
        </p:spPr>
      </p:pic>
      <p:sp>
        <p:nvSpPr>
          <p:cNvPr id="109576" name="TextBox 6"/>
          <p:cNvSpPr txBox="1">
            <a:spLocks noChangeArrowheads="1"/>
          </p:cNvSpPr>
          <p:nvPr/>
        </p:nvSpPr>
        <p:spPr bwMode="auto">
          <a:xfrm>
            <a:off x="0" y="6324600"/>
            <a:ext cx="1489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400">
                <a:latin typeface="Calibri" pitchFamily="34" charset="0"/>
              </a:rPr>
              <a:t>Mickey Duffy, PHL</a:t>
            </a:r>
          </a:p>
        </p:txBody>
      </p:sp>
      <p:pic>
        <p:nvPicPr>
          <p:cNvPr id="10957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3300" y="1600200"/>
            <a:ext cx="17907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8" name="TextBox 8"/>
          <p:cNvSpPr txBox="1">
            <a:spLocks noChangeArrowheads="1"/>
          </p:cNvSpPr>
          <p:nvPr/>
        </p:nvSpPr>
        <p:spPr bwMode="auto">
          <a:xfrm>
            <a:off x="7239000" y="3886200"/>
            <a:ext cx="1728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400">
                <a:latin typeface="Calibri" pitchFamily="34" charset="0"/>
              </a:rPr>
              <a:t>Owney Madden, NYC</a:t>
            </a:r>
          </a:p>
        </p:txBody>
      </p:sp>
      <p:pic>
        <p:nvPicPr>
          <p:cNvPr id="10957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5000" y="1676400"/>
            <a:ext cx="13716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8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5000" y="1600200"/>
            <a:ext cx="1905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81" name="TextBox 11"/>
          <p:cNvSpPr txBox="1">
            <a:spLocks noChangeArrowheads="1"/>
          </p:cNvSpPr>
          <p:nvPr/>
        </p:nvSpPr>
        <p:spPr bwMode="auto">
          <a:xfrm>
            <a:off x="1981200" y="3886200"/>
            <a:ext cx="2438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400">
                <a:latin typeface="Calibri" pitchFamily="34" charset="0"/>
              </a:rPr>
              <a:t>Vannie Higgins. BKLYN</a:t>
            </a:r>
          </a:p>
        </p:txBody>
      </p:sp>
      <p:pic>
        <p:nvPicPr>
          <p:cNvPr id="109582"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5000" y="4267200"/>
            <a:ext cx="1752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83" name="TextBox 14"/>
          <p:cNvSpPr txBox="1">
            <a:spLocks noChangeArrowheads="1"/>
          </p:cNvSpPr>
          <p:nvPr/>
        </p:nvSpPr>
        <p:spPr bwMode="auto">
          <a:xfrm>
            <a:off x="1981200" y="6400800"/>
            <a:ext cx="1752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400">
                <a:latin typeface="Calibri" pitchFamily="34" charset="0"/>
              </a:rPr>
              <a:t>Dean O’Banion, CHI</a:t>
            </a:r>
          </a:p>
        </p:txBody>
      </p:sp>
      <p:pic>
        <p:nvPicPr>
          <p:cNvPr id="109584"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33800" y="1676400"/>
            <a:ext cx="18859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85" name="TextBox 16"/>
          <p:cNvSpPr txBox="1">
            <a:spLocks noChangeArrowheads="1"/>
          </p:cNvSpPr>
          <p:nvPr/>
        </p:nvSpPr>
        <p:spPr bwMode="auto">
          <a:xfrm>
            <a:off x="4038600" y="3886200"/>
            <a:ext cx="13985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400">
                <a:latin typeface="Calibri" pitchFamily="34" charset="0"/>
              </a:rPr>
              <a:t>Bugs Moran, CHI</a:t>
            </a:r>
          </a:p>
        </p:txBody>
      </p:sp>
      <p:pic>
        <p:nvPicPr>
          <p:cNvPr id="109586"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10000" y="4267200"/>
            <a:ext cx="333375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87" name="TextBox 18"/>
          <p:cNvSpPr txBox="1">
            <a:spLocks noChangeArrowheads="1"/>
          </p:cNvSpPr>
          <p:nvPr/>
        </p:nvSpPr>
        <p:spPr bwMode="auto">
          <a:xfrm>
            <a:off x="3962400" y="6096000"/>
            <a:ext cx="24876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200">
                <a:latin typeface="Calibri" pitchFamily="34" charset="0"/>
              </a:rPr>
              <a:t>Fight between the Dead Rabbits and </a:t>
            </a:r>
          </a:p>
          <a:p>
            <a:pPr eaLnBrk="1" hangingPunct="1"/>
            <a:r>
              <a:rPr lang="en-US" sz="1200">
                <a:latin typeface="Calibri" pitchFamily="34" charset="0"/>
              </a:rPr>
              <a:t>the Bowery Boys, 1857, NYC</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accent1"/>
          </a:fillRef>
          <a:effectRef idx="1">
            <a:schemeClr val="accent1"/>
          </a:effectRef>
          <a:fontRef idx="minor">
            <a:schemeClr val="lt1"/>
          </a:fontRef>
        </p:style>
        <p:txBody>
          <a:bodyPr rtlCol="0">
            <a:normAutofit/>
          </a:bodyPr>
          <a:lstStyle/>
          <a:p>
            <a:pPr eaLnBrk="1" fontAlgn="auto" hangingPunct="1">
              <a:spcAft>
                <a:spcPts val="0"/>
              </a:spcAft>
              <a:defRPr/>
            </a:pPr>
            <a:r>
              <a:rPr lang="en-US" dirty="0" smtClean="0">
                <a:solidFill>
                  <a:schemeClr val="bg1"/>
                </a:solidFill>
              </a:rPr>
              <a:t> (7) ASSIMILATE</a:t>
            </a:r>
            <a:endParaRPr lang="en-US" dirty="0">
              <a:solidFill>
                <a:schemeClr val="bg1"/>
              </a:solidFill>
            </a:endParaRPr>
          </a:p>
        </p:txBody>
      </p:sp>
      <p:sp>
        <p:nvSpPr>
          <p:cNvPr id="3" name="Content Placeholder 2"/>
          <p:cNvSpPr>
            <a:spLocks noGrp="1"/>
          </p:cNvSpPr>
          <p:nvPr>
            <p:ph idx="1"/>
          </p:nvPr>
        </p:nvSpPr>
        <p:spPr/>
        <p:txBody>
          <a:bodyPr rtlCol="0">
            <a:normAutofit fontScale="70000" lnSpcReduction="20000"/>
          </a:bodyPr>
          <a:lstStyle/>
          <a:p>
            <a:pPr eaLnBrk="1" fontAlgn="auto" hangingPunct="1">
              <a:spcBef>
                <a:spcPct val="50000"/>
              </a:spcBef>
              <a:spcAft>
                <a:spcPts val="0"/>
              </a:spcAft>
              <a:defRPr/>
            </a:pPr>
            <a:r>
              <a:rPr lang="en-US" dirty="0" smtClean="0">
                <a:solidFill>
                  <a:schemeClr val="tx2">
                    <a:lumMod val="75000"/>
                  </a:schemeClr>
                </a:solidFill>
              </a:rPr>
              <a:t>Jewish entrepreneurship led to upward mobility</a:t>
            </a:r>
          </a:p>
          <a:p>
            <a:pPr eaLnBrk="1" fontAlgn="auto" hangingPunct="1">
              <a:spcBef>
                <a:spcPct val="50000"/>
              </a:spcBef>
              <a:spcAft>
                <a:spcPts val="0"/>
              </a:spcAft>
              <a:defRPr/>
            </a:pPr>
            <a:r>
              <a:rPr lang="en-US" dirty="0" smtClean="0">
                <a:solidFill>
                  <a:schemeClr val="tx2">
                    <a:lumMod val="75000"/>
                  </a:schemeClr>
                </a:solidFill>
              </a:rPr>
              <a:t>Tradition of non-land-owning people</a:t>
            </a:r>
          </a:p>
          <a:p>
            <a:pPr eaLnBrk="1" fontAlgn="auto" hangingPunct="1">
              <a:spcBef>
                <a:spcPct val="50000"/>
              </a:spcBef>
              <a:spcAft>
                <a:spcPts val="0"/>
              </a:spcAft>
              <a:defRPr/>
            </a:pPr>
            <a:r>
              <a:rPr lang="en-US" dirty="0" smtClean="0">
                <a:solidFill>
                  <a:schemeClr val="tx2">
                    <a:lumMod val="75000"/>
                  </a:schemeClr>
                </a:solidFill>
              </a:rPr>
              <a:t>They had to deal with money – buying and selling. </a:t>
            </a:r>
          </a:p>
          <a:p>
            <a:pPr eaLnBrk="1" fontAlgn="auto" hangingPunct="1">
              <a:spcBef>
                <a:spcPct val="50000"/>
              </a:spcBef>
              <a:spcAft>
                <a:spcPts val="0"/>
              </a:spcAft>
              <a:defRPr/>
            </a:pPr>
            <a:r>
              <a:rPr lang="en-US" dirty="0" smtClean="0">
                <a:solidFill>
                  <a:schemeClr val="tx2">
                    <a:lumMod val="75000"/>
                  </a:schemeClr>
                </a:solidFill>
              </a:rPr>
              <a:t>They established a Middle Class.</a:t>
            </a:r>
          </a:p>
          <a:p>
            <a:pPr eaLnBrk="1" fontAlgn="auto" hangingPunct="1">
              <a:spcBef>
                <a:spcPct val="50000"/>
              </a:spcBef>
              <a:spcAft>
                <a:spcPts val="0"/>
              </a:spcAft>
              <a:defRPr/>
            </a:pPr>
            <a:r>
              <a:rPr lang="en-US" dirty="0" smtClean="0">
                <a:solidFill>
                  <a:schemeClr val="tx2">
                    <a:lumMod val="75000"/>
                  </a:schemeClr>
                </a:solidFill>
              </a:rPr>
              <a:t>The children or grandchildren sent to college and enter professions.</a:t>
            </a:r>
          </a:p>
          <a:p>
            <a:pPr lvl="1" eaLnBrk="1" fontAlgn="auto" hangingPunct="1">
              <a:spcBef>
                <a:spcPct val="50000"/>
              </a:spcBef>
              <a:spcAft>
                <a:spcPts val="0"/>
              </a:spcAft>
              <a:defRPr/>
            </a:pPr>
            <a:r>
              <a:rPr lang="en-US" dirty="0" smtClean="0">
                <a:solidFill>
                  <a:schemeClr val="tx2">
                    <a:lumMod val="75000"/>
                  </a:schemeClr>
                </a:solidFill>
              </a:rPr>
              <a:t>education, academics, law, medicine, politics</a:t>
            </a:r>
          </a:p>
          <a:p>
            <a:pPr eaLnBrk="1" fontAlgn="auto" hangingPunct="1">
              <a:spcBef>
                <a:spcPct val="50000"/>
              </a:spcBef>
              <a:spcAft>
                <a:spcPts val="0"/>
              </a:spcAft>
              <a:defRPr/>
            </a:pPr>
            <a:r>
              <a:rPr lang="en-US" dirty="0" smtClean="0">
                <a:solidFill>
                  <a:schemeClr val="tx2">
                    <a:lumMod val="75000"/>
                  </a:schemeClr>
                </a:solidFill>
              </a:rPr>
              <a:t>Jewish tradesmen in the unions sent children to college.</a:t>
            </a:r>
          </a:p>
          <a:p>
            <a:pPr eaLnBrk="1" fontAlgn="auto" hangingPunct="1">
              <a:spcBef>
                <a:spcPct val="50000"/>
              </a:spcBef>
              <a:spcAft>
                <a:spcPts val="0"/>
              </a:spcAft>
              <a:defRPr/>
            </a:pPr>
            <a:r>
              <a:rPr lang="en-US" dirty="0" smtClean="0">
                <a:solidFill>
                  <a:schemeClr val="tx2">
                    <a:lumMod val="75000"/>
                  </a:schemeClr>
                </a:solidFill>
              </a:rPr>
              <a:t>Opportunities were available within the Jewish community.</a:t>
            </a:r>
          </a:p>
          <a:p>
            <a:pPr lvl="1" eaLnBrk="1" fontAlgn="auto" hangingPunct="1">
              <a:spcBef>
                <a:spcPct val="50000"/>
              </a:spcBef>
              <a:spcAft>
                <a:spcPts val="0"/>
              </a:spcAft>
              <a:defRPr/>
            </a:pPr>
            <a:r>
              <a:rPr lang="en-US" dirty="0" smtClean="0">
                <a:solidFill>
                  <a:schemeClr val="tx2">
                    <a:lumMod val="75000"/>
                  </a:schemeClr>
                </a:solidFill>
              </a:rPr>
              <a:t>They too became professionals</a:t>
            </a:r>
          </a:p>
          <a:p>
            <a:pPr eaLnBrk="1" fontAlgn="auto" hangingPunct="1">
              <a:spcAft>
                <a:spcPts val="0"/>
              </a:spcAft>
              <a:defRPr/>
            </a:pPr>
            <a:endParaRPr lang="en-US" dirty="0">
              <a:solidFill>
                <a:schemeClr val="tx2">
                  <a:lumMod val="75000"/>
                </a:schemeClr>
              </a:solidFill>
            </a:endParaRPr>
          </a:p>
        </p:txBody>
      </p:sp>
      <p:sp>
        <p:nvSpPr>
          <p:cNvPr id="4" name="Footer Placeholder 3"/>
          <p:cNvSpPr>
            <a:spLocks noGrp="1"/>
          </p:cNvSpPr>
          <p:nvPr>
            <p:ph type="ftr" sz="quarter" idx="10"/>
          </p:nvPr>
        </p:nvSpPr>
        <p:spPr/>
        <p:txBody>
          <a:bodyPr/>
          <a:lstStyle/>
          <a:p>
            <a:pPr>
              <a:defRPr/>
            </a:pPr>
            <a:r>
              <a:rPr lang="en-US"/>
              <a:t>‹#›</a:t>
            </a:r>
          </a:p>
        </p:txBody>
      </p:sp>
      <p:sp>
        <p:nvSpPr>
          <p:cNvPr id="5" name="Date Placeholder 4"/>
          <p:cNvSpPr>
            <a:spLocks noGrp="1"/>
          </p:cNvSpPr>
          <p:nvPr>
            <p:ph type="dt" sz="quarter" idx="11"/>
          </p:nvPr>
        </p:nvSpPr>
        <p:spPr/>
        <p:txBody>
          <a:bodyPr/>
          <a:lstStyle/>
          <a:p>
            <a:pPr>
              <a:defRPr/>
            </a:pPr>
            <a:r>
              <a:rPr lang="en-US"/>
              <a:t>Copyright 2010</a:t>
            </a:r>
            <a:endParaRPr lang="en-US"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title"/>
          </p:nvPr>
        </p:nvSpPr>
        <p:spPr>
          <a:xfrm>
            <a:off x="304800" y="228600"/>
            <a:ext cx="8229600" cy="1143000"/>
          </a:xfrm>
        </p:spPr>
        <p:style>
          <a:lnRef idx="1">
            <a:schemeClr val="dk1"/>
          </a:lnRef>
          <a:fillRef idx="2">
            <a:schemeClr val="dk1"/>
          </a:fillRef>
          <a:effectRef idx="1">
            <a:schemeClr val="dk1"/>
          </a:effectRef>
          <a:fontRef idx="minor">
            <a:schemeClr val="dk1"/>
          </a:fontRef>
        </p:style>
        <p:txBody>
          <a:bodyPr rtlCol="0">
            <a:normAutofit/>
          </a:bodyPr>
          <a:lstStyle/>
          <a:p>
            <a:pPr eaLnBrk="1" fontAlgn="auto" hangingPunct="1">
              <a:spcAft>
                <a:spcPts val="0"/>
              </a:spcAft>
              <a:defRPr/>
            </a:pPr>
            <a:r>
              <a:rPr lang="en-US" sz="3200" dirty="0" smtClean="0">
                <a:solidFill>
                  <a:schemeClr val="accent2">
                    <a:lumMod val="75000"/>
                  </a:schemeClr>
                </a:solidFill>
              </a:rPr>
              <a:t>Even the gangsters moved from ethnic gangs, to gangs, then out from crime, as ethnics</a:t>
            </a:r>
            <a:endParaRPr lang="en-US" sz="3200" dirty="0"/>
          </a:p>
        </p:txBody>
      </p:sp>
      <p:sp>
        <p:nvSpPr>
          <p:cNvPr id="475142" name="Text Box 6"/>
          <p:cNvSpPr txBox="1">
            <a:spLocks noChangeArrowheads="1"/>
          </p:cNvSpPr>
          <p:nvPr/>
        </p:nvSpPr>
        <p:spPr bwMode="auto">
          <a:xfrm>
            <a:off x="533400" y="1676400"/>
            <a:ext cx="8077200" cy="579438"/>
          </a:xfrm>
          <a:prstGeom prst="rect">
            <a:avLst/>
          </a:prstGeom>
          <a:noFill/>
          <a:ln w="9525">
            <a:noFill/>
            <a:miter lim="800000"/>
            <a:headEnd/>
            <a:tailEnd/>
          </a:ln>
          <a:effectLst/>
        </p:spPr>
        <p:txBody>
          <a:bodyPr>
            <a:spAutoFit/>
          </a:bodyPr>
          <a:lstStyle/>
          <a:p>
            <a:pPr algn="ctr" fontAlgn="auto">
              <a:spcBef>
                <a:spcPct val="50000"/>
              </a:spcBef>
              <a:spcAft>
                <a:spcPts val="0"/>
              </a:spcAft>
              <a:defRPr/>
            </a:pPr>
            <a:endParaRPr lang="en-US" sz="3200">
              <a:solidFill>
                <a:srgbClr val="E62C00"/>
              </a:solidFill>
              <a:effectLst>
                <a:outerShdw blurRad="38100" dist="38100" dir="2700000" algn="tl">
                  <a:srgbClr val="000000"/>
                </a:outerShdw>
              </a:effectLst>
              <a:latin typeface="Georgia" pitchFamily="18" charset="0"/>
              <a:cs typeface="+mn-cs"/>
            </a:endParaRPr>
          </a:p>
        </p:txBody>
      </p:sp>
      <p:sp>
        <p:nvSpPr>
          <p:cNvPr id="111620" name="Text Box 7"/>
          <p:cNvSpPr txBox="1">
            <a:spLocks noChangeArrowheads="1"/>
          </p:cNvSpPr>
          <p:nvPr/>
        </p:nvSpPr>
        <p:spPr bwMode="auto">
          <a:xfrm>
            <a:off x="4581525" y="1981200"/>
            <a:ext cx="18415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a:solidFill>
                <a:srgbClr val="CC6600"/>
              </a:solidFill>
              <a:latin typeface="Blackadder ITC" pitchFamily="82" charset="0"/>
            </a:endParaRPr>
          </a:p>
        </p:txBody>
      </p:sp>
      <p:sp>
        <p:nvSpPr>
          <p:cNvPr id="111621" name="Text Box 8"/>
          <p:cNvSpPr txBox="1">
            <a:spLocks noChangeArrowheads="1"/>
          </p:cNvSpPr>
          <p:nvPr/>
        </p:nvSpPr>
        <p:spPr bwMode="auto">
          <a:xfrm>
            <a:off x="228600" y="1643063"/>
            <a:ext cx="8610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a:solidFill>
                  <a:srgbClr val="CD2003"/>
                </a:solidFill>
                <a:latin typeface="Papyrus" pitchFamily="66" charset="0"/>
              </a:rPr>
              <a:t>,</a:t>
            </a:r>
          </a:p>
        </p:txBody>
      </p:sp>
      <p:pic>
        <p:nvPicPr>
          <p:cNvPr id="111622" name="Picture 9" descr="meyer mugshot.GIF (61718 by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676400"/>
            <a:ext cx="26670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3" name="Picture 10" descr="bugsy.png (51668 by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038600"/>
            <a:ext cx="1600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4" name="Picture 13" descr="File:Monk333.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1447800"/>
            <a:ext cx="183673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5" name="Picture 15" descr="http://2.bp.blogspot.com/_e3BsDt7_O88/SYMuS78lnWI/AAAAAAAAfes/uhlBw2W856I/s400/P__Dutch+Schultz.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9000" y="3657600"/>
            <a:ext cx="1701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6" name="Picture 17" descr="http://upload.wikimedia.org/wikipedia/en/thumb/5/54/JacobOrgen.jpg/150px-JacobOrgen.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14600" y="3733800"/>
            <a:ext cx="14287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7" name="AutoShape 19" descr="data:image/jpg;base64,/9j/4AAQSkZJRgABAQAAAQABAAD/2wBDAAkGBwgHBgkIBwgKCgkLDRYPDQwMDRsUFRAWIB0iIiAdHx8kKDQsJCYxJx8fLT0tMTU3Ojo6Iys/RD84QzQ5Ojf/2wBDAQoKCg0MDRoPDxo3JR8lNzc3Nzc3Nzc3Nzc3Nzc3Nzc3Nzc3Nzc3Nzc3Nzc3Nzc3Nzc3Nzc3Nzc3Nzc3Nzc3Nzf/wAARCABOAEsDASIAAhEBAxEB/8QAHAAAAgMBAAMAAAAAAAAAAAAABAUDBgcCAAEI/8QANxAAAgEDAwIEAwUHBQEAAAAAAQIDAAQRBRIhMUEGE1FhIoGRIzJxcqEHQlKxwdHwFSQzU/Hh/8QAFAEBAAAAAAAAAAAAAAAAAAAAAP/EABQRAQAAAAAAAAAAAAAAAAAAAAD/2gAMAwEAAhEDEQA/ANNeRhgbUOQcdfUUtfVLXJWZZImzjEkRxn/BRG5QkbZ5YYGOvbpS5gfNB5++Tjr6cUCvxHcQWcCy20Cz3Vw5it4kX7zY68dhVfTwbrWqP5+p3AUkZCs2QPYAcCrnbWUc+oRXLjLwRlVyem7k/MgCnyxjb2oM3k8BmKJhEyySgfvrVY1GLVNMkaFriVYsYwjnaR6YrbJVXa2WxgZzWe/tAjiZI5AMMWyTQJvDfiMWoW0v0HksxxOByhP8XqPft71dQSQI5OQDwR2rJ3XlupIrQPCN213ocW7l4GMOe5AwV/QgfKgh0/z7aa7touGmY7XBzsyTz9KsCDykVEX4QB04zSuTTOojbOWLEs5BGfTFMYoLxY1UCFsDGWySfxoHZxvgwT9mMn2O0GgiDHeIrk53gg54556fWmDZXzG7PkdO/T+lL7xSbjzASEBAJC9v8NBLp8vmCSTcpJJIwQeg/wDlFXus2WnSLDO7vM/3UjQsfmeg+dU3wxphsvEFxNI3lJCfsVh4DR4P3x3OCvPXOam13SJdWlmnmMuWcANG2PLH+YoLNc3wmiX7GSLccjfgj9Car3iPT11C2chgrRglTjIPHSmdvpBPlyRTPAoRQwVtwbAHJ4A5x2oe+kV4bi3Q9Qyg465FBlUvAPP61Z/AV2ixXVuzAbnVwflj+gqfRtKjiXfeR5nacRoQgcRjuwBGC2MkZGBjOD2a6vZQwMs6PI1wN8YZ3Lsy5UrnOfWgJLyySyLG6RBHAy3p3onM/OH3DPBVhiuLDRrefBlldm2ZYLgAY7/+0xh8OwPErIZCpGQRtNAcx3RAFlzlmB44xzQN35c1tgkcsuSHxyOevb8a7LL5zktlUhPH4iomfC23JGSCfh7BeaABdTs7MXTXsuwFSqsx688DPftU2lanc3MQNpaTPbvHvL3AVN/Tpg557Z9Pek/iGJWLv5Mc6SosuxzhSRx6ew+tTx3GoNbIsexMLgDY2BxwCTt9fTigc/6iJ0EdsCN/ByMc0ouiYZiS3J61KrmIl5dvmk/GV6H35pTqNz9oQDjt16UBen3lhbzPPf3aRCIMyIzY7feA/ePUY/vU3m3T6mY7uOGOBmRirEtIMjOeBgH+3tVN1KJ545ZCpKBAqg/jkmrpcRv50DyufMWOMtnnJ2jv8zQTqEF3dtCSU3Kqt64FMY7llQAE4/NilmiQ+ezpu5ckj3OBRh2A43fU0DC48kJL5DmQtkNjlRwAefnSuV3MhAsbllVmAkjCsOn5h70AovJb14YGjghUE7TGSEGe2COtQxz3trqoje6drdyBtAwSSMbvqKBhqEMd1ZOSkkbQkD7RdvwnAPc+30r1aWsEMbSNMc4oG71GQSvbOxcmTbtY5yvf8aT+KvP0u7t7K2vi4mjMrRNgNGOw3n15Azzx15oHV5exyPiP4ioJIpVDGbiYngkHAzQuiR6nqO5LbT5xFn4nCs5Y/iBj9at9ra6doSq+szAT7Sy2kfxyMPUgf+e/agh0vw6dRljWRNtmjZkb/sP8A/qfl16Uiz8QS6ddzWzjzbJJXWNc/FGu442k9gOx/StsNxEunm6jZRAIfNUr027dw/SvnQHJyeSeTQaBourW7xq6XsCzM+4IW2lQOgwe/Apy8hkdn8sHcckg8VlPBHIGBXm4jgEj2BoNcn8mfUIZkeRWQMu0xMA3XnJHTmoprFJL9LrcxMaY29iexx69frQeoa+tqjSSwFkCKWCnnceePbFUvWPF95eBo7MG0hcYJVsuw/N2+X1oHPii/s7LUEkLpNOpGYUbDAj1x07Uhtrt9Ulu5rvE187CQFuMr0IHoB6UgVvjGRnJq4/s0tIL/wAQzWl1GJIpbOQMCfRkwQex9xQS6HpWo6mzPpEau20oX3mMLxg/ETz+764z69A9RsNQ0nVUj1SPypQWl8zORIApwc9+RWweG7aGG2k8iNY4Vdo4kUfdRTjn3J3E/j7UTf6bZ3c8VzcWsM00CssZkXIAPWgUa3/sfAl0qn/i04oCfybR/OsKDcke9bV+0qVrfwddLnJkaOM/NgT/ACrFM9T70Eitx2rsEYqFTk13uA45oP/Z">
            <a:hlinkClick r:id="rId10"/>
          </p:cNvPr>
          <p:cNvSpPr>
            <a:spLocks noChangeAspect="1" noChangeArrowheads="1"/>
          </p:cNvSpPr>
          <p:nvPr/>
        </p:nvSpPr>
        <p:spPr bwMode="auto">
          <a:xfrm>
            <a:off x="325438" y="-503238"/>
            <a:ext cx="714375" cy="742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pitchFamily="34" charset="0"/>
            </a:endParaRPr>
          </a:p>
        </p:txBody>
      </p:sp>
      <p:pic>
        <p:nvPicPr>
          <p:cNvPr id="111628" name="Picture 21" descr="http://www.law.umkc.edu/faculty/projects/ftrials/blacksox/ArnoldRothstein250.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67200" y="3429000"/>
            <a:ext cx="231457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9" name="Picture 23" descr="http://www.dvrbs.com/history-local/MaxBooBooHoff-0000.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38400" y="1524000"/>
            <a:ext cx="1266825"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30" name="TextBox 20"/>
          <p:cNvSpPr txBox="1">
            <a:spLocks noChangeArrowheads="1"/>
          </p:cNvSpPr>
          <p:nvPr/>
        </p:nvSpPr>
        <p:spPr bwMode="auto">
          <a:xfrm>
            <a:off x="152400" y="3657600"/>
            <a:ext cx="17478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400">
                <a:solidFill>
                  <a:srgbClr val="CD2003"/>
                </a:solidFill>
                <a:latin typeface="Times New Roman" pitchFamily="18" charset="0"/>
                <a:cs typeface="Times New Roman" pitchFamily="18" charset="0"/>
              </a:rPr>
              <a:t>Monk Eastman, NYC</a:t>
            </a:r>
          </a:p>
          <a:p>
            <a:pPr eaLnBrk="1" hangingPunct="1"/>
            <a:endParaRPr lang="en-US">
              <a:latin typeface="Times New Roman" pitchFamily="18" charset="0"/>
              <a:cs typeface="Times New Roman" pitchFamily="18" charset="0"/>
            </a:endParaRPr>
          </a:p>
        </p:txBody>
      </p:sp>
      <p:sp>
        <p:nvSpPr>
          <p:cNvPr id="111631" name="Rectangle 22"/>
          <p:cNvSpPr>
            <a:spLocks noChangeArrowheads="1"/>
          </p:cNvSpPr>
          <p:nvPr/>
        </p:nvSpPr>
        <p:spPr bwMode="auto">
          <a:xfrm>
            <a:off x="2201863" y="3352800"/>
            <a:ext cx="1638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00">
                <a:solidFill>
                  <a:srgbClr val="CD2003"/>
                </a:solidFill>
                <a:latin typeface="Times New Roman" pitchFamily="18" charset="0"/>
                <a:cs typeface="Times New Roman" pitchFamily="18" charset="0"/>
              </a:rPr>
              <a:t>Boo Boo Hoff, PHL</a:t>
            </a:r>
          </a:p>
        </p:txBody>
      </p:sp>
      <p:sp>
        <p:nvSpPr>
          <p:cNvPr id="111632" name="Rectangle 23"/>
          <p:cNvSpPr>
            <a:spLocks noChangeArrowheads="1"/>
          </p:cNvSpPr>
          <p:nvPr/>
        </p:nvSpPr>
        <p:spPr bwMode="auto">
          <a:xfrm>
            <a:off x="6324600" y="2895600"/>
            <a:ext cx="1987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solidFill>
                  <a:srgbClr val="CD2003"/>
                </a:solidFill>
                <a:latin typeface="Times New Roman" pitchFamily="18" charset="0"/>
                <a:cs typeface="Times New Roman" pitchFamily="18" charset="0"/>
              </a:rPr>
              <a:t>Myer Lansky, NYC</a:t>
            </a:r>
            <a:endParaRPr lang="en-US" sz="1400">
              <a:latin typeface="Times New Roman" pitchFamily="18" charset="0"/>
              <a:cs typeface="Times New Roman" pitchFamily="18" charset="0"/>
            </a:endParaRPr>
          </a:p>
        </p:txBody>
      </p:sp>
      <p:sp>
        <p:nvSpPr>
          <p:cNvPr id="111633" name="TextBox 24"/>
          <p:cNvSpPr txBox="1">
            <a:spLocks noChangeArrowheads="1"/>
          </p:cNvSpPr>
          <p:nvPr/>
        </p:nvSpPr>
        <p:spPr bwMode="auto">
          <a:xfrm>
            <a:off x="304800" y="5943600"/>
            <a:ext cx="1450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400">
                <a:solidFill>
                  <a:srgbClr val="CD2003"/>
                </a:solidFill>
                <a:latin typeface="Times New Roman" pitchFamily="18" charset="0"/>
                <a:cs typeface="Times New Roman" pitchFamily="18" charset="0"/>
              </a:rPr>
              <a:t>Bugsy Siegel, LV</a:t>
            </a:r>
          </a:p>
          <a:p>
            <a:pPr eaLnBrk="1" hangingPunct="1"/>
            <a:endParaRPr lang="en-US">
              <a:latin typeface="Calibri" pitchFamily="34" charset="0"/>
            </a:endParaRPr>
          </a:p>
        </p:txBody>
      </p:sp>
      <p:sp>
        <p:nvSpPr>
          <p:cNvPr id="111634" name="Rectangle 25"/>
          <p:cNvSpPr>
            <a:spLocks noChangeArrowheads="1"/>
          </p:cNvSpPr>
          <p:nvPr/>
        </p:nvSpPr>
        <p:spPr bwMode="auto">
          <a:xfrm>
            <a:off x="2381250" y="6488113"/>
            <a:ext cx="17351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00">
                <a:solidFill>
                  <a:srgbClr val="CD2003"/>
                </a:solidFill>
                <a:latin typeface="Times New Roman" pitchFamily="18" charset="0"/>
                <a:cs typeface="Times New Roman" pitchFamily="18" charset="0"/>
              </a:rPr>
              <a:t>Dutch Schultz</a:t>
            </a:r>
            <a:r>
              <a:rPr lang="en-US">
                <a:solidFill>
                  <a:srgbClr val="CD2003"/>
                </a:solidFill>
                <a:latin typeface="Papyrus" pitchFamily="66" charset="0"/>
              </a:rPr>
              <a:t>,  </a:t>
            </a:r>
            <a:r>
              <a:rPr lang="en-US" sz="1400">
                <a:solidFill>
                  <a:srgbClr val="CD2003"/>
                </a:solidFill>
                <a:latin typeface="Times New Roman" pitchFamily="18" charset="0"/>
                <a:cs typeface="Times New Roman" pitchFamily="18" charset="0"/>
              </a:rPr>
              <a:t>NYC</a:t>
            </a:r>
          </a:p>
        </p:txBody>
      </p:sp>
      <p:sp>
        <p:nvSpPr>
          <p:cNvPr id="111635" name="Rectangle 26"/>
          <p:cNvSpPr>
            <a:spLocks noChangeArrowheads="1"/>
          </p:cNvSpPr>
          <p:nvPr/>
        </p:nvSpPr>
        <p:spPr bwMode="auto">
          <a:xfrm>
            <a:off x="4572000" y="5867400"/>
            <a:ext cx="1897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00">
                <a:solidFill>
                  <a:srgbClr val="CD2003"/>
                </a:solidFill>
                <a:latin typeface="Times New Roman" pitchFamily="18" charset="0"/>
                <a:cs typeface="Times New Roman" pitchFamily="18" charset="0"/>
              </a:rPr>
              <a:t>Arnold Rothstein, NYC</a:t>
            </a:r>
          </a:p>
        </p:txBody>
      </p:sp>
      <p:sp>
        <p:nvSpPr>
          <p:cNvPr id="111636" name="Rectangle 27"/>
          <p:cNvSpPr>
            <a:spLocks noChangeArrowheads="1"/>
          </p:cNvSpPr>
          <p:nvPr/>
        </p:nvSpPr>
        <p:spPr bwMode="auto">
          <a:xfrm>
            <a:off x="7421563" y="5334000"/>
            <a:ext cx="1555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00">
                <a:solidFill>
                  <a:srgbClr val="CD2003"/>
                </a:solidFill>
                <a:latin typeface="Times New Roman" pitchFamily="18" charset="0"/>
                <a:cs typeface="Times New Roman" pitchFamily="18" charset="0"/>
              </a:rPr>
              <a:t>Jacob Orgen, NYC</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6" name="Text Box 6"/>
          <p:cNvSpPr txBox="1">
            <a:spLocks noChangeArrowheads="1"/>
          </p:cNvSpPr>
          <p:nvPr/>
        </p:nvSpPr>
        <p:spPr bwMode="auto">
          <a:xfrm>
            <a:off x="533400" y="1676400"/>
            <a:ext cx="8077200" cy="579438"/>
          </a:xfrm>
          <a:prstGeom prst="rect">
            <a:avLst/>
          </a:prstGeom>
          <a:noFill/>
          <a:ln w="9525">
            <a:noFill/>
            <a:miter lim="800000"/>
            <a:headEnd/>
            <a:tailEnd/>
          </a:ln>
          <a:effectLst/>
        </p:spPr>
        <p:txBody>
          <a:bodyPr>
            <a:spAutoFit/>
          </a:bodyPr>
          <a:lstStyle/>
          <a:p>
            <a:pPr algn="ctr" fontAlgn="auto">
              <a:spcBef>
                <a:spcPct val="50000"/>
              </a:spcBef>
              <a:spcAft>
                <a:spcPts val="0"/>
              </a:spcAft>
              <a:defRPr/>
            </a:pPr>
            <a:endParaRPr lang="en-US" sz="3200">
              <a:solidFill>
                <a:srgbClr val="E62C00"/>
              </a:solidFill>
              <a:effectLst>
                <a:outerShdw blurRad="38100" dist="38100" dir="2700000" algn="tl">
                  <a:srgbClr val="000000"/>
                </a:outerShdw>
              </a:effectLst>
              <a:latin typeface="Georgia" pitchFamily="18" charset="0"/>
              <a:cs typeface="+mn-cs"/>
            </a:endParaRPr>
          </a:p>
        </p:txBody>
      </p:sp>
      <p:sp>
        <p:nvSpPr>
          <p:cNvPr id="112643" name="Text Box 7"/>
          <p:cNvSpPr txBox="1">
            <a:spLocks noChangeArrowheads="1"/>
          </p:cNvSpPr>
          <p:nvPr/>
        </p:nvSpPr>
        <p:spPr bwMode="auto">
          <a:xfrm>
            <a:off x="4581525" y="1981200"/>
            <a:ext cx="18415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US">
              <a:solidFill>
                <a:srgbClr val="CC6600"/>
              </a:solidFill>
              <a:latin typeface="Blackadder ITC" pitchFamily="82" charset="0"/>
            </a:endParaRPr>
          </a:p>
        </p:txBody>
      </p:sp>
      <p:sp>
        <p:nvSpPr>
          <p:cNvPr id="481288" name="Text Box 8"/>
          <p:cNvSpPr txBox="1">
            <a:spLocks noChangeArrowheads="1"/>
          </p:cNvSpPr>
          <p:nvPr/>
        </p:nvSpPr>
        <p:spPr bwMode="auto">
          <a:xfrm>
            <a:off x="1143000" y="381000"/>
            <a:ext cx="7054850" cy="5508625"/>
          </a:xfrm>
          <a:prstGeom prst="rect">
            <a:avLst/>
          </a:prstGeom>
          <a:noFill/>
          <a:ln w="9525">
            <a:noFill/>
            <a:miter lim="800000"/>
            <a:headEnd/>
            <a:tailEnd/>
          </a:ln>
          <a:effectLst/>
        </p:spPr>
        <p:txBody>
          <a:bodyPr>
            <a:spAutoFit/>
          </a:bodyPr>
          <a:lstStyle/>
          <a:p>
            <a:pPr algn="ctr" fontAlgn="auto">
              <a:spcBef>
                <a:spcPts val="0"/>
              </a:spcBef>
              <a:spcAft>
                <a:spcPts val="0"/>
              </a:spcAft>
              <a:defRPr/>
            </a:pPr>
            <a:r>
              <a:rPr lang="en-US" sz="3200" dirty="0">
                <a:solidFill>
                  <a:schemeClr val="accent6">
                    <a:lumMod val="75000"/>
                  </a:schemeClr>
                </a:solidFill>
                <a:latin typeface="Times New Roman" pitchFamily="18" charset="0"/>
                <a:cs typeface="Times New Roman" pitchFamily="18" charset="0"/>
              </a:rPr>
              <a:t>Similar story for other “exiles.”</a:t>
            </a:r>
          </a:p>
          <a:p>
            <a:pPr algn="ctr" fontAlgn="auto">
              <a:spcBef>
                <a:spcPts val="0"/>
              </a:spcBef>
              <a:spcAft>
                <a:spcPts val="0"/>
              </a:spcAft>
              <a:defRPr/>
            </a:pPr>
            <a:r>
              <a:rPr lang="en-US" sz="3200" dirty="0">
                <a:solidFill>
                  <a:srgbClr val="006C31"/>
                </a:solidFill>
                <a:latin typeface="Times New Roman" pitchFamily="18" charset="0"/>
                <a:cs typeface="Times New Roman" pitchFamily="18" charset="0"/>
              </a:rPr>
              <a:t>Real Upward Mobility came through the </a:t>
            </a:r>
            <a:r>
              <a:rPr lang="en-US" sz="3200" u="sng" dirty="0">
                <a:solidFill>
                  <a:srgbClr val="006C31"/>
                </a:solidFill>
                <a:latin typeface="Times New Roman" pitchFamily="18" charset="0"/>
                <a:cs typeface="Times New Roman" pitchFamily="18" charset="0"/>
              </a:rPr>
              <a:t>entrepreneurs</a:t>
            </a:r>
            <a:r>
              <a:rPr lang="en-US" sz="3200" dirty="0">
                <a:solidFill>
                  <a:srgbClr val="006C31"/>
                </a:solidFill>
                <a:latin typeface="Times New Roman" pitchFamily="18" charset="0"/>
                <a:cs typeface="Times New Roman" pitchFamily="18" charset="0"/>
              </a:rPr>
              <a:t>:</a:t>
            </a:r>
          </a:p>
          <a:p>
            <a:pPr algn="ctr" fontAlgn="auto">
              <a:spcBef>
                <a:spcPts val="0"/>
              </a:spcBef>
              <a:spcAft>
                <a:spcPts val="0"/>
              </a:spcAft>
              <a:defRPr/>
            </a:pPr>
            <a:r>
              <a:rPr lang="en-US" sz="3200" dirty="0">
                <a:solidFill>
                  <a:schemeClr val="accent6">
                    <a:lumMod val="75000"/>
                  </a:schemeClr>
                </a:solidFill>
                <a:latin typeface="Times New Roman" pitchFamily="18" charset="0"/>
                <a:cs typeface="Times New Roman" pitchFamily="18" charset="0"/>
              </a:rPr>
              <a:t>grocers, saloonkeepers, construction companies</a:t>
            </a:r>
          </a:p>
          <a:p>
            <a:pPr algn="ctr" fontAlgn="auto">
              <a:spcBef>
                <a:spcPts val="0"/>
              </a:spcBef>
              <a:spcAft>
                <a:spcPts val="0"/>
              </a:spcAft>
              <a:defRPr/>
            </a:pPr>
            <a:endParaRPr lang="en-US" sz="3200" dirty="0">
              <a:solidFill>
                <a:schemeClr val="accent6">
                  <a:lumMod val="75000"/>
                </a:schemeClr>
              </a:solidFill>
              <a:latin typeface="Times New Roman" pitchFamily="18" charset="0"/>
              <a:cs typeface="Times New Roman" pitchFamily="18" charset="0"/>
            </a:endParaRPr>
          </a:p>
          <a:p>
            <a:pPr algn="ctr" fontAlgn="auto">
              <a:spcBef>
                <a:spcPts val="0"/>
              </a:spcBef>
              <a:spcAft>
                <a:spcPts val="0"/>
              </a:spcAft>
              <a:defRPr/>
            </a:pPr>
            <a:r>
              <a:rPr lang="en-US" sz="3200" dirty="0">
                <a:solidFill>
                  <a:schemeClr val="accent6">
                    <a:lumMod val="75000"/>
                  </a:schemeClr>
                </a:solidFill>
                <a:latin typeface="Times New Roman" pitchFamily="18" charset="0"/>
                <a:cs typeface="Times New Roman" pitchFamily="18" charset="0"/>
              </a:rPr>
              <a:t>They became professionals</a:t>
            </a:r>
          </a:p>
          <a:p>
            <a:pPr algn="ctr" fontAlgn="auto">
              <a:spcBef>
                <a:spcPts val="0"/>
              </a:spcBef>
              <a:spcAft>
                <a:spcPts val="0"/>
              </a:spcAft>
              <a:defRPr/>
            </a:pPr>
            <a:r>
              <a:rPr lang="en-US" sz="3200" dirty="0">
                <a:solidFill>
                  <a:schemeClr val="accent6">
                    <a:lumMod val="75000"/>
                  </a:schemeClr>
                </a:solidFill>
                <a:latin typeface="Times New Roman" pitchFamily="18" charset="0"/>
                <a:cs typeface="Times New Roman" pitchFamily="18" charset="0"/>
              </a:rPr>
              <a:t>by 1920s, there was a </a:t>
            </a:r>
          </a:p>
          <a:p>
            <a:pPr algn="ctr" fontAlgn="auto">
              <a:spcBef>
                <a:spcPts val="0"/>
              </a:spcBef>
              <a:spcAft>
                <a:spcPts val="0"/>
              </a:spcAft>
              <a:defRPr/>
            </a:pPr>
            <a:r>
              <a:rPr lang="en-US" sz="3200" dirty="0">
                <a:solidFill>
                  <a:schemeClr val="accent6">
                    <a:lumMod val="75000"/>
                  </a:schemeClr>
                </a:solidFill>
                <a:latin typeface="Times New Roman" pitchFamily="18" charset="0"/>
                <a:cs typeface="Times New Roman" pitchFamily="18" charset="0"/>
              </a:rPr>
              <a:t>greater percentage of </a:t>
            </a:r>
          </a:p>
          <a:p>
            <a:pPr algn="ctr" fontAlgn="auto">
              <a:spcBef>
                <a:spcPts val="0"/>
              </a:spcBef>
              <a:spcAft>
                <a:spcPts val="0"/>
              </a:spcAft>
              <a:defRPr/>
            </a:pPr>
            <a:r>
              <a:rPr lang="en-US" sz="3200" dirty="0">
                <a:solidFill>
                  <a:schemeClr val="accent6">
                    <a:lumMod val="75000"/>
                  </a:schemeClr>
                </a:solidFill>
                <a:latin typeface="Times New Roman" pitchFamily="18" charset="0"/>
                <a:cs typeface="Times New Roman" pitchFamily="18" charset="0"/>
              </a:rPr>
              <a:t>Irish Catholics in college</a:t>
            </a:r>
          </a:p>
          <a:p>
            <a:pPr algn="ctr" fontAlgn="auto">
              <a:spcBef>
                <a:spcPts val="0"/>
              </a:spcBef>
              <a:spcAft>
                <a:spcPts val="0"/>
              </a:spcAft>
              <a:defRPr/>
            </a:pPr>
            <a:r>
              <a:rPr lang="en-US" sz="3200" dirty="0">
                <a:solidFill>
                  <a:schemeClr val="accent6">
                    <a:lumMod val="75000"/>
                  </a:schemeClr>
                </a:solidFill>
                <a:latin typeface="Times New Roman" pitchFamily="18" charset="0"/>
                <a:cs typeface="Times New Roman" pitchFamily="18" charset="0"/>
              </a:rPr>
              <a:t> than there were WASPs </a:t>
            </a:r>
          </a:p>
        </p:txBody>
      </p:sp>
      <p:pic>
        <p:nvPicPr>
          <p:cNvPr id="112645" name="Picture 9" descr="claddaghringsmall">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228600"/>
            <a:ext cx="8953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6" name="Picture 10" descr="Irish har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04800"/>
            <a:ext cx="7143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7" name="Picture 11" descr="The Shamrock">
            <a:hlinkClick r:id="rId6" tooltip="The Shamrock"/>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4572000"/>
            <a:ext cx="19050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quarter" idx="10"/>
          </p:nvPr>
        </p:nvSpPr>
        <p:spPr/>
        <p:txBody>
          <a:bodyPr/>
          <a:lstStyle/>
          <a:p>
            <a:pPr>
              <a:defRPr/>
            </a:pPr>
            <a:r>
              <a:rPr lang="en-US"/>
              <a:t>Copyright 2010</a:t>
            </a:r>
          </a:p>
        </p:txBody>
      </p:sp>
      <p:sp>
        <p:nvSpPr>
          <p:cNvPr id="4" name="Footer Placeholder 3"/>
          <p:cNvSpPr>
            <a:spLocks noGrp="1"/>
          </p:cNvSpPr>
          <p:nvPr>
            <p:ph type="ftr" sz="quarter" idx="11"/>
          </p:nvPr>
        </p:nvSpPr>
        <p:spPr/>
        <p:txBody>
          <a:bodyPr/>
          <a:lstStyle/>
          <a:p>
            <a:pPr>
              <a:defRPr/>
            </a:pPr>
            <a:r>
              <a:rPr lang="en-US"/>
              <a:t>‹#›</a:t>
            </a:r>
          </a:p>
        </p:txBody>
      </p:sp>
      <p:sp>
        <p:nvSpPr>
          <p:cNvPr id="113668" name="Rectangle 4"/>
          <p:cNvSpPr>
            <a:spLocks noChangeArrowheads="1"/>
          </p:cNvSpPr>
          <p:nvPr/>
        </p:nvSpPr>
        <p:spPr bwMode="auto">
          <a:xfrm>
            <a:off x="762000" y="1676400"/>
            <a:ext cx="79248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 typeface="Wingdings" pitchFamily="2" charset="2"/>
              <a:buNone/>
            </a:pPr>
            <a:r>
              <a:rPr lang="en-US" sz="4800">
                <a:latin typeface="Times New Roman" pitchFamily="18" charset="0"/>
                <a:cs typeface="Times New Roman" pitchFamily="18" charset="0"/>
              </a:rPr>
              <a:t>After Assimilation and Success, the 3</a:t>
            </a:r>
            <a:r>
              <a:rPr lang="en-US" sz="4800" baseline="30000">
                <a:latin typeface="Times New Roman" pitchFamily="18" charset="0"/>
                <a:cs typeface="Times New Roman" pitchFamily="18" charset="0"/>
              </a:rPr>
              <a:t>rd </a:t>
            </a:r>
            <a:r>
              <a:rPr lang="en-US" sz="4800">
                <a:latin typeface="Times New Roman" pitchFamily="18" charset="0"/>
                <a:cs typeface="Times New Roman" pitchFamily="18" charset="0"/>
              </a:rPr>
              <a:t>generation American ethnic group begins</a:t>
            </a:r>
          </a:p>
          <a:p>
            <a:pPr algn="ctr">
              <a:buFont typeface="Wingdings" pitchFamily="2" charset="2"/>
              <a:buNone/>
            </a:pPr>
            <a:r>
              <a:rPr lang="en-US" sz="4800">
                <a:latin typeface="Times New Roman" pitchFamily="18" charset="0"/>
                <a:cs typeface="Times New Roman" pitchFamily="18" charset="0"/>
              </a:rPr>
              <a:t>to:</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sz="9600" dirty="0">
                <a:solidFill>
                  <a:schemeClr val="tx1"/>
                </a:solidFill>
                <a:effectLst>
                  <a:outerShdw blurRad="38100" dist="38100" dir="2700000" algn="tl">
                    <a:srgbClr val="000000"/>
                  </a:outerShdw>
                </a:effectLst>
              </a:rPr>
              <a:t>8.</a:t>
            </a:r>
          </a:p>
        </p:txBody>
      </p:sp>
      <p:sp>
        <p:nvSpPr>
          <p:cNvPr id="355331" name="Rectangle 3"/>
          <p:cNvSpPr>
            <a:spLocks noGrp="1" noChangeArrowheads="1"/>
          </p:cNvSpPr>
          <p:nvPr>
            <p:ph type="body" idx="1"/>
          </p:nvPr>
        </p:nvSpPr>
        <p:spPr/>
        <p:txBody>
          <a:bodyPr rtlCol="0">
            <a:normAutofit/>
          </a:bodyPr>
          <a:lstStyle/>
          <a:p>
            <a:pPr algn="ctr" eaLnBrk="1" fontAlgn="auto" hangingPunct="1">
              <a:lnSpc>
                <a:spcPct val="80000"/>
              </a:lnSpc>
              <a:spcAft>
                <a:spcPts val="0"/>
              </a:spcAft>
              <a:buFont typeface="Wingdings" pitchFamily="2" charset="2"/>
              <a:buNone/>
              <a:defRPr/>
            </a:pPr>
            <a:r>
              <a:rPr lang="en-US" sz="6600" b="1" dirty="0">
                <a:solidFill>
                  <a:srgbClr val="FF6600"/>
                </a:solidFill>
                <a:effectLst>
                  <a:outerShdw blurRad="38100" dist="38100" dir="2700000" algn="tl">
                    <a:srgbClr val="000000"/>
                  </a:outerShdw>
                </a:effectLst>
              </a:rPr>
              <a:t>Celebr</a:t>
            </a:r>
            <a:r>
              <a:rPr lang="en-US" sz="6600" b="1" u="sng" dirty="0">
                <a:solidFill>
                  <a:srgbClr val="006600"/>
                </a:solidFill>
                <a:effectLst>
                  <a:outerShdw blurRad="38100" dist="38100" dir="2700000" algn="tl">
                    <a:srgbClr val="000000"/>
                  </a:outerShdw>
                </a:effectLst>
              </a:rPr>
              <a:t>ate</a:t>
            </a:r>
          </a:p>
          <a:p>
            <a:pPr algn="ctr" eaLnBrk="1" fontAlgn="auto" hangingPunct="1">
              <a:lnSpc>
                <a:spcPct val="80000"/>
              </a:lnSpc>
              <a:spcAft>
                <a:spcPts val="0"/>
              </a:spcAft>
              <a:buFont typeface="Wingdings" pitchFamily="2" charset="2"/>
              <a:buNone/>
              <a:defRPr/>
            </a:pPr>
            <a:endParaRPr lang="en-US" sz="6600" b="1" dirty="0">
              <a:solidFill>
                <a:srgbClr val="FF6600"/>
              </a:solidFill>
              <a:effectLst>
                <a:outerShdw blurRad="38100" dist="38100" dir="2700000" algn="tl">
                  <a:srgbClr val="000000"/>
                </a:outerShdw>
              </a:effectLst>
            </a:endParaRPr>
          </a:p>
          <a:p>
            <a:pPr algn="ctr" eaLnBrk="1" fontAlgn="auto" hangingPunct="1">
              <a:lnSpc>
                <a:spcPct val="80000"/>
              </a:lnSpc>
              <a:spcAft>
                <a:spcPts val="0"/>
              </a:spcAft>
              <a:buFont typeface="Wingdings" pitchFamily="2" charset="2"/>
              <a:buNone/>
              <a:defRPr/>
            </a:pPr>
            <a:r>
              <a:rPr lang="en-US" sz="6600" b="1" dirty="0" smtClean="0">
                <a:solidFill>
                  <a:srgbClr val="FF6600"/>
                </a:solidFill>
                <a:effectLst>
                  <a:outerShdw blurRad="38100" dist="38100" dir="2700000" algn="tl">
                    <a:srgbClr val="000000"/>
                  </a:outerShdw>
                </a:effectLst>
              </a:rPr>
              <a:t>The 8 </a:t>
            </a:r>
            <a:r>
              <a:rPr lang="en-US" sz="6600" b="1" dirty="0" err="1" smtClean="0">
                <a:solidFill>
                  <a:srgbClr val="FF6600"/>
                </a:solidFill>
                <a:effectLst>
                  <a:outerShdw blurRad="38100" dist="38100" dir="2700000" algn="tl">
                    <a:srgbClr val="000000"/>
                  </a:outerShdw>
                </a:effectLst>
              </a:rPr>
              <a:t>Ates</a:t>
            </a:r>
            <a:endParaRPr lang="en-US" sz="6600" b="1" dirty="0">
              <a:solidFill>
                <a:srgbClr val="FF6600"/>
              </a:solidFill>
              <a:effectLst>
                <a:outerShdw blurRad="38100" dist="38100" dir="2700000" algn="tl">
                  <a:srgbClr val="000000"/>
                </a:outerShdw>
              </a:effectLst>
            </a:endParaRP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55330"/>
                                        </p:tgtEl>
                                        <p:attrNameLst>
                                          <p:attrName>style.visibility</p:attrName>
                                        </p:attrNameLst>
                                      </p:cBhvr>
                                      <p:to>
                                        <p:strVal val="visible"/>
                                      </p:to>
                                    </p:set>
                                    <p:anim calcmode="lin" valueType="num">
                                      <p:cBhvr>
                                        <p:cTn id="7" dur="1000" fill="hold"/>
                                        <p:tgtEl>
                                          <p:spTgt spid="355330"/>
                                        </p:tgtEl>
                                        <p:attrNameLst>
                                          <p:attrName>ppt_w</p:attrName>
                                        </p:attrNameLst>
                                      </p:cBhvr>
                                      <p:tavLst>
                                        <p:tav tm="0">
                                          <p:val>
                                            <p:strVal val="#ppt_w+.3"/>
                                          </p:val>
                                        </p:tav>
                                        <p:tav tm="100000">
                                          <p:val>
                                            <p:strVal val="#ppt_w"/>
                                          </p:val>
                                        </p:tav>
                                      </p:tavLst>
                                    </p:anim>
                                    <p:anim calcmode="lin" valueType="num">
                                      <p:cBhvr>
                                        <p:cTn id="8" dur="1000" fill="hold"/>
                                        <p:tgtEl>
                                          <p:spTgt spid="355330"/>
                                        </p:tgtEl>
                                        <p:attrNameLst>
                                          <p:attrName>ppt_h</p:attrName>
                                        </p:attrNameLst>
                                      </p:cBhvr>
                                      <p:tavLst>
                                        <p:tav tm="0">
                                          <p:val>
                                            <p:strVal val="#ppt_h"/>
                                          </p:val>
                                        </p:tav>
                                        <p:tav tm="100000">
                                          <p:val>
                                            <p:strVal val="#ppt_h"/>
                                          </p:val>
                                        </p:tav>
                                      </p:tavLst>
                                    </p:anim>
                                    <p:animEffect transition="in" filter="fade">
                                      <p:cBhvr>
                                        <p:cTn id="9" dur="1000"/>
                                        <p:tgtEl>
                                          <p:spTgt spid="35533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355331">
                                            <p:txEl>
                                              <p:pRg st="0" end="0"/>
                                            </p:txEl>
                                          </p:spTgt>
                                        </p:tgtEl>
                                        <p:attrNameLst>
                                          <p:attrName>style.visibility</p:attrName>
                                        </p:attrNameLst>
                                      </p:cBhvr>
                                      <p:to>
                                        <p:strVal val="visible"/>
                                      </p:to>
                                    </p:set>
                                    <p:anim calcmode="lin" valueType="num">
                                      <p:cBhvr>
                                        <p:cTn id="14" dur="1000" fill="hold"/>
                                        <p:tgtEl>
                                          <p:spTgt spid="355331">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355331">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55331">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355331">
                                            <p:txEl>
                                              <p:pRg st="2" end="2"/>
                                            </p:txEl>
                                          </p:spTgt>
                                        </p:tgtEl>
                                        <p:attrNameLst>
                                          <p:attrName>style.visibility</p:attrName>
                                        </p:attrNameLst>
                                      </p:cBhvr>
                                      <p:to>
                                        <p:strVal val="visible"/>
                                      </p:to>
                                    </p:set>
                                    <p:anim calcmode="lin" valueType="num">
                                      <p:cBhvr>
                                        <p:cTn id="21" dur="1000" fill="hold"/>
                                        <p:tgtEl>
                                          <p:spTgt spid="355331">
                                            <p:txEl>
                                              <p:pRg st="2" end="2"/>
                                            </p:txEl>
                                          </p:spTgt>
                                        </p:tgtEl>
                                        <p:attrNameLst>
                                          <p:attrName>ppt_w</p:attrName>
                                        </p:attrNameLst>
                                      </p:cBhvr>
                                      <p:tavLst>
                                        <p:tav tm="0">
                                          <p:val>
                                            <p:strVal val="#ppt_w+.3"/>
                                          </p:val>
                                        </p:tav>
                                        <p:tav tm="100000">
                                          <p:val>
                                            <p:strVal val="#ppt_w"/>
                                          </p:val>
                                        </p:tav>
                                      </p:tavLst>
                                    </p:anim>
                                    <p:anim calcmode="lin" valueType="num">
                                      <p:cBhvr>
                                        <p:cTn id="22" dur="1000" fill="hold"/>
                                        <p:tgtEl>
                                          <p:spTgt spid="355331">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553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30" grpId="0"/>
      <p:bldP spid="355331"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733800"/>
            <a:ext cx="1752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9427" name="Rectangle 3"/>
          <p:cNvSpPr>
            <a:spLocks noGrp="1" noChangeArrowheads="1"/>
          </p:cNvSpPr>
          <p:nvPr>
            <p:ph type="title"/>
          </p:nvPr>
        </p:nvSpPr>
        <p:spPr>
          <a:xfrm>
            <a:off x="1600200" y="304800"/>
            <a:ext cx="7010400" cy="914400"/>
          </a:xfrm>
          <a:ln>
            <a:miter lim="800000"/>
            <a:headEnd/>
            <a:tailEnd/>
          </a:ln>
          <a:effectLst>
            <a:glow rad="228600">
              <a:schemeClr val="accent3">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0">
            <a:normAutofit/>
          </a:bodyPr>
          <a:lstStyle/>
          <a:p>
            <a:pPr eaLnBrk="1" fontAlgn="auto" hangingPunct="1">
              <a:spcAft>
                <a:spcPts val="0"/>
              </a:spcAft>
              <a:defRPr/>
            </a:pPr>
            <a:r>
              <a:rPr lang="en-US" dirty="0" smtClean="0"/>
              <a:t>8</a:t>
            </a:r>
            <a:r>
              <a:rPr lang="en-US" dirty="0"/>
              <a:t>. CELEBRATE</a:t>
            </a:r>
          </a:p>
        </p:txBody>
      </p:sp>
      <p:pic>
        <p:nvPicPr>
          <p:cNvPr id="115718" name="Picture 4" descr="Notre Dame Fighting Irish">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2971800"/>
            <a:ext cx="1828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9" name="Picture 5" descr="Boston Celtics logo">
            <a:hlinkClick r:id="rId6" tooltip="Boston Celtics logo"/>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990600"/>
            <a:ext cx="19050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0" name="Picture 6" descr="age_logo_s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7000" y="2133600"/>
            <a:ext cx="15621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1" name="Picture 8" descr="irish_581x170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5238750"/>
            <a:ext cx="629602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2" name="Picture 9" descr="Boston Red Sox St. Patrick's Day Pinstripe Adjustable Cap">
            <a:hlinkClick r:id="rId10" tooltip="Boston Red Sox St. Patrick's Day Pinstripe Adjustable Ca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62800" y="4762500"/>
            <a:ext cx="19812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3" name="Picture 10" descr="2023741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152400"/>
            <a:ext cx="200025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4" name="Picture 11" descr="A.J. Pierzynski"/>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19800" y="4343400"/>
            <a:ext cx="16002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5" name="Picture 13" descr="yhst-52805104314370_2027_98103750">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0" y="2743200"/>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6" name="Picture 14" descr="JenJacki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67625" y="3276600"/>
            <a:ext cx="147637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7" name="Picture 16" descr="Sham Rock">
            <a:hlinkClick r:id="rId17"/>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077200" y="1905000"/>
            <a:ext cx="10668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8" name="Picture 18" descr="Buy This Item">
            <a:hlinkClick r:id="rId19" tooltip="Buy This Item"/>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239000" y="1524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9" name="Picture 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1676400"/>
            <a:ext cx="28575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30" name="Picture 2" descr="Junior-Ceilis"/>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286000" y="1295400"/>
            <a:ext cx="2667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31" name="Picture 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429000" y="3200400"/>
            <a:ext cx="1905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32" name="Picture 7" descr="Riverdance t-shirt, chain and calendar.">
            <a:hlinkClick r:id="rId24"/>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133600" y="2971800"/>
            <a:ext cx="1676400"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33" name="Picture 15" descr="http://qenildor.ilcannocchiale.it/2008/06/03/republican_sinn_fein_video_48.html">
            <a:hlinkClick r:id="rId26"/>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438400" y="4038600"/>
            <a:ext cx="15240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34" name="Picture 12" descr="3c">
            <a:hlinkClick r:id="rId28"/>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876800" y="2362200"/>
            <a:ext cx="14097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35" name="Picture 5"/>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7543800" y="5943600"/>
            <a:ext cx="1371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34" descr="AllYearMatzosN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066800"/>
            <a:ext cx="5562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39" name="Picture 31" descr="250px-Dreidel_001">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4038600"/>
            <a:ext cx="238125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0" name="Picture 7" descr="Israel Flag Star of David t-shirt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133600"/>
            <a:ext cx="29813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1" name="Picture 9" descr="15&quot; T-Shirt Bear Star of David">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6000750"/>
            <a:ext cx="8572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2" name="Picture 11" descr="logo74479260124435468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86500" y="4953000"/>
            <a:ext cx="2857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3" name="Picture 13" descr="14K Yellow Gold Chai Pendant Charm Jewish Jewelry">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05400" y="6000750"/>
            <a:ext cx="12192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4" name="Picture 15" descr="Lukhot Habrit.svg">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29600" y="3733800"/>
            <a:ext cx="91440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5" name="Picture 17" descr="185-cmh"/>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2000" y="5629275"/>
            <a:ext cx="18288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6" name="Picture 19" descr="Boston Red Sox Hebrew Baseball Hat Front"/>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24750" y="2133600"/>
            <a:ext cx="16192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7" name="Picture 21" descr="Jews in Sports"/>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10400" y="3352800"/>
            <a:ext cx="15779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8" name="Picture 25" descr="Jewish Heritag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590800" y="4429125"/>
            <a:ext cx="2619375"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9" name="Picture 5" descr="Hanukiah"/>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1752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50" name="Picture 27" descr="jewishheritag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971800" y="2438400"/>
            <a:ext cx="27209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51" name="Picture 29" descr="The Amazing Bottle Dancers at The Phillies' Jewish Heritage Celebration''"/>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752600" y="1143000"/>
            <a:ext cx="2095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9504" name="Rectangle 32"/>
          <p:cNvSpPr>
            <a:spLocks noChangeArrowheads="1"/>
          </p:cNvSpPr>
          <p:nvPr/>
        </p:nvSpPr>
        <p:spPr bwMode="auto">
          <a:xfrm>
            <a:off x="2209800" y="228600"/>
            <a:ext cx="6248400" cy="83026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fontAlgn="auto">
              <a:spcBef>
                <a:spcPts val="0"/>
              </a:spcBef>
              <a:spcAft>
                <a:spcPts val="0"/>
              </a:spcAft>
              <a:defRPr/>
            </a:pPr>
            <a:r>
              <a:rPr lang="en-US" sz="4800" dirty="0">
                <a:solidFill>
                  <a:schemeClr val="tx2"/>
                </a:solidFill>
              </a:rPr>
              <a:t>8. CELEBRATE</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33" descr="200px-Uso-show-john-elway-defenselink-mil">
            <a:hlinkClick r:id="rId3" tooltip="Uso-show-john-elway-defenselink-mil.jpg"/>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3048000"/>
            <a:ext cx="190500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Rectangle 2"/>
          <p:cNvSpPr>
            <a:spLocks noGrp="1" noChangeArrowheads="1"/>
          </p:cNvSpPr>
          <p:nvPr>
            <p:ph type="title"/>
          </p:nvPr>
        </p:nvSpPr>
        <p:spPr/>
        <p:txBody>
          <a:bodyPr/>
          <a:lstStyle/>
          <a:p>
            <a:pPr eaLnBrk="1" hangingPunct="1"/>
            <a:endParaRPr lang="en-US" smtClean="0"/>
          </a:p>
        </p:txBody>
      </p:sp>
      <p:sp>
        <p:nvSpPr>
          <p:cNvPr id="117764" name="Rectangle 3"/>
          <p:cNvSpPr>
            <a:spLocks noGrp="1" noChangeArrowheads="1"/>
          </p:cNvSpPr>
          <p:nvPr>
            <p:ph type="body" idx="1"/>
          </p:nvPr>
        </p:nvSpPr>
        <p:spPr/>
        <p:txBody>
          <a:bodyPr/>
          <a:lstStyle/>
          <a:p>
            <a:pPr eaLnBrk="1" hangingPunct="1"/>
            <a:endParaRPr lang="en-US" smtClean="0"/>
          </a:p>
        </p:txBody>
      </p:sp>
      <p:pic>
        <p:nvPicPr>
          <p:cNvPr id="117765" name="Picture 5" descr="Center">
            <a:hlinkClick r:id="rId5" tooltip="Center"/>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1600200"/>
            <a:ext cx="1905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6" name="Picture 9" descr="corbet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4678363"/>
            <a:ext cx="1635125" cy="217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7" name="Picture 11" descr="kilrai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5041900"/>
            <a:ext cx="18288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8" name="Picture 13" descr="john morrisse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39000" y="0"/>
            <a:ext cx="19050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9" name="Picture 15" descr="philadelphia jack"/>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52600" y="4648200"/>
            <a:ext cx="15017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0" name="Picture 17" descr="sharkey"/>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76600" y="4876800"/>
            <a:ext cx="2352675"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1" name="Picture 19" descr="tunne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23163" y="2133600"/>
            <a:ext cx="1620837"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2" name="Picture 21" descr="200px-Dempsey%2CJack_%281927%29a">
            <a:hlinkClick r:id="rId13" tooltip="Dempsey,Jack (1927)a.JPG"/>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38800" y="4876800"/>
            <a:ext cx="1905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3" name="Picture 25" descr="Eddie Collins">
            <a:hlinkClick r:id="rId15" tooltip="Eddie Collins"/>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81600" y="0"/>
            <a:ext cx="2133600"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4" name="Picture 27" descr="200px-Jimmy_connors">
            <a:hlinkClick r:id="rId17" tooltip="Jimmy connors.jpg"/>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600200" y="0"/>
            <a:ext cx="1905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5" name="Picture 23" descr="px">
            <a:hlinkClick r:id="rId19" tooltip="px"/>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477000" y="2133600"/>
            <a:ext cx="1406525"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6" name="Picture 7" descr="James Braddock Stamp">
            <a:hlinkClick r:id="rId2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0" y="0"/>
            <a:ext cx="20955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7" name="Picture 29" descr="124px-Couglin">
            <a:hlinkClick r:id="rId23" tooltip="Couglin.jpg"/>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0" y="2590800"/>
            <a:ext cx="11811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8" name="Picture 31" descr="200px-Chuck_Daly">
            <a:hlinkClick r:id="rId25" tooltip="Chuck Daly"/>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505200" y="0"/>
            <a:ext cx="1905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9" name="Picture 35" descr="200px-John_McEnroe_by_David_Shankbone">
            <a:hlinkClick r:id="rId27" tooltip="John McEnroe by David Shankbone.jpg"/>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181600" y="2362200"/>
            <a:ext cx="1439863"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80" name="Picture 37" descr="An image of Vince McMahon.">
            <a:hlinkClick r:id="rId29" tooltip="An image of Vince McMahon."/>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819400" y="3048000"/>
            <a:ext cx="1217613"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81" name="Picture 39" descr="Joe McCarthy">
            <a:hlinkClick r:id="rId31" tooltip="Joe McCarthy"/>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7796213" y="3200400"/>
            <a:ext cx="134778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82" name="Picture 43" descr="John McGraw">
            <a:hlinkClick r:id="rId33" tooltip="John McGraw"/>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524000" y="4552950"/>
            <a:ext cx="19050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83" name="Picture 45" descr="px">
            <a:hlinkClick r:id="rId35" tooltip="px"/>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3962400" y="3276600"/>
            <a:ext cx="10287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84" name="Picture 47" descr="index_01"/>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6172200" y="3962400"/>
            <a:ext cx="1500188"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85" name="Picture 49" descr="171px-Brady_Quinn_at_pep_rally">
            <a:hlinkClick r:id="rId38" tooltip="Brady Quinn at pep rally.jpg"/>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7391400" y="3962400"/>
            <a:ext cx="81438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86" name="Picture 53" descr="171px-TomBradyin2008">
            <a:hlinkClick r:id="rId40" tooltip="TomBradyin2008.jpg"/>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5029200" y="3657600"/>
            <a:ext cx="13525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AIHE 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Slide Master Layou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AIHE New</Template>
  <TotalTime>888</TotalTime>
  <Words>2067</Words>
  <Application>Microsoft Office PowerPoint</Application>
  <PresentationFormat>On-screen Show (4:3)</PresentationFormat>
  <Paragraphs>627</Paragraphs>
  <Slides>114</Slides>
  <Notes>112</Notes>
  <HiddenSlides>0</HiddenSlides>
  <MMClips>0</MMClips>
  <ScaleCrop>false</ScaleCrop>
  <HeadingPairs>
    <vt:vector size="4" baseType="variant">
      <vt:variant>
        <vt:lpstr>Theme</vt:lpstr>
      </vt:variant>
      <vt:variant>
        <vt:i4>2</vt:i4>
      </vt:variant>
      <vt:variant>
        <vt:lpstr>Slide Titles</vt:lpstr>
      </vt:variant>
      <vt:variant>
        <vt:i4>114</vt:i4>
      </vt:variant>
    </vt:vector>
  </HeadingPairs>
  <TitlesOfParts>
    <vt:vector size="116" baseType="lpstr">
      <vt:lpstr>AIHE New</vt:lpstr>
      <vt:lpstr>Title Slide Master Layout</vt:lpstr>
      <vt:lpstr>The 8 Ates of Immigration</vt:lpstr>
      <vt:lpstr>PowerPoint Presentation</vt:lpstr>
      <vt:lpstr>Pennsylvania Social Studies Standards: Immigration</vt:lpstr>
      <vt:lpstr>8 Ates as a Project</vt:lpstr>
      <vt:lpstr> The 8 Ates </vt:lpstr>
      <vt:lpstr>Background</vt:lpstr>
      <vt:lpstr>PowerPoint Presentation</vt:lpstr>
      <vt:lpstr>PowerPoint Presentation</vt:lpstr>
      <vt:lpstr>PowerPoint Presentation</vt:lpstr>
      <vt:lpstr> Jewish Immigrants to the USA  </vt:lpstr>
      <vt:lpstr>Irish Catholic Immigration to the USA</vt:lpstr>
      <vt:lpstr>PowerPoint Presentation</vt:lpstr>
      <vt:lpstr>    How?   Why? </vt:lpstr>
      <vt:lpstr> Both Were EXILES </vt:lpstr>
      <vt:lpstr>   The Irish Catholics were the First Major Minority Group:    </vt:lpstr>
      <vt:lpstr> 1. Alienate </vt:lpstr>
      <vt:lpstr>S.P.E.E.C.H.</vt:lpstr>
      <vt:lpstr>S.P.E.E.C.H.</vt:lpstr>
      <vt:lpstr>The Irish Catholics</vt:lpstr>
      <vt:lpstr>Ireland to the USA From                     To</vt:lpstr>
      <vt:lpstr>PowerPoint Presentation</vt:lpstr>
      <vt:lpstr> The British Market economy moved into Ireland </vt:lpstr>
      <vt:lpstr>The Majority is Second Class</vt:lpstr>
      <vt:lpstr>Because of:</vt:lpstr>
      <vt:lpstr>Jews in Late 19th Century Russia</vt:lpstr>
      <vt:lpstr>Late 19th Century Russian Jewish  S.P.E.E.C.H</vt:lpstr>
      <vt:lpstr>98% of all 19th Century Jews in the Russian Empire</vt:lpstr>
      <vt:lpstr> Jews could not own land in the Russian Empire </vt:lpstr>
      <vt:lpstr> Jews concentrated on urban skills and trades </vt:lpstr>
      <vt:lpstr>2.</vt:lpstr>
      <vt:lpstr> 2. Irish peasants deliberate  on ways to bring in money </vt:lpstr>
      <vt:lpstr>For the First Time,</vt:lpstr>
      <vt:lpstr>PowerPoint Presentation</vt:lpstr>
      <vt:lpstr> Common Story of Emigration </vt:lpstr>
      <vt:lpstr> The Market Economy </vt:lpstr>
      <vt:lpstr>Late 19th Russian Pogroms</vt:lpstr>
      <vt:lpstr>3.</vt:lpstr>
      <vt:lpstr>EVENTUALLY, they</vt:lpstr>
      <vt:lpstr>Once in America</vt:lpstr>
      <vt:lpstr> The Irish (4) Separate  </vt:lpstr>
      <vt:lpstr>From an antagonistic American Culture</vt:lpstr>
      <vt:lpstr>PowerPoint Presentation</vt:lpstr>
      <vt:lpstr> They Retreated into  CATHOLIC SCHOOLS </vt:lpstr>
      <vt:lpstr>PowerPoint Presentation</vt:lpstr>
      <vt:lpstr>NATIVISTS RIOTS</vt:lpstr>
      <vt:lpstr>PowerPoint Presentation</vt:lpstr>
      <vt:lpstr>PowerPoint Presentation</vt:lpstr>
      <vt:lpstr>PowerPoint Presentation</vt:lpstr>
      <vt:lpstr>PowerPoint Presentation</vt:lpstr>
      <vt:lpstr>The Un-assimilatable!</vt:lpstr>
      <vt:lpstr>PowerPoint Presentation</vt:lpstr>
      <vt:lpstr>PowerPoint Presentation</vt:lpstr>
      <vt:lpstr>PowerPoint Presentation</vt:lpstr>
      <vt:lpstr>  JEWS in USA </vt:lpstr>
      <vt:lpstr> They Separate  </vt:lpstr>
      <vt:lpstr>PowerPoint Presentation</vt:lpstr>
      <vt:lpstr>         The Irish eliminated all parts of the Gaelic culture not needed for survival.  They maintain parts of the culture they need to survive.   They had coalesce in the Catholic Church, in politics, in nationalist organizations, and in labor movements.</vt:lpstr>
      <vt:lpstr>PowerPoint Presentation</vt:lpstr>
      <vt:lpstr>Many Irish initially worked as UNSKILLED WORKERS</vt:lpstr>
      <vt:lpstr>COMPETITION WITH BLACK LABORS</vt:lpstr>
      <vt:lpstr>In Catholic Schools</vt:lpstr>
      <vt:lpstr> 5. ELIMINATE </vt:lpstr>
      <vt:lpstr>Americanization</vt:lpstr>
      <vt:lpstr>PowerPoint Presentation</vt:lpstr>
      <vt:lpstr> From the Slums to Harlem:  2nd Stage Settlement </vt:lpstr>
      <vt:lpstr>Institutions:</vt:lpstr>
      <vt:lpstr>Jewish Immigration Societies</vt:lpstr>
      <vt:lpstr>Institutions </vt:lpstr>
      <vt:lpstr>PowerPoint Presentation</vt:lpstr>
      <vt:lpstr> Catholic Schools did the Same for Catholic Immigrants </vt:lpstr>
      <vt:lpstr>   The Irish came to (6) Appreciate   the new American environment and the opportunities for upward mobility </vt:lpstr>
      <vt:lpstr>ENTREPRENEURS</vt:lpstr>
      <vt:lpstr>1850 Only 1% of Boston grocers were Irish </vt:lpstr>
      <vt:lpstr>The Philadelphia Irish</vt:lpstr>
      <vt:lpstr> Catholic Schools Boom in Philly </vt:lpstr>
      <vt:lpstr>Irish Construction Companies Build Catholic Churches, Catholic Schools &amp; Homes</vt:lpstr>
      <vt:lpstr>Upward Mobility</vt:lpstr>
      <vt:lpstr>Key to Success: </vt:lpstr>
      <vt:lpstr>Fields Dominated by the         Irish in the 19th &amp; early 20th centuries</vt:lpstr>
      <vt:lpstr> BUT, </vt:lpstr>
      <vt:lpstr> Jewish Immigrants Appreciated the Opportunities </vt:lpstr>
      <vt:lpstr>Many Jews Began to Move into he Middle Class through</vt:lpstr>
      <vt:lpstr> Education </vt:lpstr>
      <vt:lpstr>PowerPoint Presentation</vt:lpstr>
      <vt:lpstr>PowerPoint Presentation</vt:lpstr>
      <vt:lpstr>PowerPoint Presentation</vt:lpstr>
      <vt:lpstr> Russian Jews did quit school later than non-Jews </vt:lpstr>
      <vt:lpstr>High Profile Irishmen, however,</vt:lpstr>
      <vt:lpstr>As the Irish moved into the Middle Class</vt:lpstr>
      <vt:lpstr>PowerPoint Presentation</vt:lpstr>
      <vt:lpstr>Even the gangsters moved from ethnic gangs, to gangs, then out from crime, as ethnics</vt:lpstr>
      <vt:lpstr> (7) ASSIMILATE</vt:lpstr>
      <vt:lpstr>Even the gangsters moved from ethnic gangs, to gangs, then out from crime, as ethnics</vt:lpstr>
      <vt:lpstr>PowerPoint Presentation</vt:lpstr>
      <vt:lpstr>PowerPoint Presentation</vt:lpstr>
      <vt:lpstr>8.</vt:lpstr>
      <vt:lpstr>8. CELEBRATE</vt:lpstr>
      <vt:lpstr>PowerPoint Presentation</vt:lpstr>
      <vt:lpstr>PowerPoint Presentation</vt:lpstr>
      <vt:lpstr>PowerPoint Presentation</vt:lpstr>
      <vt:lpstr>PowerPoint Presentation</vt:lpstr>
      <vt:lpstr>PowerPoint Presentation</vt:lpstr>
      <vt:lpstr>PowerPoint Presentation</vt:lpstr>
      <vt:lpstr>.</vt:lpstr>
      <vt:lpstr>PowerPoint Presentation</vt:lpstr>
      <vt:lpstr>.</vt:lpstr>
      <vt:lpstr>Bibliography for Further Reading</vt:lpstr>
      <vt:lpstr>Bibliography for Further Reading</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Kevin T. Brady</dc:creator>
  <cp:lastModifiedBy>Larry Potash</cp:lastModifiedBy>
  <cp:revision>96</cp:revision>
  <dcterms:created xsi:type="dcterms:W3CDTF">2010-09-27T18:08:42Z</dcterms:created>
  <dcterms:modified xsi:type="dcterms:W3CDTF">2012-06-21T12:43:04Z</dcterms:modified>
</cp:coreProperties>
</file>