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616E32-0369-4AD0-8825-2CFD546FB8AD}" type="datetimeFigureOut">
              <a:rPr lang="en-US" smtClean="0"/>
              <a:t>1/23/2012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A39193-B27C-4B75-A889-8CAC28DF9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863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A9914B-2223-4E39-9A33-E8FF6D5E46CB}" type="datetime1">
              <a:rPr lang="en-US"/>
              <a:pPr>
                <a:defRPr/>
              </a:pPr>
              <a:t>1/23/2012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2F80A-CC6D-4A22-A8E8-43282EFC6E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383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467FC8-E14E-4431-9B0C-1F33C71644CA}" type="datetime1">
              <a:rPr lang="en-US"/>
              <a:pPr>
                <a:defRPr/>
              </a:pPr>
              <a:t>1/23/2012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ACA819-2561-4239-B1E2-F9F4EC4A7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209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149930-D77B-4A17-A49B-793727277E31}" type="datetime1">
              <a:rPr lang="en-US"/>
              <a:pPr>
                <a:defRPr/>
              </a:pPr>
              <a:t>1/23/2012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7903D-1421-4B8E-90A5-F6B6CA0901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688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B78274-22E7-466D-B60F-BE28803CB3BC}" type="datetime1">
              <a:rPr lang="en-US"/>
              <a:pPr>
                <a:defRPr/>
              </a:pPr>
              <a:t>1/23/2012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406103-B9C4-4310-9DAB-B74B4B32C7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113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14E1E-722D-4279-B25E-045F6C63BB81}" type="datetime1">
              <a:rPr lang="en-US"/>
              <a:pPr>
                <a:defRPr/>
              </a:pPr>
              <a:t>1/23/2012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00A96-6175-4BDF-B7E9-C2EC723931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042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06ED78-EEF8-462B-A6CA-25BD02A2818A}" type="datetime1">
              <a:rPr lang="en-US"/>
              <a:pPr>
                <a:defRPr/>
              </a:pPr>
              <a:t>1/23/2012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CEB4E1-FF1C-4DF4-8C0F-A7BB23065B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89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9807B-8EDF-4EE9-BD22-7A3154F42DB5}" type="datetime1">
              <a:rPr lang="en-US"/>
              <a:pPr>
                <a:defRPr/>
              </a:pPr>
              <a:t>1/23/2012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B4F2A8-C946-4C77-9129-B2DEF5D70B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335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EFBACC-EB9C-4990-946E-FB32B7DF3ED3}" type="datetime1">
              <a:rPr lang="en-US"/>
              <a:pPr>
                <a:defRPr/>
              </a:pPr>
              <a:t>1/23/2012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7D856-F5F2-4A6D-8C1F-0608C1F4B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915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9C983-2AD5-42FA-9B25-160C845E483E}" type="datetime1">
              <a:rPr lang="en-US"/>
              <a:pPr>
                <a:defRPr/>
              </a:pPr>
              <a:t>1/23/2012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A89DC2-F21C-41DE-B084-E03780AF78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202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4A8A6C-1B29-40DA-912E-78C9F1C2BE2A}" type="datetime1">
              <a:rPr lang="en-US"/>
              <a:pPr>
                <a:defRPr/>
              </a:pPr>
              <a:t>1/23/2012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98FC74-29D5-4F04-B867-BB09C9024A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024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7D0FBF-2ADD-4C13-96A4-408D35CA0E4E}" type="datetime1">
              <a:rPr lang="en-US"/>
              <a:pPr>
                <a:defRPr/>
              </a:pPr>
              <a:t>1/23/2012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DFDB8E-7BC2-48BD-9447-912E95C341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003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  <a:ea typeface="ＭＳ Ｐゴシック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077EF16A-DC22-4DAB-A252-DE1DA19EA7BE}" type="datetime1">
              <a:rPr lang="en-US"/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1/23/2012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defTabSz="45720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  <a:ea typeface="ＭＳ Ｐゴシック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5013599D-FD4A-4B35-94F4-8579E40C54E8}" type="slidenum">
              <a:rPr lang="en-US"/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pic>
        <p:nvPicPr>
          <p:cNvPr id="1031" name="Picture 8" descr="CICERO_small.pn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218238"/>
            <a:ext cx="1371600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Footer Placeholder 4"/>
          <p:cNvSpPr txBox="1">
            <a:spLocks/>
          </p:cNvSpPr>
          <p:nvPr/>
        </p:nvSpPr>
        <p:spPr>
          <a:xfrm>
            <a:off x="3130550" y="6353175"/>
            <a:ext cx="2895600" cy="365125"/>
          </a:xfrm>
          <a:prstGeom prst="rect">
            <a:avLst/>
          </a:prstGeom>
        </p:spPr>
        <p:txBody>
          <a:bodyPr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+mn-cs"/>
              </a:defRPr>
            </a:lvl1pPr>
          </a:lstStyle>
          <a:p>
            <a:pPr defTabSz="457200">
              <a:defRPr/>
            </a:pPr>
            <a:r>
              <a:rPr lang="en-US">
                <a:solidFill>
                  <a:prstClr val="black">
                    <a:lumMod val="95000"/>
                    <a:lumOff val="5000"/>
                  </a:prstClr>
                </a:solidFill>
                <a:ea typeface="ＭＳ Ｐゴシック" charset="-128"/>
              </a:rPr>
              <a:t>© CICERO 2010</a:t>
            </a:r>
          </a:p>
        </p:txBody>
      </p:sp>
    </p:spTree>
    <p:extLst>
      <p:ext uri="{BB962C8B-B14F-4D97-AF65-F5344CB8AC3E}">
        <p14:creationId xmlns:p14="http://schemas.microsoft.com/office/powerpoint/2010/main" val="2022128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Freeform 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/>
            <a:gdLst>
              <a:gd name="T0" fmla="*/ 0 w 21600"/>
              <a:gd name="T1" fmla="*/ 1692228 h 21600"/>
              <a:gd name="T2" fmla="*/ 0 w 21600"/>
              <a:gd name="T3" fmla="*/ 2112962 h 21600"/>
              <a:gd name="T4" fmla="*/ 9144000 w 21600"/>
              <a:gd name="T5" fmla="*/ 2112962 h 21600"/>
              <a:gd name="T6" fmla="*/ 9144000 w 21600"/>
              <a:gd name="T7" fmla="*/ 0 h 21600"/>
              <a:gd name="T8" fmla="*/ 0 w 21600"/>
              <a:gd name="T9" fmla="*/ 1692228 h 21600"/>
              <a:gd name="T10" fmla="*/ 0 w 21600"/>
              <a:gd name="T11" fmla="*/ 1692228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1600"/>
              <a:gd name="T19" fmla="*/ 0 h 21600"/>
              <a:gd name="T20" fmla="*/ 21600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0" y="17299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0"/>
                </a:lnTo>
                <a:cubicBezTo>
                  <a:pt x="12075" y="19571"/>
                  <a:pt x="8438" y="18598"/>
                  <a:pt x="0" y="17299"/>
                </a:cubicBezTo>
                <a:close/>
                <a:moveTo>
                  <a:pt x="0" y="17299"/>
                </a:moveTo>
              </a:path>
            </a:pathLst>
          </a:custGeom>
          <a:solidFill>
            <a:schemeClr val="accent1">
              <a:alpha val="44705"/>
            </a:schemeClr>
          </a:solidFill>
          <a:ln w="9525">
            <a:noFill/>
            <a:round/>
            <a:headEnd/>
            <a:tailEnd/>
          </a:ln>
          <a:effectLst>
            <a:outerShdw dist="44449" dir="16200000" algn="ctr" rotWithShape="0">
              <a:schemeClr val="bg2">
                <a:alpha val="34998"/>
              </a:schemeClr>
            </a:outerShdw>
          </a:effectLst>
        </p:spPr>
        <p:txBody>
          <a:bodyPr lIns="0" tIns="0" rIns="0" bIns="0"/>
          <a:lstStyle/>
          <a:p>
            <a:pPr defTabSz="457200">
              <a:defRPr/>
            </a:pPr>
            <a:endParaRPr lang="en-US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17410" name="Freeform 2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T0" fmla="*/ 1828800 w 19857"/>
              <a:gd name="T1" fmla="*/ 14288 h 21600"/>
              <a:gd name="T2" fmla="*/ 1828800 w 19857"/>
              <a:gd name="T3" fmla="*/ 6858000 h 21600"/>
              <a:gd name="T4" fmla="*/ 194880 w 19857"/>
              <a:gd name="T5" fmla="*/ 6854825 h 21600"/>
              <a:gd name="T6" fmla="*/ 0 w 19857"/>
              <a:gd name="T7" fmla="*/ 0 h 21600"/>
              <a:gd name="T8" fmla="*/ 1828800 w 19857"/>
              <a:gd name="T9" fmla="*/ 14288 h 21600"/>
              <a:gd name="T10" fmla="*/ 1828800 w 19857"/>
              <a:gd name="T11" fmla="*/ 14288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9857"/>
              <a:gd name="T19" fmla="*/ 0 h 21600"/>
              <a:gd name="T20" fmla="*/ 19857 w 19857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9857" h="21600">
                <a:moveTo>
                  <a:pt x="19857" y="45"/>
                </a:moveTo>
                <a:lnTo>
                  <a:pt x="19857" y="21600"/>
                </a:lnTo>
                <a:lnTo>
                  <a:pt x="2116" y="21590"/>
                </a:lnTo>
                <a:cubicBezTo>
                  <a:pt x="13363" y="17833"/>
                  <a:pt x="21600" y="8652"/>
                  <a:pt x="0" y="0"/>
                </a:cubicBezTo>
                <a:lnTo>
                  <a:pt x="19857" y="45"/>
                </a:lnTo>
                <a:close/>
                <a:moveTo>
                  <a:pt x="19857" y="45"/>
                </a:moveTo>
              </a:path>
            </a:pathLst>
          </a:custGeom>
          <a:solidFill>
            <a:srgbClr val="595959">
              <a:alpha val="39999"/>
            </a:srgbClr>
          </a:solidFill>
          <a:ln w="9525">
            <a:noFill/>
            <a:round/>
            <a:headEnd/>
            <a:tailEnd/>
          </a:ln>
          <a:effectLst>
            <a:outerShdw dist="50799" dir="10800000" algn="ctr" rotWithShape="0">
              <a:schemeClr val="bg2">
                <a:alpha val="45000"/>
              </a:schemeClr>
            </a:outerShdw>
          </a:effectLst>
        </p:spPr>
        <p:txBody>
          <a:bodyPr lIns="0" tIns="0" rIns="0" bIns="0"/>
          <a:lstStyle/>
          <a:p>
            <a:pPr defTabSz="457200">
              <a:defRPr/>
            </a:pPr>
            <a:endParaRPr lang="en-US">
              <a:solidFill>
                <a:prstClr val="black"/>
              </a:solidFill>
              <a:ea typeface="ＭＳ Ｐゴシック" pitchFamily="34" charset="-128"/>
            </a:endParaRPr>
          </a:p>
        </p:txBody>
      </p:sp>
      <p:pic>
        <p:nvPicPr>
          <p:cNvPr id="1434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838200"/>
            <a:ext cx="3128963" cy="230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4341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905000"/>
            <a:ext cx="9001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4342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438400"/>
            <a:ext cx="823913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4343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213" y="2436813"/>
            <a:ext cx="915987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4344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33575"/>
            <a:ext cx="9144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4345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813" y="1371600"/>
            <a:ext cx="8318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4346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990600"/>
            <a:ext cx="823913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4347" name="Picture 10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2650" y="381000"/>
            <a:ext cx="5540375" cy="624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348" name="Rectangle 11"/>
          <p:cNvSpPr>
            <a:spLocks/>
          </p:cNvSpPr>
          <p:nvPr/>
        </p:nvSpPr>
        <p:spPr bwMode="auto">
          <a:xfrm>
            <a:off x="1219200" y="914400"/>
            <a:ext cx="54610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38100" tIns="38100" rIns="38100" bIns="38100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010101"/>
                </a:solidFill>
                <a:latin typeface="Helvetica Neue Bold Condensed" charset="0"/>
                <a:ea typeface="ＭＳ Ｐゴシック" pitchFamily="34" charset="-128"/>
                <a:sym typeface="Helvetica Neue Bold Condensed" charset="0"/>
              </a:rPr>
              <a:t>A</a:t>
            </a:r>
          </a:p>
        </p:txBody>
      </p:sp>
      <p:sp>
        <p:nvSpPr>
          <p:cNvPr id="14349" name="Rectangle 12"/>
          <p:cNvSpPr>
            <a:spLocks/>
          </p:cNvSpPr>
          <p:nvPr/>
        </p:nvSpPr>
        <p:spPr bwMode="auto">
          <a:xfrm>
            <a:off x="763588" y="1358900"/>
            <a:ext cx="287337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38100" tIns="38100" rIns="38100" bIns="3810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282828"/>
                </a:solidFill>
                <a:latin typeface="Helvetica Neue Bold Condensed" charset="0"/>
                <a:ea typeface="ＭＳ Ｐゴシック" pitchFamily="34" charset="-128"/>
                <a:sym typeface="Helvetica Neue Bold Condensed" charset="0"/>
              </a:rPr>
              <a:t>R</a:t>
            </a:r>
          </a:p>
        </p:txBody>
      </p:sp>
      <p:sp>
        <p:nvSpPr>
          <p:cNvPr id="14350" name="Rectangle 13"/>
          <p:cNvSpPr>
            <a:spLocks/>
          </p:cNvSpPr>
          <p:nvPr/>
        </p:nvSpPr>
        <p:spPr bwMode="auto">
          <a:xfrm>
            <a:off x="685800" y="1905000"/>
            <a:ext cx="30480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38100" tIns="38100" rIns="38100" bIns="38100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010001"/>
                </a:solidFill>
                <a:latin typeface="Helvetica Neue Bold Condensed" charset="0"/>
                <a:ea typeface="ＭＳ Ｐゴシック" pitchFamily="34" charset="-128"/>
                <a:sym typeface="Helvetica Neue Bold Condensed" charset="0"/>
              </a:rPr>
              <a:t>T</a:t>
            </a:r>
          </a:p>
        </p:txBody>
      </p:sp>
      <p:sp>
        <p:nvSpPr>
          <p:cNvPr id="14351" name="Rectangle 14"/>
          <p:cNvSpPr>
            <a:spLocks/>
          </p:cNvSpPr>
          <p:nvPr/>
        </p:nvSpPr>
        <p:spPr bwMode="auto">
          <a:xfrm>
            <a:off x="1355725" y="2438400"/>
            <a:ext cx="1809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38100" tIns="38100" rIns="38100" bIns="3810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prstClr val="black"/>
                </a:solidFill>
                <a:latin typeface="Helvetica Neue Bold Condensed" charset="0"/>
                <a:ea typeface="ＭＳ Ｐゴシック" pitchFamily="34" charset="-128"/>
                <a:sym typeface="Helvetica Neue Bold Condensed" charset="0"/>
              </a:rPr>
              <a:t>I</a:t>
            </a:r>
          </a:p>
        </p:txBody>
      </p:sp>
      <p:sp>
        <p:nvSpPr>
          <p:cNvPr id="14352" name="Rectangle 15"/>
          <p:cNvSpPr>
            <a:spLocks/>
          </p:cNvSpPr>
          <p:nvPr/>
        </p:nvSpPr>
        <p:spPr bwMode="auto">
          <a:xfrm>
            <a:off x="2328863" y="2425700"/>
            <a:ext cx="2730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38100" tIns="38100" rIns="38100" bIns="3810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prstClr val="black"/>
                </a:solidFill>
                <a:latin typeface="Helvetica Neue Bold Condensed" charset="0"/>
                <a:ea typeface="ＭＳ Ｐゴシック" pitchFamily="34" charset="-128"/>
                <a:sym typeface="Helvetica Neue Bold Condensed" charset="0"/>
              </a:rPr>
              <a:t>S</a:t>
            </a:r>
          </a:p>
        </p:txBody>
      </p:sp>
      <p:sp>
        <p:nvSpPr>
          <p:cNvPr id="14353" name="Rectangle 16"/>
          <p:cNvSpPr>
            <a:spLocks/>
          </p:cNvSpPr>
          <p:nvPr/>
        </p:nvSpPr>
        <p:spPr bwMode="auto">
          <a:xfrm>
            <a:off x="2824163" y="1905000"/>
            <a:ext cx="2603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38100" tIns="38100" rIns="38100" bIns="3810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prstClr val="black"/>
                </a:solidFill>
                <a:latin typeface="Helvetica Neue Bold Condensed" charset="0"/>
                <a:ea typeface="ＭＳ Ｐゴシック" pitchFamily="34" charset="-128"/>
                <a:sym typeface="Helvetica Neue Bold Condensed" charset="0"/>
              </a:rPr>
              <a:t>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920343" y="1371600"/>
            <a:ext cx="2254143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6000" dirty="0">
                <a:solidFill>
                  <a:prstClr val="black"/>
                </a:solidFill>
                <a:latin typeface="AR ESSENCE" pitchFamily="2" charset="0"/>
                <a:ea typeface="ＭＳ Ｐゴシック" pitchFamily="34" charset="-128"/>
              </a:rPr>
              <a:t>The 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6000" dirty="0">
                <a:solidFill>
                  <a:prstClr val="black"/>
                </a:solidFill>
                <a:latin typeface="AR ESSENCE" pitchFamily="2" charset="0"/>
                <a:ea typeface="ＭＳ Ｐゴシック" pitchFamily="34" charset="-128"/>
              </a:rPr>
              <a:t>Magna 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6000" dirty="0" err="1">
                <a:solidFill>
                  <a:prstClr val="black"/>
                </a:solidFill>
                <a:latin typeface="AR ESSENCE" pitchFamily="2" charset="0"/>
                <a:ea typeface="ＭＳ Ｐゴシック" pitchFamily="34" charset="-128"/>
              </a:rPr>
              <a:t>Carta</a:t>
            </a:r>
            <a:endParaRPr lang="en-US" sz="6000" dirty="0">
              <a:solidFill>
                <a:prstClr val="black"/>
              </a:solidFill>
              <a:latin typeface="AR ESSENCE" pitchFamily="2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45523636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Freeform 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/>
            <a:gdLst>
              <a:gd name="T0" fmla="*/ 0 w 21600"/>
              <a:gd name="T1" fmla="*/ 1692228 h 21600"/>
              <a:gd name="T2" fmla="*/ 0 w 21600"/>
              <a:gd name="T3" fmla="*/ 2112962 h 21600"/>
              <a:gd name="T4" fmla="*/ 9144000 w 21600"/>
              <a:gd name="T5" fmla="*/ 2112962 h 21600"/>
              <a:gd name="T6" fmla="*/ 9144000 w 21600"/>
              <a:gd name="T7" fmla="*/ 0 h 21600"/>
              <a:gd name="T8" fmla="*/ 0 w 21600"/>
              <a:gd name="T9" fmla="*/ 1692228 h 21600"/>
              <a:gd name="T10" fmla="*/ 0 w 21600"/>
              <a:gd name="T11" fmla="*/ 1692228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1600"/>
              <a:gd name="T19" fmla="*/ 0 h 21600"/>
              <a:gd name="T20" fmla="*/ 21600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0" y="17299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0"/>
                </a:lnTo>
                <a:cubicBezTo>
                  <a:pt x="12075" y="19571"/>
                  <a:pt x="8438" y="18598"/>
                  <a:pt x="0" y="17299"/>
                </a:cubicBezTo>
                <a:close/>
                <a:moveTo>
                  <a:pt x="0" y="17299"/>
                </a:moveTo>
              </a:path>
            </a:pathLst>
          </a:custGeom>
          <a:solidFill>
            <a:schemeClr val="accent1">
              <a:alpha val="44705"/>
            </a:schemeClr>
          </a:solidFill>
          <a:ln w="9525">
            <a:noFill/>
            <a:round/>
            <a:headEnd/>
            <a:tailEnd/>
          </a:ln>
          <a:effectLst>
            <a:outerShdw dist="44449" dir="16200000" algn="ctr" rotWithShape="0">
              <a:schemeClr val="bg2">
                <a:alpha val="34998"/>
              </a:schemeClr>
            </a:outerShdw>
          </a:effectLst>
        </p:spPr>
        <p:txBody>
          <a:bodyPr lIns="0" tIns="0" rIns="0" bIns="0"/>
          <a:lstStyle/>
          <a:p>
            <a:pPr defTabSz="457200">
              <a:defRPr/>
            </a:pPr>
            <a:endParaRPr lang="en-US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18434" name="Freeform 2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T0" fmla="*/ 1828800 w 19857"/>
              <a:gd name="T1" fmla="*/ 14288 h 21600"/>
              <a:gd name="T2" fmla="*/ 1828800 w 19857"/>
              <a:gd name="T3" fmla="*/ 6858000 h 21600"/>
              <a:gd name="T4" fmla="*/ 194880 w 19857"/>
              <a:gd name="T5" fmla="*/ 6854825 h 21600"/>
              <a:gd name="T6" fmla="*/ 0 w 19857"/>
              <a:gd name="T7" fmla="*/ 0 h 21600"/>
              <a:gd name="T8" fmla="*/ 1828800 w 19857"/>
              <a:gd name="T9" fmla="*/ 14288 h 21600"/>
              <a:gd name="T10" fmla="*/ 1828800 w 19857"/>
              <a:gd name="T11" fmla="*/ 14288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9857"/>
              <a:gd name="T19" fmla="*/ 0 h 21600"/>
              <a:gd name="T20" fmla="*/ 19857 w 19857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9857" h="21600">
                <a:moveTo>
                  <a:pt x="19857" y="45"/>
                </a:moveTo>
                <a:lnTo>
                  <a:pt x="19857" y="21600"/>
                </a:lnTo>
                <a:lnTo>
                  <a:pt x="2116" y="21590"/>
                </a:lnTo>
                <a:cubicBezTo>
                  <a:pt x="13363" y="17833"/>
                  <a:pt x="21600" y="8652"/>
                  <a:pt x="0" y="0"/>
                </a:cubicBezTo>
                <a:lnTo>
                  <a:pt x="19857" y="45"/>
                </a:lnTo>
                <a:close/>
                <a:moveTo>
                  <a:pt x="19857" y="45"/>
                </a:moveTo>
              </a:path>
            </a:pathLst>
          </a:custGeom>
          <a:solidFill>
            <a:srgbClr val="595959">
              <a:alpha val="39999"/>
            </a:srgbClr>
          </a:solidFill>
          <a:ln w="9525">
            <a:noFill/>
            <a:round/>
            <a:headEnd/>
            <a:tailEnd/>
          </a:ln>
          <a:effectLst>
            <a:outerShdw dist="50799" dir="10800000" algn="ctr" rotWithShape="0">
              <a:schemeClr val="bg2">
                <a:alpha val="45000"/>
              </a:schemeClr>
            </a:outerShdw>
          </a:effectLst>
        </p:spPr>
        <p:txBody>
          <a:bodyPr lIns="0" tIns="0" rIns="0" bIns="0"/>
          <a:lstStyle/>
          <a:p>
            <a:pPr defTabSz="457200">
              <a:defRPr/>
            </a:pPr>
            <a:endParaRPr lang="en-US">
              <a:solidFill>
                <a:prstClr val="black"/>
              </a:solidFill>
              <a:ea typeface="ＭＳ Ｐゴシック" pitchFamily="34" charset="-128"/>
            </a:endParaRPr>
          </a:p>
        </p:txBody>
      </p:sp>
      <p:pic>
        <p:nvPicPr>
          <p:cNvPr id="1536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838200"/>
            <a:ext cx="3128963" cy="230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5365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0400" y="2463800"/>
            <a:ext cx="9001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5366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463800"/>
            <a:ext cx="823913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5367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913" y="1992313"/>
            <a:ext cx="915987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5368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311275"/>
            <a:ext cx="9144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5369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2700" y="1066800"/>
            <a:ext cx="8302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5370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0" y="3276600"/>
            <a:ext cx="1706563" cy="93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5371" name="Picture 10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2650" y="774700"/>
            <a:ext cx="5540375" cy="624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5372" name="Rectangle 11"/>
          <p:cNvSpPr>
            <a:spLocks/>
          </p:cNvSpPr>
          <p:nvPr/>
        </p:nvSpPr>
        <p:spPr bwMode="auto">
          <a:xfrm>
            <a:off x="1550988" y="1028700"/>
            <a:ext cx="287337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38100" tIns="38100" rIns="38100" bIns="3810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282828"/>
                </a:solidFill>
                <a:latin typeface="Helvetica Neue Bold Condensed" charset="0"/>
                <a:ea typeface="ＭＳ Ｐゴシック" pitchFamily="34" charset="-128"/>
                <a:sym typeface="Helvetica Neue Bold Condensed" charset="0"/>
              </a:rPr>
              <a:t>R</a:t>
            </a:r>
          </a:p>
        </p:txBody>
      </p:sp>
      <p:sp>
        <p:nvSpPr>
          <p:cNvPr id="15373" name="Rectangle 12"/>
          <p:cNvSpPr>
            <a:spLocks/>
          </p:cNvSpPr>
          <p:nvPr/>
        </p:nvSpPr>
        <p:spPr bwMode="auto">
          <a:xfrm>
            <a:off x="762000" y="1282700"/>
            <a:ext cx="30480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38100" tIns="38100" rIns="38100" bIns="38100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010001"/>
                </a:solidFill>
                <a:latin typeface="Helvetica Neue Bold Condensed" charset="0"/>
                <a:ea typeface="ＭＳ Ｐゴシック" pitchFamily="34" charset="-128"/>
                <a:sym typeface="Helvetica Neue Bold Condensed" charset="0"/>
              </a:rPr>
              <a:t>T</a:t>
            </a:r>
          </a:p>
        </p:txBody>
      </p:sp>
      <p:sp>
        <p:nvSpPr>
          <p:cNvPr id="15374" name="Rectangle 13"/>
          <p:cNvSpPr>
            <a:spLocks/>
          </p:cNvSpPr>
          <p:nvPr/>
        </p:nvSpPr>
        <p:spPr bwMode="auto">
          <a:xfrm>
            <a:off x="809625" y="1968500"/>
            <a:ext cx="1809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38100" tIns="38100" rIns="38100" bIns="3810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prstClr val="black"/>
                </a:solidFill>
                <a:latin typeface="Helvetica Neue Bold Condensed" charset="0"/>
                <a:ea typeface="ＭＳ Ｐゴシック" pitchFamily="34" charset="-128"/>
                <a:sym typeface="Helvetica Neue Bold Condensed" charset="0"/>
              </a:rPr>
              <a:t>I</a:t>
            </a:r>
          </a:p>
        </p:txBody>
      </p:sp>
      <p:sp>
        <p:nvSpPr>
          <p:cNvPr id="15375" name="Rectangle 14"/>
          <p:cNvSpPr>
            <a:spLocks/>
          </p:cNvSpPr>
          <p:nvPr/>
        </p:nvSpPr>
        <p:spPr bwMode="auto">
          <a:xfrm>
            <a:off x="1350963" y="2438400"/>
            <a:ext cx="2730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38100" tIns="38100" rIns="38100" bIns="3810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prstClr val="black"/>
                </a:solidFill>
                <a:latin typeface="Helvetica Neue Bold Condensed" charset="0"/>
                <a:ea typeface="ＭＳ Ｐゴシック" pitchFamily="34" charset="-128"/>
                <a:sym typeface="Helvetica Neue Bold Condensed" charset="0"/>
              </a:rPr>
              <a:t>S</a:t>
            </a:r>
          </a:p>
        </p:txBody>
      </p:sp>
      <p:sp>
        <p:nvSpPr>
          <p:cNvPr id="15376" name="Rectangle 15"/>
          <p:cNvSpPr>
            <a:spLocks/>
          </p:cNvSpPr>
          <p:nvPr/>
        </p:nvSpPr>
        <p:spPr bwMode="auto">
          <a:xfrm>
            <a:off x="2316163" y="2438400"/>
            <a:ext cx="2603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38100" tIns="38100" rIns="38100" bIns="3810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prstClr val="black"/>
                </a:solidFill>
                <a:latin typeface="Helvetica Neue Bold Condensed" charset="0"/>
                <a:ea typeface="ＭＳ Ｐゴシック" pitchFamily="34" charset="-128"/>
                <a:sym typeface="Helvetica Neue Bold Condensed" charset="0"/>
              </a:rPr>
              <a:t>T</a:t>
            </a:r>
          </a:p>
        </p:txBody>
      </p:sp>
      <p:sp>
        <p:nvSpPr>
          <p:cNvPr id="15377" name="Rectangle 16"/>
          <p:cNvSpPr>
            <a:spLocks/>
          </p:cNvSpPr>
          <p:nvPr/>
        </p:nvSpPr>
        <p:spPr bwMode="auto">
          <a:xfrm>
            <a:off x="1066800" y="3251200"/>
            <a:ext cx="8255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38100" tIns="38100" rIns="38100" bIns="38100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4800">
                <a:solidFill>
                  <a:srgbClr val="010101"/>
                </a:solidFill>
                <a:latin typeface="Helvetica Neue Bold Condensed" charset="0"/>
                <a:ea typeface="ＭＳ Ｐゴシック" pitchFamily="34" charset="-128"/>
                <a:sym typeface="Helvetica Neue Bold Condensed" charset="0"/>
              </a:rPr>
              <a:t>A</a:t>
            </a:r>
          </a:p>
        </p:txBody>
      </p:sp>
      <p:sp>
        <p:nvSpPr>
          <p:cNvPr id="15378" name="Rectangle 17"/>
          <p:cNvSpPr>
            <a:spLocks/>
          </p:cNvSpPr>
          <p:nvPr/>
        </p:nvSpPr>
        <p:spPr bwMode="auto">
          <a:xfrm>
            <a:off x="241300" y="4229100"/>
            <a:ext cx="2832100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4800">
                <a:solidFill>
                  <a:prstClr val="black"/>
                </a:solidFill>
                <a:latin typeface="Arial" charset="0"/>
                <a:ea typeface="ＭＳ Ｐゴシック" pitchFamily="34" charset="-128"/>
                <a:cs typeface="Arial" charset="0"/>
                <a:sym typeface="Arial" charset="0"/>
              </a:rPr>
              <a:t>AUTHOR:</a:t>
            </a:r>
          </a:p>
        </p:txBody>
      </p:sp>
    </p:spTree>
    <p:extLst>
      <p:ext uri="{BB962C8B-B14F-4D97-AF65-F5344CB8AC3E}">
        <p14:creationId xmlns:p14="http://schemas.microsoft.com/office/powerpoint/2010/main" val="1237883792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Freeform 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/>
            <a:gdLst>
              <a:gd name="T0" fmla="*/ 0 w 21600"/>
              <a:gd name="T1" fmla="*/ 1692228 h 21600"/>
              <a:gd name="T2" fmla="*/ 0 w 21600"/>
              <a:gd name="T3" fmla="*/ 2112962 h 21600"/>
              <a:gd name="T4" fmla="*/ 9144000 w 21600"/>
              <a:gd name="T5" fmla="*/ 2112962 h 21600"/>
              <a:gd name="T6" fmla="*/ 9144000 w 21600"/>
              <a:gd name="T7" fmla="*/ 0 h 21600"/>
              <a:gd name="T8" fmla="*/ 0 w 21600"/>
              <a:gd name="T9" fmla="*/ 1692228 h 21600"/>
              <a:gd name="T10" fmla="*/ 0 w 21600"/>
              <a:gd name="T11" fmla="*/ 1692228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1600"/>
              <a:gd name="T19" fmla="*/ 0 h 21600"/>
              <a:gd name="T20" fmla="*/ 21600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0" y="17299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0"/>
                </a:lnTo>
                <a:cubicBezTo>
                  <a:pt x="12075" y="19571"/>
                  <a:pt x="8438" y="18598"/>
                  <a:pt x="0" y="17299"/>
                </a:cubicBezTo>
                <a:close/>
                <a:moveTo>
                  <a:pt x="0" y="17299"/>
                </a:moveTo>
              </a:path>
            </a:pathLst>
          </a:custGeom>
          <a:solidFill>
            <a:schemeClr val="accent1">
              <a:alpha val="44705"/>
            </a:schemeClr>
          </a:solidFill>
          <a:ln w="9525">
            <a:noFill/>
            <a:round/>
            <a:headEnd/>
            <a:tailEnd/>
          </a:ln>
          <a:effectLst>
            <a:outerShdw dist="44449" dir="16200000" algn="ctr" rotWithShape="0">
              <a:schemeClr val="bg2">
                <a:alpha val="34998"/>
              </a:schemeClr>
            </a:outerShdw>
          </a:effectLst>
        </p:spPr>
        <p:txBody>
          <a:bodyPr lIns="0" tIns="0" rIns="0" bIns="0"/>
          <a:lstStyle/>
          <a:p>
            <a:pPr defTabSz="457200">
              <a:defRPr/>
            </a:pPr>
            <a:endParaRPr lang="en-US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19458" name="Freeform 2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T0" fmla="*/ 1828800 w 19857"/>
              <a:gd name="T1" fmla="*/ 14288 h 21600"/>
              <a:gd name="T2" fmla="*/ 1828800 w 19857"/>
              <a:gd name="T3" fmla="*/ 6858000 h 21600"/>
              <a:gd name="T4" fmla="*/ 194880 w 19857"/>
              <a:gd name="T5" fmla="*/ 6854825 h 21600"/>
              <a:gd name="T6" fmla="*/ 0 w 19857"/>
              <a:gd name="T7" fmla="*/ 0 h 21600"/>
              <a:gd name="T8" fmla="*/ 1828800 w 19857"/>
              <a:gd name="T9" fmla="*/ 14288 h 21600"/>
              <a:gd name="T10" fmla="*/ 1828800 w 19857"/>
              <a:gd name="T11" fmla="*/ 14288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9857"/>
              <a:gd name="T19" fmla="*/ 0 h 21600"/>
              <a:gd name="T20" fmla="*/ 19857 w 19857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9857" h="21600">
                <a:moveTo>
                  <a:pt x="19857" y="45"/>
                </a:moveTo>
                <a:lnTo>
                  <a:pt x="19857" y="21600"/>
                </a:lnTo>
                <a:lnTo>
                  <a:pt x="2116" y="21590"/>
                </a:lnTo>
                <a:cubicBezTo>
                  <a:pt x="13363" y="17833"/>
                  <a:pt x="21600" y="8652"/>
                  <a:pt x="0" y="0"/>
                </a:cubicBezTo>
                <a:lnTo>
                  <a:pt x="19857" y="45"/>
                </a:lnTo>
                <a:close/>
                <a:moveTo>
                  <a:pt x="19857" y="45"/>
                </a:moveTo>
              </a:path>
            </a:pathLst>
          </a:custGeom>
          <a:solidFill>
            <a:srgbClr val="595959">
              <a:alpha val="39999"/>
            </a:srgbClr>
          </a:solidFill>
          <a:ln w="9525">
            <a:noFill/>
            <a:round/>
            <a:headEnd/>
            <a:tailEnd/>
          </a:ln>
          <a:effectLst>
            <a:outerShdw dist="50799" dir="10800000" algn="ctr" rotWithShape="0">
              <a:schemeClr val="bg2">
                <a:alpha val="45000"/>
              </a:schemeClr>
            </a:outerShdw>
          </a:effectLst>
        </p:spPr>
        <p:txBody>
          <a:bodyPr lIns="0" tIns="0" rIns="0" bIns="0"/>
          <a:lstStyle/>
          <a:p>
            <a:pPr defTabSz="457200">
              <a:defRPr/>
            </a:pPr>
            <a:endParaRPr lang="en-US">
              <a:solidFill>
                <a:prstClr val="black"/>
              </a:solidFill>
              <a:ea typeface="ＭＳ Ｐゴシック" pitchFamily="34" charset="-128"/>
            </a:endParaRPr>
          </a:p>
        </p:txBody>
      </p:sp>
      <p:pic>
        <p:nvPicPr>
          <p:cNvPr id="1638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838200"/>
            <a:ext cx="3128963" cy="230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6389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9213" y="2463800"/>
            <a:ext cx="90170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6390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613" y="2159000"/>
            <a:ext cx="825500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6391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13" y="1395413"/>
            <a:ext cx="915987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6392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600" y="993775"/>
            <a:ext cx="9144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6393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13" y="3340100"/>
            <a:ext cx="1754187" cy="96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6394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0600" y="1917700"/>
            <a:ext cx="1106488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6395" name="Picture 10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2650" y="774700"/>
            <a:ext cx="5540375" cy="624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6396" name="Rectangle 11"/>
          <p:cNvSpPr>
            <a:spLocks/>
          </p:cNvSpPr>
          <p:nvPr/>
        </p:nvSpPr>
        <p:spPr bwMode="auto">
          <a:xfrm rot="36508">
            <a:off x="1428750" y="3414713"/>
            <a:ext cx="4286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38100" tIns="38100" rIns="38100" bIns="3810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4800">
                <a:solidFill>
                  <a:srgbClr val="282828"/>
                </a:solidFill>
                <a:latin typeface="Helvetica Neue Bold Condensed" charset="0"/>
                <a:ea typeface="ＭＳ Ｐゴシック" pitchFamily="34" charset="-128"/>
                <a:sym typeface="Helvetica Neue Bold Condensed" charset="0"/>
              </a:rPr>
              <a:t>R</a:t>
            </a:r>
          </a:p>
        </p:txBody>
      </p:sp>
      <p:sp>
        <p:nvSpPr>
          <p:cNvPr id="16397" name="Rectangle 12"/>
          <p:cNvSpPr>
            <a:spLocks/>
          </p:cNvSpPr>
          <p:nvPr/>
        </p:nvSpPr>
        <p:spPr bwMode="auto">
          <a:xfrm>
            <a:off x="1409700" y="990600"/>
            <a:ext cx="30480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38100" tIns="38100" rIns="38100" bIns="38100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010001"/>
                </a:solidFill>
                <a:latin typeface="Helvetica Neue Bold Condensed" charset="0"/>
                <a:ea typeface="ＭＳ Ｐゴシック" pitchFamily="34" charset="-128"/>
                <a:sym typeface="Helvetica Neue Bold Condensed" charset="0"/>
              </a:rPr>
              <a:t>T</a:t>
            </a:r>
          </a:p>
        </p:txBody>
      </p:sp>
      <p:sp>
        <p:nvSpPr>
          <p:cNvPr id="16398" name="Rectangle 13"/>
          <p:cNvSpPr>
            <a:spLocks/>
          </p:cNvSpPr>
          <p:nvPr/>
        </p:nvSpPr>
        <p:spPr bwMode="auto">
          <a:xfrm>
            <a:off x="771525" y="1358900"/>
            <a:ext cx="1809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38100" tIns="38100" rIns="38100" bIns="3810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prstClr val="black"/>
                </a:solidFill>
                <a:latin typeface="Helvetica Neue Bold Condensed" charset="0"/>
                <a:ea typeface="ＭＳ Ｐゴシック" pitchFamily="34" charset="-128"/>
                <a:sym typeface="Helvetica Neue Bold Condensed" charset="0"/>
              </a:rPr>
              <a:t>I</a:t>
            </a:r>
          </a:p>
        </p:txBody>
      </p:sp>
      <p:sp>
        <p:nvSpPr>
          <p:cNvPr id="16399" name="Rectangle 14"/>
          <p:cNvSpPr>
            <a:spLocks/>
          </p:cNvSpPr>
          <p:nvPr/>
        </p:nvSpPr>
        <p:spPr bwMode="auto">
          <a:xfrm>
            <a:off x="830263" y="2108200"/>
            <a:ext cx="2730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38100" tIns="38100" rIns="38100" bIns="3810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prstClr val="black"/>
                </a:solidFill>
                <a:latin typeface="Helvetica Neue Bold Condensed" charset="0"/>
                <a:ea typeface="ＭＳ Ｐゴシック" pitchFamily="34" charset="-128"/>
                <a:sym typeface="Helvetica Neue Bold Condensed" charset="0"/>
              </a:rPr>
              <a:t>S</a:t>
            </a:r>
          </a:p>
        </p:txBody>
      </p:sp>
      <p:sp>
        <p:nvSpPr>
          <p:cNvPr id="16400" name="Rectangle 15"/>
          <p:cNvSpPr>
            <a:spLocks/>
          </p:cNvSpPr>
          <p:nvPr/>
        </p:nvSpPr>
        <p:spPr bwMode="auto">
          <a:xfrm>
            <a:off x="1655763" y="2451100"/>
            <a:ext cx="2603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38100" tIns="38100" rIns="38100" bIns="3810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prstClr val="black"/>
                </a:solidFill>
                <a:latin typeface="Helvetica Neue Bold Condensed" charset="0"/>
                <a:ea typeface="ＭＳ Ｐゴシック" pitchFamily="34" charset="-128"/>
                <a:sym typeface="Helvetica Neue Bold Condensed" charset="0"/>
              </a:rPr>
              <a:t>T</a:t>
            </a:r>
          </a:p>
        </p:txBody>
      </p:sp>
      <p:sp>
        <p:nvSpPr>
          <p:cNvPr id="16401" name="Rectangle 16"/>
          <p:cNvSpPr>
            <a:spLocks/>
          </p:cNvSpPr>
          <p:nvPr/>
        </p:nvSpPr>
        <p:spPr bwMode="auto">
          <a:xfrm>
            <a:off x="2438400" y="1993900"/>
            <a:ext cx="82550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38100" tIns="38100" rIns="38100" bIns="38100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010101"/>
                </a:solidFill>
                <a:latin typeface="Helvetica Neue Bold Condensed" charset="0"/>
                <a:ea typeface="ＭＳ Ｐゴシック" pitchFamily="34" charset="-128"/>
                <a:sym typeface="Helvetica Neue Bold Condensed" charset="0"/>
              </a:rPr>
              <a:t>A</a:t>
            </a:r>
          </a:p>
        </p:txBody>
      </p:sp>
      <p:sp>
        <p:nvSpPr>
          <p:cNvPr id="16402" name="Rectangle 17"/>
          <p:cNvSpPr>
            <a:spLocks/>
          </p:cNvSpPr>
          <p:nvPr/>
        </p:nvSpPr>
        <p:spPr bwMode="auto">
          <a:xfrm>
            <a:off x="279400" y="4330700"/>
            <a:ext cx="2832100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4800">
                <a:solidFill>
                  <a:prstClr val="black"/>
                </a:solidFill>
                <a:latin typeface="Arial" charset="0"/>
                <a:ea typeface="ＭＳ Ｐゴシック" pitchFamily="34" charset="-128"/>
                <a:cs typeface="Arial" charset="0"/>
                <a:sym typeface="Arial" charset="0"/>
              </a:rPr>
              <a:t>REASON:</a:t>
            </a:r>
          </a:p>
        </p:txBody>
      </p:sp>
    </p:spTree>
    <p:extLst>
      <p:ext uri="{BB962C8B-B14F-4D97-AF65-F5344CB8AC3E}">
        <p14:creationId xmlns:p14="http://schemas.microsoft.com/office/powerpoint/2010/main" val="2022667327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Freeform 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/>
            <a:gdLst>
              <a:gd name="T0" fmla="*/ 0 w 21600"/>
              <a:gd name="T1" fmla="*/ 1692228 h 21600"/>
              <a:gd name="T2" fmla="*/ 0 w 21600"/>
              <a:gd name="T3" fmla="*/ 2112962 h 21600"/>
              <a:gd name="T4" fmla="*/ 9144000 w 21600"/>
              <a:gd name="T5" fmla="*/ 2112962 h 21600"/>
              <a:gd name="T6" fmla="*/ 9144000 w 21600"/>
              <a:gd name="T7" fmla="*/ 0 h 21600"/>
              <a:gd name="T8" fmla="*/ 0 w 21600"/>
              <a:gd name="T9" fmla="*/ 1692228 h 21600"/>
              <a:gd name="T10" fmla="*/ 0 w 21600"/>
              <a:gd name="T11" fmla="*/ 1692228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1600"/>
              <a:gd name="T19" fmla="*/ 0 h 21600"/>
              <a:gd name="T20" fmla="*/ 21600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0" y="17299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0"/>
                </a:lnTo>
                <a:cubicBezTo>
                  <a:pt x="12075" y="19571"/>
                  <a:pt x="8438" y="18598"/>
                  <a:pt x="0" y="17299"/>
                </a:cubicBezTo>
                <a:close/>
                <a:moveTo>
                  <a:pt x="0" y="17299"/>
                </a:moveTo>
              </a:path>
            </a:pathLst>
          </a:custGeom>
          <a:solidFill>
            <a:schemeClr val="accent1">
              <a:alpha val="44705"/>
            </a:schemeClr>
          </a:solidFill>
          <a:ln w="9525">
            <a:noFill/>
            <a:round/>
            <a:headEnd/>
            <a:tailEnd/>
          </a:ln>
          <a:effectLst>
            <a:outerShdw dist="44449" dir="16200000" algn="ctr" rotWithShape="0">
              <a:schemeClr val="bg2">
                <a:alpha val="34998"/>
              </a:schemeClr>
            </a:outerShdw>
          </a:effectLst>
        </p:spPr>
        <p:txBody>
          <a:bodyPr lIns="0" tIns="0" rIns="0" bIns="0"/>
          <a:lstStyle/>
          <a:p>
            <a:pPr defTabSz="457200">
              <a:defRPr/>
            </a:pPr>
            <a:endParaRPr lang="en-US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20482" name="Freeform 2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T0" fmla="*/ 1828800 w 19857"/>
              <a:gd name="T1" fmla="*/ 14288 h 21600"/>
              <a:gd name="T2" fmla="*/ 1828800 w 19857"/>
              <a:gd name="T3" fmla="*/ 6858000 h 21600"/>
              <a:gd name="T4" fmla="*/ 194880 w 19857"/>
              <a:gd name="T5" fmla="*/ 6854825 h 21600"/>
              <a:gd name="T6" fmla="*/ 0 w 19857"/>
              <a:gd name="T7" fmla="*/ 0 h 21600"/>
              <a:gd name="T8" fmla="*/ 1828800 w 19857"/>
              <a:gd name="T9" fmla="*/ 14288 h 21600"/>
              <a:gd name="T10" fmla="*/ 1828800 w 19857"/>
              <a:gd name="T11" fmla="*/ 14288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9857"/>
              <a:gd name="T19" fmla="*/ 0 h 21600"/>
              <a:gd name="T20" fmla="*/ 19857 w 19857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9857" h="21600">
                <a:moveTo>
                  <a:pt x="19857" y="45"/>
                </a:moveTo>
                <a:lnTo>
                  <a:pt x="19857" y="21600"/>
                </a:lnTo>
                <a:lnTo>
                  <a:pt x="2116" y="21590"/>
                </a:lnTo>
                <a:cubicBezTo>
                  <a:pt x="13363" y="17833"/>
                  <a:pt x="21600" y="8652"/>
                  <a:pt x="0" y="0"/>
                </a:cubicBezTo>
                <a:lnTo>
                  <a:pt x="19857" y="45"/>
                </a:lnTo>
                <a:close/>
                <a:moveTo>
                  <a:pt x="19857" y="45"/>
                </a:moveTo>
              </a:path>
            </a:pathLst>
          </a:custGeom>
          <a:solidFill>
            <a:srgbClr val="595959">
              <a:alpha val="39999"/>
            </a:srgbClr>
          </a:solidFill>
          <a:ln w="9525">
            <a:noFill/>
            <a:round/>
            <a:headEnd/>
            <a:tailEnd/>
          </a:ln>
          <a:effectLst>
            <a:outerShdw dist="50799" dir="10800000" algn="ctr" rotWithShape="0">
              <a:schemeClr val="bg2">
                <a:alpha val="45000"/>
              </a:schemeClr>
            </a:outerShdw>
          </a:effectLst>
        </p:spPr>
        <p:txBody>
          <a:bodyPr lIns="0" tIns="0" rIns="0" bIns="0"/>
          <a:lstStyle/>
          <a:p>
            <a:pPr defTabSz="457200">
              <a:defRPr/>
            </a:pPr>
            <a:endParaRPr lang="en-US">
              <a:solidFill>
                <a:prstClr val="black"/>
              </a:solidFill>
              <a:ea typeface="ＭＳ Ｐゴシック" pitchFamily="34" charset="-128"/>
            </a:endParaRPr>
          </a:p>
        </p:txBody>
      </p:sp>
      <p:pic>
        <p:nvPicPr>
          <p:cNvPr id="1741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838200"/>
            <a:ext cx="3128963" cy="230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7413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2108200"/>
            <a:ext cx="9001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7414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513" y="1447800"/>
            <a:ext cx="825500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7415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0313" y="1077913"/>
            <a:ext cx="8318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7416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4600" y="3517900"/>
            <a:ext cx="1336675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7417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7588" y="2222500"/>
            <a:ext cx="90170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7418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6838" y="2493963"/>
            <a:ext cx="901700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7419" name="Picture 10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2650" y="774700"/>
            <a:ext cx="5540375" cy="624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7420" name="Rectangle 11"/>
          <p:cNvSpPr>
            <a:spLocks/>
          </p:cNvSpPr>
          <p:nvPr/>
        </p:nvSpPr>
        <p:spPr bwMode="auto">
          <a:xfrm>
            <a:off x="1612900" y="3505200"/>
            <a:ext cx="5207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38100" tIns="38100" rIns="38100" bIns="38100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4800">
                <a:solidFill>
                  <a:srgbClr val="010001"/>
                </a:solidFill>
                <a:latin typeface="Helvetica Neue Bold Condensed" charset="0"/>
                <a:ea typeface="ＭＳ Ｐゴシック" pitchFamily="34" charset="-128"/>
                <a:sym typeface="Helvetica Neue Bold Condensed" charset="0"/>
              </a:rPr>
              <a:t>T</a:t>
            </a:r>
          </a:p>
        </p:txBody>
      </p:sp>
      <p:sp>
        <p:nvSpPr>
          <p:cNvPr id="17421" name="Rectangle 12"/>
          <p:cNvSpPr>
            <a:spLocks/>
          </p:cNvSpPr>
          <p:nvPr/>
        </p:nvSpPr>
        <p:spPr bwMode="auto">
          <a:xfrm>
            <a:off x="1558925" y="1054100"/>
            <a:ext cx="1809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38100" tIns="38100" rIns="38100" bIns="3810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prstClr val="black"/>
                </a:solidFill>
                <a:latin typeface="Helvetica Neue Bold Condensed" charset="0"/>
                <a:ea typeface="ＭＳ Ｐゴシック" pitchFamily="34" charset="-128"/>
                <a:sym typeface="Helvetica Neue Bold Condensed" charset="0"/>
              </a:rPr>
              <a:t>I</a:t>
            </a:r>
          </a:p>
        </p:txBody>
      </p:sp>
      <p:sp>
        <p:nvSpPr>
          <p:cNvPr id="17422" name="Rectangle 13"/>
          <p:cNvSpPr>
            <a:spLocks/>
          </p:cNvSpPr>
          <p:nvPr/>
        </p:nvSpPr>
        <p:spPr bwMode="auto">
          <a:xfrm>
            <a:off x="766763" y="1397000"/>
            <a:ext cx="2730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38100" tIns="38100" rIns="38100" bIns="3810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prstClr val="black"/>
                </a:solidFill>
                <a:latin typeface="Helvetica Neue Bold Condensed" charset="0"/>
                <a:ea typeface="ＭＳ Ｐゴシック" pitchFamily="34" charset="-128"/>
                <a:sym typeface="Helvetica Neue Bold Condensed" charset="0"/>
              </a:rPr>
              <a:t>S</a:t>
            </a:r>
          </a:p>
        </p:txBody>
      </p:sp>
      <p:sp>
        <p:nvSpPr>
          <p:cNvPr id="17423" name="Rectangle 14"/>
          <p:cNvSpPr>
            <a:spLocks/>
          </p:cNvSpPr>
          <p:nvPr/>
        </p:nvSpPr>
        <p:spPr bwMode="auto">
          <a:xfrm>
            <a:off x="1033463" y="2095500"/>
            <a:ext cx="2603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38100" tIns="38100" rIns="38100" bIns="3810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prstClr val="black"/>
                </a:solidFill>
                <a:latin typeface="Helvetica Neue Bold Condensed" charset="0"/>
                <a:ea typeface="ＭＳ Ｐゴシック" pitchFamily="34" charset="-128"/>
                <a:sym typeface="Helvetica Neue Bold Condensed" charset="0"/>
              </a:rPr>
              <a:t>T</a:t>
            </a:r>
          </a:p>
        </p:txBody>
      </p:sp>
      <p:sp>
        <p:nvSpPr>
          <p:cNvPr id="17424" name="Rectangle 15"/>
          <p:cNvSpPr>
            <a:spLocks/>
          </p:cNvSpPr>
          <p:nvPr/>
        </p:nvSpPr>
        <p:spPr bwMode="auto">
          <a:xfrm>
            <a:off x="1447800" y="2476500"/>
            <a:ext cx="82550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38100" tIns="38100" rIns="38100" bIns="38100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010101"/>
                </a:solidFill>
                <a:latin typeface="Helvetica Neue Bold Condensed" charset="0"/>
                <a:ea typeface="ＭＳ Ｐゴシック" pitchFamily="34" charset="-128"/>
                <a:sym typeface="Helvetica Neue Bold Condensed" charset="0"/>
              </a:rPr>
              <a:t>A</a:t>
            </a:r>
          </a:p>
        </p:txBody>
      </p:sp>
      <p:sp>
        <p:nvSpPr>
          <p:cNvPr id="17425" name="Rectangle 16"/>
          <p:cNvSpPr>
            <a:spLocks/>
          </p:cNvSpPr>
          <p:nvPr/>
        </p:nvSpPr>
        <p:spPr bwMode="auto">
          <a:xfrm>
            <a:off x="279400" y="4254500"/>
            <a:ext cx="3260725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4800">
                <a:solidFill>
                  <a:prstClr val="black"/>
                </a:solidFill>
                <a:latin typeface="Arial" charset="0"/>
                <a:ea typeface="ＭＳ Ｐゴシック" pitchFamily="34" charset="-128"/>
                <a:cs typeface="Arial" charset="0"/>
                <a:sym typeface="Arial" charset="0"/>
              </a:rPr>
              <a:t>TO WHOM:</a:t>
            </a:r>
          </a:p>
        </p:txBody>
      </p:sp>
      <p:sp>
        <p:nvSpPr>
          <p:cNvPr id="17426" name="Rectangle 17"/>
          <p:cNvSpPr>
            <a:spLocks/>
          </p:cNvSpPr>
          <p:nvPr/>
        </p:nvSpPr>
        <p:spPr bwMode="auto">
          <a:xfrm>
            <a:off x="2590800" y="2222500"/>
            <a:ext cx="2857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282828"/>
                </a:solidFill>
                <a:latin typeface="Helvetica Neue Bold Condensed" charset="0"/>
                <a:ea typeface="ＭＳ Ｐゴシック" pitchFamily="34" charset="-128"/>
                <a:sym typeface="Helvetica Neue Bold Condensed" charset="0"/>
              </a:rPr>
              <a:t>R</a:t>
            </a:r>
          </a:p>
        </p:txBody>
      </p:sp>
      <p:sp>
        <p:nvSpPr>
          <p:cNvPr id="17427" name="Text Box 19"/>
          <p:cNvSpPr txBox="1">
            <a:spLocks/>
          </p:cNvSpPr>
          <p:nvPr/>
        </p:nvSpPr>
        <p:spPr bwMode="auto">
          <a:xfrm>
            <a:off x="4899025" y="2430463"/>
            <a:ext cx="184150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defTabSz="457200"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4666722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Freeform 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/>
            <a:gdLst>
              <a:gd name="T0" fmla="*/ 0 w 21600"/>
              <a:gd name="T1" fmla="*/ 1692228 h 21600"/>
              <a:gd name="T2" fmla="*/ 0 w 21600"/>
              <a:gd name="T3" fmla="*/ 2112962 h 21600"/>
              <a:gd name="T4" fmla="*/ 9144000 w 21600"/>
              <a:gd name="T5" fmla="*/ 2112962 h 21600"/>
              <a:gd name="T6" fmla="*/ 9144000 w 21600"/>
              <a:gd name="T7" fmla="*/ 0 h 21600"/>
              <a:gd name="T8" fmla="*/ 0 w 21600"/>
              <a:gd name="T9" fmla="*/ 1692228 h 21600"/>
              <a:gd name="T10" fmla="*/ 0 w 21600"/>
              <a:gd name="T11" fmla="*/ 1692228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1600"/>
              <a:gd name="T19" fmla="*/ 0 h 21600"/>
              <a:gd name="T20" fmla="*/ 21600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0" y="17299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0"/>
                </a:lnTo>
                <a:cubicBezTo>
                  <a:pt x="12075" y="19571"/>
                  <a:pt x="8438" y="18598"/>
                  <a:pt x="0" y="17299"/>
                </a:cubicBezTo>
                <a:close/>
                <a:moveTo>
                  <a:pt x="0" y="17299"/>
                </a:moveTo>
              </a:path>
            </a:pathLst>
          </a:custGeom>
          <a:solidFill>
            <a:schemeClr val="accent1">
              <a:alpha val="44705"/>
            </a:schemeClr>
          </a:solidFill>
          <a:ln w="9525">
            <a:noFill/>
            <a:round/>
            <a:headEnd/>
            <a:tailEnd/>
          </a:ln>
          <a:effectLst>
            <a:outerShdw dist="44449" dir="16200000" algn="ctr" rotWithShape="0">
              <a:schemeClr val="bg2">
                <a:alpha val="34998"/>
              </a:schemeClr>
            </a:outerShdw>
          </a:effectLst>
        </p:spPr>
        <p:txBody>
          <a:bodyPr lIns="0" tIns="0" rIns="0" bIns="0"/>
          <a:lstStyle/>
          <a:p>
            <a:pPr defTabSz="457200">
              <a:defRPr/>
            </a:pPr>
            <a:endParaRPr lang="en-US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21506" name="Freeform 2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T0" fmla="*/ 1828800 w 19857"/>
              <a:gd name="T1" fmla="*/ 14288 h 21600"/>
              <a:gd name="T2" fmla="*/ 1828800 w 19857"/>
              <a:gd name="T3" fmla="*/ 6858000 h 21600"/>
              <a:gd name="T4" fmla="*/ 194880 w 19857"/>
              <a:gd name="T5" fmla="*/ 6854825 h 21600"/>
              <a:gd name="T6" fmla="*/ 0 w 19857"/>
              <a:gd name="T7" fmla="*/ 0 h 21600"/>
              <a:gd name="T8" fmla="*/ 1828800 w 19857"/>
              <a:gd name="T9" fmla="*/ 14288 h 21600"/>
              <a:gd name="T10" fmla="*/ 1828800 w 19857"/>
              <a:gd name="T11" fmla="*/ 14288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9857"/>
              <a:gd name="T19" fmla="*/ 0 h 21600"/>
              <a:gd name="T20" fmla="*/ 19857 w 19857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9857" h="21600">
                <a:moveTo>
                  <a:pt x="19857" y="45"/>
                </a:moveTo>
                <a:lnTo>
                  <a:pt x="19857" y="21600"/>
                </a:lnTo>
                <a:lnTo>
                  <a:pt x="2116" y="21590"/>
                </a:lnTo>
                <a:cubicBezTo>
                  <a:pt x="13363" y="17833"/>
                  <a:pt x="21600" y="8652"/>
                  <a:pt x="0" y="0"/>
                </a:cubicBezTo>
                <a:lnTo>
                  <a:pt x="19857" y="45"/>
                </a:lnTo>
                <a:close/>
                <a:moveTo>
                  <a:pt x="19857" y="45"/>
                </a:moveTo>
              </a:path>
            </a:pathLst>
          </a:custGeom>
          <a:solidFill>
            <a:srgbClr val="595959">
              <a:alpha val="39999"/>
            </a:srgbClr>
          </a:solidFill>
          <a:ln w="9525">
            <a:noFill/>
            <a:round/>
            <a:headEnd/>
            <a:tailEnd/>
          </a:ln>
          <a:effectLst>
            <a:outerShdw dist="50799" dir="10800000" algn="ctr" rotWithShape="0">
              <a:schemeClr val="bg2">
                <a:alpha val="45000"/>
              </a:schemeClr>
            </a:outerShdw>
          </a:effectLst>
        </p:spPr>
        <p:txBody>
          <a:bodyPr lIns="0" tIns="0" rIns="0" bIns="0"/>
          <a:lstStyle/>
          <a:p>
            <a:pPr defTabSz="457200">
              <a:defRPr/>
            </a:pPr>
            <a:endParaRPr lang="en-US">
              <a:solidFill>
                <a:prstClr val="black"/>
              </a:solidFill>
              <a:ea typeface="ＭＳ Ｐゴシック" pitchFamily="34" charset="-128"/>
            </a:endParaRPr>
          </a:p>
        </p:txBody>
      </p:sp>
      <p:pic>
        <p:nvPicPr>
          <p:cNvPr id="1843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838200"/>
            <a:ext cx="3128963" cy="230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8437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300" y="1714500"/>
            <a:ext cx="9001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8438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700" y="1104900"/>
            <a:ext cx="823913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8439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3541713"/>
            <a:ext cx="145415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8440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1900" y="1882775"/>
            <a:ext cx="9144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8441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7875" y="2413000"/>
            <a:ext cx="922338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8442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311400"/>
            <a:ext cx="927100" cy="50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8443" name="Picture 10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2650" y="774700"/>
            <a:ext cx="5540375" cy="624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8444" name="Rectangle 11"/>
          <p:cNvSpPr>
            <a:spLocks/>
          </p:cNvSpPr>
          <p:nvPr/>
        </p:nvSpPr>
        <p:spPr bwMode="auto">
          <a:xfrm>
            <a:off x="2363788" y="2362200"/>
            <a:ext cx="287337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38100" tIns="38100" rIns="38100" bIns="3810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282828"/>
                </a:solidFill>
                <a:latin typeface="Helvetica Neue Bold Condensed" charset="0"/>
                <a:ea typeface="ＭＳ Ｐゴシック" pitchFamily="34" charset="-128"/>
                <a:sym typeface="Helvetica Neue Bold Condensed" charset="0"/>
              </a:rPr>
              <a:t>R</a:t>
            </a:r>
          </a:p>
        </p:txBody>
      </p:sp>
      <p:sp>
        <p:nvSpPr>
          <p:cNvPr id="18445" name="Rectangle 12"/>
          <p:cNvSpPr>
            <a:spLocks/>
          </p:cNvSpPr>
          <p:nvPr/>
        </p:nvSpPr>
        <p:spPr bwMode="auto">
          <a:xfrm>
            <a:off x="2794000" y="1892300"/>
            <a:ext cx="30480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38100" tIns="38100" rIns="38100" bIns="38100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010001"/>
                </a:solidFill>
                <a:latin typeface="Helvetica Neue Bold Condensed" charset="0"/>
                <a:ea typeface="ＭＳ Ｐゴシック" pitchFamily="34" charset="-128"/>
                <a:sym typeface="Helvetica Neue Bold Condensed" charset="0"/>
              </a:rPr>
              <a:t>T</a:t>
            </a:r>
          </a:p>
        </p:txBody>
      </p:sp>
      <p:sp>
        <p:nvSpPr>
          <p:cNvPr id="18446" name="Rectangle 13"/>
          <p:cNvSpPr>
            <a:spLocks/>
          </p:cNvSpPr>
          <p:nvPr/>
        </p:nvSpPr>
        <p:spPr bwMode="auto">
          <a:xfrm>
            <a:off x="1500188" y="3505200"/>
            <a:ext cx="24765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38100" tIns="38100" rIns="38100" bIns="3810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4800">
                <a:solidFill>
                  <a:prstClr val="black"/>
                </a:solidFill>
                <a:latin typeface="Helvetica Neue Bold Condensed" charset="0"/>
                <a:ea typeface="ＭＳ Ｐゴシック" pitchFamily="34" charset="-128"/>
                <a:sym typeface="Helvetica Neue Bold Condensed" charset="0"/>
              </a:rPr>
              <a:t>I</a:t>
            </a:r>
          </a:p>
        </p:txBody>
      </p:sp>
      <p:sp>
        <p:nvSpPr>
          <p:cNvPr id="18447" name="Rectangle 14"/>
          <p:cNvSpPr>
            <a:spLocks/>
          </p:cNvSpPr>
          <p:nvPr/>
        </p:nvSpPr>
        <p:spPr bwMode="auto">
          <a:xfrm>
            <a:off x="1312863" y="1066800"/>
            <a:ext cx="2730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38100" tIns="38100" rIns="38100" bIns="3810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prstClr val="black"/>
                </a:solidFill>
                <a:latin typeface="Helvetica Neue Bold Condensed" charset="0"/>
                <a:ea typeface="ＭＳ Ｐゴシック" pitchFamily="34" charset="-128"/>
                <a:sym typeface="Helvetica Neue Bold Condensed" charset="0"/>
              </a:rPr>
              <a:t>S</a:t>
            </a:r>
          </a:p>
        </p:txBody>
      </p:sp>
      <p:sp>
        <p:nvSpPr>
          <p:cNvPr id="18448" name="Rectangle 15"/>
          <p:cNvSpPr>
            <a:spLocks/>
          </p:cNvSpPr>
          <p:nvPr/>
        </p:nvSpPr>
        <p:spPr bwMode="auto">
          <a:xfrm>
            <a:off x="690563" y="1663700"/>
            <a:ext cx="2603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38100" tIns="38100" rIns="38100" bIns="3810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prstClr val="black"/>
                </a:solidFill>
                <a:latin typeface="Helvetica Neue Bold Condensed" charset="0"/>
                <a:ea typeface="ＭＳ Ｐゴシック" pitchFamily="34" charset="-128"/>
                <a:sym typeface="Helvetica Neue Bold Condensed" charset="0"/>
              </a:rPr>
              <a:t>T</a:t>
            </a:r>
          </a:p>
        </p:txBody>
      </p:sp>
      <p:sp>
        <p:nvSpPr>
          <p:cNvPr id="18449" name="Rectangle 16"/>
          <p:cNvSpPr>
            <a:spLocks/>
          </p:cNvSpPr>
          <p:nvPr/>
        </p:nvSpPr>
        <p:spPr bwMode="auto">
          <a:xfrm>
            <a:off x="1231900" y="2362200"/>
            <a:ext cx="64770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38100" tIns="38100" rIns="38100" bIns="38100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010101"/>
                </a:solidFill>
                <a:latin typeface="Helvetica Neue Bold Condensed" charset="0"/>
                <a:ea typeface="ＭＳ Ｐゴシック" pitchFamily="34" charset="-128"/>
                <a:sym typeface="Helvetica Neue Bold Condensed" charset="0"/>
              </a:rPr>
              <a:t>A</a:t>
            </a:r>
          </a:p>
        </p:txBody>
      </p:sp>
      <p:sp>
        <p:nvSpPr>
          <p:cNvPr id="18450" name="Rectangle 17"/>
          <p:cNvSpPr>
            <a:spLocks/>
          </p:cNvSpPr>
          <p:nvPr/>
        </p:nvSpPr>
        <p:spPr bwMode="auto">
          <a:xfrm>
            <a:off x="63500" y="4254500"/>
            <a:ext cx="34290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4800">
                <a:solidFill>
                  <a:prstClr val="black"/>
                </a:solidFill>
                <a:latin typeface="Arial" charset="0"/>
                <a:ea typeface="ＭＳ Ｐゴシック" pitchFamily="34" charset="-128"/>
                <a:cs typeface="Arial" charset="0"/>
                <a:sym typeface="Arial" charset="0"/>
              </a:rPr>
              <a:t>IMMEDIATE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4800">
                <a:solidFill>
                  <a:prstClr val="black"/>
                </a:solidFill>
                <a:latin typeface="Arial" charset="0"/>
                <a:ea typeface="ＭＳ Ｐゴシック" pitchFamily="34" charset="-128"/>
                <a:cs typeface="Arial" charset="0"/>
                <a:sym typeface="Arial" charset="0"/>
              </a:rPr>
              <a:t>EFFECT:</a:t>
            </a:r>
          </a:p>
        </p:txBody>
      </p:sp>
    </p:spTree>
    <p:extLst>
      <p:ext uri="{BB962C8B-B14F-4D97-AF65-F5344CB8AC3E}">
        <p14:creationId xmlns:p14="http://schemas.microsoft.com/office/powerpoint/2010/main" val="509003806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Freeform 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/>
            <a:gdLst>
              <a:gd name="T0" fmla="*/ 0 w 21600"/>
              <a:gd name="T1" fmla="*/ 1692228 h 21600"/>
              <a:gd name="T2" fmla="*/ 0 w 21600"/>
              <a:gd name="T3" fmla="*/ 2112962 h 21600"/>
              <a:gd name="T4" fmla="*/ 9144000 w 21600"/>
              <a:gd name="T5" fmla="*/ 2112962 h 21600"/>
              <a:gd name="T6" fmla="*/ 9144000 w 21600"/>
              <a:gd name="T7" fmla="*/ 0 h 21600"/>
              <a:gd name="T8" fmla="*/ 0 w 21600"/>
              <a:gd name="T9" fmla="*/ 1692228 h 21600"/>
              <a:gd name="T10" fmla="*/ 0 w 21600"/>
              <a:gd name="T11" fmla="*/ 1692228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1600"/>
              <a:gd name="T19" fmla="*/ 0 h 21600"/>
              <a:gd name="T20" fmla="*/ 21600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0" y="17299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0"/>
                </a:lnTo>
                <a:cubicBezTo>
                  <a:pt x="12075" y="19571"/>
                  <a:pt x="8438" y="18598"/>
                  <a:pt x="0" y="17299"/>
                </a:cubicBezTo>
                <a:close/>
                <a:moveTo>
                  <a:pt x="0" y="17299"/>
                </a:moveTo>
              </a:path>
            </a:pathLst>
          </a:custGeom>
          <a:solidFill>
            <a:schemeClr val="accent1">
              <a:alpha val="44705"/>
            </a:schemeClr>
          </a:solidFill>
          <a:ln w="9525">
            <a:noFill/>
            <a:round/>
            <a:headEnd/>
            <a:tailEnd/>
          </a:ln>
          <a:effectLst>
            <a:outerShdw dist="44449" dir="16200000" algn="ctr" rotWithShape="0">
              <a:schemeClr val="bg2">
                <a:alpha val="34998"/>
              </a:schemeClr>
            </a:outerShdw>
          </a:effectLst>
        </p:spPr>
        <p:txBody>
          <a:bodyPr lIns="0" tIns="0" rIns="0" bIns="0"/>
          <a:lstStyle/>
          <a:p>
            <a:pPr defTabSz="457200">
              <a:defRPr/>
            </a:pPr>
            <a:endParaRPr lang="en-US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22530" name="Freeform 2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T0" fmla="*/ 1828800 w 19857"/>
              <a:gd name="T1" fmla="*/ 14288 h 21600"/>
              <a:gd name="T2" fmla="*/ 1828800 w 19857"/>
              <a:gd name="T3" fmla="*/ 6858000 h 21600"/>
              <a:gd name="T4" fmla="*/ 194880 w 19857"/>
              <a:gd name="T5" fmla="*/ 6854825 h 21600"/>
              <a:gd name="T6" fmla="*/ 0 w 19857"/>
              <a:gd name="T7" fmla="*/ 0 h 21600"/>
              <a:gd name="T8" fmla="*/ 1828800 w 19857"/>
              <a:gd name="T9" fmla="*/ 14288 h 21600"/>
              <a:gd name="T10" fmla="*/ 1828800 w 19857"/>
              <a:gd name="T11" fmla="*/ 14288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9857"/>
              <a:gd name="T19" fmla="*/ 0 h 21600"/>
              <a:gd name="T20" fmla="*/ 19857 w 19857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9857" h="21600">
                <a:moveTo>
                  <a:pt x="19857" y="45"/>
                </a:moveTo>
                <a:lnTo>
                  <a:pt x="19857" y="21600"/>
                </a:lnTo>
                <a:lnTo>
                  <a:pt x="2116" y="21590"/>
                </a:lnTo>
                <a:cubicBezTo>
                  <a:pt x="13363" y="17833"/>
                  <a:pt x="21600" y="8652"/>
                  <a:pt x="0" y="0"/>
                </a:cubicBezTo>
                <a:lnTo>
                  <a:pt x="19857" y="45"/>
                </a:lnTo>
                <a:close/>
                <a:moveTo>
                  <a:pt x="19857" y="45"/>
                </a:moveTo>
              </a:path>
            </a:pathLst>
          </a:custGeom>
          <a:solidFill>
            <a:srgbClr val="595959">
              <a:alpha val="39999"/>
            </a:srgbClr>
          </a:solidFill>
          <a:ln w="9525">
            <a:noFill/>
            <a:round/>
            <a:headEnd/>
            <a:tailEnd/>
          </a:ln>
          <a:effectLst>
            <a:outerShdw dist="50799" dir="10800000" algn="ctr" rotWithShape="0">
              <a:schemeClr val="bg2">
                <a:alpha val="45000"/>
              </a:schemeClr>
            </a:outerShdw>
          </a:effectLst>
        </p:spPr>
        <p:txBody>
          <a:bodyPr lIns="0" tIns="0" rIns="0" bIns="0"/>
          <a:lstStyle/>
          <a:p>
            <a:pPr defTabSz="457200">
              <a:defRPr/>
            </a:pPr>
            <a:endParaRPr lang="en-US">
              <a:solidFill>
                <a:prstClr val="black"/>
              </a:solidFill>
              <a:ea typeface="ＭＳ Ｐゴシック" pitchFamily="34" charset="-128"/>
            </a:endParaRPr>
          </a:p>
        </p:txBody>
      </p:sp>
      <p:pic>
        <p:nvPicPr>
          <p:cNvPr id="1946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838200"/>
            <a:ext cx="3128963" cy="230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9461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200" y="965200"/>
            <a:ext cx="9001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9462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000" y="3505200"/>
            <a:ext cx="1524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9463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6013" y="1954213"/>
            <a:ext cx="927100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9464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9900" y="2390775"/>
            <a:ext cx="9144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9465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75" y="2146300"/>
            <a:ext cx="922338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9466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800" y="1446213"/>
            <a:ext cx="927100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9467" name="Picture 10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838200"/>
            <a:ext cx="5540375" cy="624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9468" name="Rectangle 11"/>
          <p:cNvSpPr>
            <a:spLocks/>
          </p:cNvSpPr>
          <p:nvPr/>
        </p:nvSpPr>
        <p:spPr bwMode="auto">
          <a:xfrm>
            <a:off x="966788" y="2171700"/>
            <a:ext cx="287337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38100" tIns="38100" rIns="38100" bIns="3810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282828"/>
                </a:solidFill>
                <a:latin typeface="Helvetica Neue Bold Condensed" charset="0"/>
                <a:ea typeface="ＭＳ Ｐゴシック" pitchFamily="34" charset="-128"/>
                <a:sym typeface="Helvetica Neue Bold Condensed" charset="0"/>
              </a:rPr>
              <a:t>R</a:t>
            </a:r>
          </a:p>
        </p:txBody>
      </p:sp>
      <p:sp>
        <p:nvSpPr>
          <p:cNvPr id="19469" name="Rectangle 12"/>
          <p:cNvSpPr>
            <a:spLocks/>
          </p:cNvSpPr>
          <p:nvPr/>
        </p:nvSpPr>
        <p:spPr bwMode="auto">
          <a:xfrm>
            <a:off x="2044700" y="2374900"/>
            <a:ext cx="30480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38100" tIns="38100" rIns="38100" bIns="38100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010001"/>
                </a:solidFill>
                <a:latin typeface="Helvetica Neue Bold Condensed" charset="0"/>
                <a:ea typeface="ＭＳ Ｐゴシック" pitchFamily="34" charset="-128"/>
                <a:sym typeface="Helvetica Neue Bold Condensed" charset="0"/>
              </a:rPr>
              <a:t>T</a:t>
            </a:r>
          </a:p>
        </p:txBody>
      </p:sp>
      <p:sp>
        <p:nvSpPr>
          <p:cNvPr id="19470" name="Rectangle 13"/>
          <p:cNvSpPr>
            <a:spLocks/>
          </p:cNvSpPr>
          <p:nvPr/>
        </p:nvSpPr>
        <p:spPr bwMode="auto">
          <a:xfrm>
            <a:off x="2765425" y="1993900"/>
            <a:ext cx="1809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38100" tIns="38100" rIns="38100" bIns="3810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prstClr val="black"/>
                </a:solidFill>
                <a:latin typeface="Helvetica Neue Bold Condensed" charset="0"/>
                <a:ea typeface="ＭＳ Ｐゴシック" pitchFamily="34" charset="-128"/>
                <a:sym typeface="Helvetica Neue Bold Condensed" charset="0"/>
              </a:rPr>
              <a:t>I</a:t>
            </a:r>
          </a:p>
        </p:txBody>
      </p:sp>
      <p:sp>
        <p:nvSpPr>
          <p:cNvPr id="19471" name="Rectangle 14"/>
          <p:cNvSpPr>
            <a:spLocks/>
          </p:cNvSpPr>
          <p:nvPr/>
        </p:nvSpPr>
        <p:spPr bwMode="auto">
          <a:xfrm rot="350088">
            <a:off x="1560513" y="3529013"/>
            <a:ext cx="4064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38100" tIns="38100" rIns="38100" bIns="3810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4800">
                <a:solidFill>
                  <a:prstClr val="black"/>
                </a:solidFill>
                <a:latin typeface="Helvetica Neue Bold Condensed" charset="0"/>
                <a:ea typeface="ＭＳ Ｐゴシック" pitchFamily="34" charset="-128"/>
                <a:sym typeface="Helvetica Neue Bold Condensed" charset="0"/>
              </a:rPr>
              <a:t>S</a:t>
            </a:r>
          </a:p>
        </p:txBody>
      </p:sp>
      <p:sp>
        <p:nvSpPr>
          <p:cNvPr id="19472" name="Rectangle 15"/>
          <p:cNvSpPr>
            <a:spLocks/>
          </p:cNvSpPr>
          <p:nvPr/>
        </p:nvSpPr>
        <p:spPr bwMode="auto">
          <a:xfrm>
            <a:off x="1427163" y="965200"/>
            <a:ext cx="2603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38100" tIns="38100" rIns="38100" bIns="3810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prstClr val="black"/>
                </a:solidFill>
                <a:latin typeface="Helvetica Neue Bold Condensed" charset="0"/>
                <a:ea typeface="ＭＳ Ｐゴシック" pitchFamily="34" charset="-128"/>
                <a:sym typeface="Helvetica Neue Bold Condensed" charset="0"/>
              </a:rPr>
              <a:t>T</a:t>
            </a:r>
          </a:p>
        </p:txBody>
      </p:sp>
      <p:sp>
        <p:nvSpPr>
          <p:cNvPr id="19473" name="Rectangle 16"/>
          <p:cNvSpPr>
            <a:spLocks/>
          </p:cNvSpPr>
          <p:nvPr/>
        </p:nvSpPr>
        <p:spPr bwMode="auto">
          <a:xfrm>
            <a:off x="635000" y="1447800"/>
            <a:ext cx="64770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38100" tIns="38100" rIns="38100" bIns="38100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010101"/>
                </a:solidFill>
                <a:latin typeface="Helvetica Neue Bold Condensed" charset="0"/>
                <a:ea typeface="ＭＳ Ｐゴシック" pitchFamily="34" charset="-128"/>
                <a:sym typeface="Helvetica Neue Bold Condensed" charset="0"/>
              </a:rPr>
              <a:t>A</a:t>
            </a:r>
          </a:p>
        </p:txBody>
      </p:sp>
      <p:sp>
        <p:nvSpPr>
          <p:cNvPr id="19474" name="Rectangle 17"/>
          <p:cNvSpPr>
            <a:spLocks/>
          </p:cNvSpPr>
          <p:nvPr/>
        </p:nvSpPr>
        <p:spPr bwMode="auto">
          <a:xfrm>
            <a:off x="63500" y="4254500"/>
            <a:ext cx="3413125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3800">
                <a:solidFill>
                  <a:prstClr val="black"/>
                </a:solidFill>
                <a:latin typeface="Arial" charset="0"/>
                <a:ea typeface="ＭＳ Ｐゴシック" pitchFamily="34" charset="-128"/>
                <a:cs typeface="Arial" charset="0"/>
                <a:sym typeface="Arial" charset="0"/>
              </a:rPr>
              <a:t>SUBSEQUENT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3800">
                <a:solidFill>
                  <a:prstClr val="black"/>
                </a:solidFill>
                <a:latin typeface="Arial" charset="0"/>
                <a:ea typeface="ＭＳ Ｐゴシック" pitchFamily="34" charset="-128"/>
                <a:cs typeface="Arial" charset="0"/>
                <a:sym typeface="Arial" charset="0"/>
              </a:rPr>
              <a:t>EFFECTS:</a:t>
            </a:r>
          </a:p>
        </p:txBody>
      </p:sp>
    </p:spTree>
    <p:extLst>
      <p:ext uri="{BB962C8B-B14F-4D97-AF65-F5344CB8AC3E}">
        <p14:creationId xmlns:p14="http://schemas.microsoft.com/office/powerpoint/2010/main" val="3510505868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Freeform 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/>
            <a:gdLst>
              <a:gd name="T0" fmla="*/ 0 w 21600"/>
              <a:gd name="T1" fmla="*/ 1692228 h 21600"/>
              <a:gd name="T2" fmla="*/ 0 w 21600"/>
              <a:gd name="T3" fmla="*/ 2112962 h 21600"/>
              <a:gd name="T4" fmla="*/ 9144000 w 21600"/>
              <a:gd name="T5" fmla="*/ 2112962 h 21600"/>
              <a:gd name="T6" fmla="*/ 9144000 w 21600"/>
              <a:gd name="T7" fmla="*/ 0 h 21600"/>
              <a:gd name="T8" fmla="*/ 0 w 21600"/>
              <a:gd name="T9" fmla="*/ 1692228 h 21600"/>
              <a:gd name="T10" fmla="*/ 0 w 21600"/>
              <a:gd name="T11" fmla="*/ 1692228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1600"/>
              <a:gd name="T19" fmla="*/ 0 h 21600"/>
              <a:gd name="T20" fmla="*/ 21600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0" y="17299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0"/>
                </a:lnTo>
                <a:cubicBezTo>
                  <a:pt x="12075" y="19571"/>
                  <a:pt x="8438" y="18598"/>
                  <a:pt x="0" y="17299"/>
                </a:cubicBezTo>
                <a:close/>
                <a:moveTo>
                  <a:pt x="0" y="17299"/>
                </a:moveTo>
              </a:path>
            </a:pathLst>
          </a:custGeom>
          <a:solidFill>
            <a:schemeClr val="accent1">
              <a:alpha val="44705"/>
            </a:schemeClr>
          </a:solidFill>
          <a:ln w="9525">
            <a:noFill/>
            <a:round/>
            <a:headEnd/>
            <a:tailEnd/>
          </a:ln>
          <a:effectLst>
            <a:outerShdw dist="44449" dir="16200000" algn="ctr" rotWithShape="0">
              <a:schemeClr val="bg2">
                <a:alpha val="34998"/>
              </a:schemeClr>
            </a:outerShdw>
          </a:effectLst>
        </p:spPr>
        <p:txBody>
          <a:bodyPr lIns="0" tIns="0" rIns="0" bIns="0"/>
          <a:lstStyle/>
          <a:p>
            <a:pPr defTabSz="457200">
              <a:defRPr/>
            </a:pPr>
            <a:endParaRPr lang="en-US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23554" name="Freeform 2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T0" fmla="*/ 1828800 w 19857"/>
              <a:gd name="T1" fmla="*/ 14288 h 21600"/>
              <a:gd name="T2" fmla="*/ 1828800 w 19857"/>
              <a:gd name="T3" fmla="*/ 6858000 h 21600"/>
              <a:gd name="T4" fmla="*/ 194880 w 19857"/>
              <a:gd name="T5" fmla="*/ 6854825 h 21600"/>
              <a:gd name="T6" fmla="*/ 0 w 19857"/>
              <a:gd name="T7" fmla="*/ 0 h 21600"/>
              <a:gd name="T8" fmla="*/ 1828800 w 19857"/>
              <a:gd name="T9" fmla="*/ 14288 h 21600"/>
              <a:gd name="T10" fmla="*/ 1828800 w 19857"/>
              <a:gd name="T11" fmla="*/ 14288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9857"/>
              <a:gd name="T19" fmla="*/ 0 h 21600"/>
              <a:gd name="T20" fmla="*/ 19857 w 19857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9857" h="21600">
                <a:moveTo>
                  <a:pt x="19857" y="45"/>
                </a:moveTo>
                <a:lnTo>
                  <a:pt x="19857" y="21600"/>
                </a:lnTo>
                <a:lnTo>
                  <a:pt x="2116" y="21590"/>
                </a:lnTo>
                <a:cubicBezTo>
                  <a:pt x="13363" y="17833"/>
                  <a:pt x="21600" y="8652"/>
                  <a:pt x="0" y="0"/>
                </a:cubicBezTo>
                <a:lnTo>
                  <a:pt x="19857" y="45"/>
                </a:lnTo>
                <a:close/>
                <a:moveTo>
                  <a:pt x="19857" y="45"/>
                </a:moveTo>
              </a:path>
            </a:pathLst>
          </a:custGeom>
          <a:solidFill>
            <a:srgbClr val="595959">
              <a:alpha val="39999"/>
            </a:srgbClr>
          </a:solidFill>
          <a:ln w="9525">
            <a:noFill/>
            <a:round/>
            <a:headEnd/>
            <a:tailEnd/>
          </a:ln>
          <a:effectLst>
            <a:outerShdw dist="50799" dir="10800000" algn="ctr" rotWithShape="0">
              <a:schemeClr val="bg2">
                <a:alpha val="45000"/>
              </a:schemeClr>
            </a:outerShdw>
          </a:effectLst>
        </p:spPr>
        <p:txBody>
          <a:bodyPr lIns="0" tIns="0" rIns="0" bIns="0"/>
          <a:lstStyle/>
          <a:p>
            <a:pPr defTabSz="457200">
              <a:defRPr/>
            </a:pPr>
            <a:endParaRPr lang="en-US">
              <a:solidFill>
                <a:prstClr val="black"/>
              </a:solidFill>
              <a:ea typeface="ＭＳ Ｐゴシック" pitchFamily="34" charset="-128"/>
            </a:endParaRPr>
          </a:p>
        </p:txBody>
      </p:sp>
      <p:pic>
        <p:nvPicPr>
          <p:cNvPr id="2048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838200"/>
            <a:ext cx="3128963" cy="230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20485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3365500"/>
            <a:ext cx="1752600" cy="96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20486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100" y="2146300"/>
            <a:ext cx="90170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20487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513" y="2474913"/>
            <a:ext cx="927100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20488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200" y="2060575"/>
            <a:ext cx="9144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20489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75" y="1409700"/>
            <a:ext cx="922338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20490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0" y="1003300"/>
            <a:ext cx="927100" cy="50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20491" name="Picture 10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2650" y="774700"/>
            <a:ext cx="5540375" cy="624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0492" name="Rectangle 11"/>
          <p:cNvSpPr>
            <a:spLocks/>
          </p:cNvSpPr>
          <p:nvPr/>
        </p:nvSpPr>
        <p:spPr bwMode="auto">
          <a:xfrm>
            <a:off x="738188" y="1409700"/>
            <a:ext cx="287337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38100" tIns="38100" rIns="38100" bIns="3810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282828"/>
                </a:solidFill>
                <a:latin typeface="Helvetica Neue Bold Condensed" charset="0"/>
                <a:ea typeface="ＭＳ Ｐゴシック" pitchFamily="34" charset="-128"/>
                <a:sym typeface="Helvetica Neue Bold Condensed" charset="0"/>
              </a:rPr>
              <a:t>R</a:t>
            </a:r>
          </a:p>
        </p:txBody>
      </p:sp>
      <p:sp>
        <p:nvSpPr>
          <p:cNvPr id="20493" name="Rectangle 12"/>
          <p:cNvSpPr>
            <a:spLocks/>
          </p:cNvSpPr>
          <p:nvPr/>
        </p:nvSpPr>
        <p:spPr bwMode="auto">
          <a:xfrm>
            <a:off x="939800" y="2070100"/>
            <a:ext cx="30480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38100" tIns="38100" rIns="38100" bIns="38100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010001"/>
                </a:solidFill>
                <a:latin typeface="Helvetica Neue Bold Condensed" charset="0"/>
                <a:ea typeface="ＭＳ Ｐゴシック" pitchFamily="34" charset="-128"/>
                <a:sym typeface="Helvetica Neue Bold Condensed" charset="0"/>
              </a:rPr>
              <a:t>T</a:t>
            </a:r>
          </a:p>
        </p:txBody>
      </p:sp>
      <p:sp>
        <p:nvSpPr>
          <p:cNvPr id="20494" name="Rectangle 13"/>
          <p:cNvSpPr>
            <a:spLocks/>
          </p:cNvSpPr>
          <p:nvPr/>
        </p:nvSpPr>
        <p:spPr bwMode="auto">
          <a:xfrm>
            <a:off x="1685925" y="2463800"/>
            <a:ext cx="1809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38100" tIns="38100" rIns="38100" bIns="3810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prstClr val="black"/>
                </a:solidFill>
                <a:latin typeface="Helvetica Neue Bold Condensed" charset="0"/>
                <a:ea typeface="ＭＳ Ｐゴシック" pitchFamily="34" charset="-128"/>
                <a:sym typeface="Helvetica Neue Bold Condensed" charset="0"/>
              </a:rPr>
              <a:t>I</a:t>
            </a:r>
          </a:p>
        </p:txBody>
      </p:sp>
      <p:sp>
        <p:nvSpPr>
          <p:cNvPr id="20495" name="Rectangle 14"/>
          <p:cNvSpPr>
            <a:spLocks/>
          </p:cNvSpPr>
          <p:nvPr/>
        </p:nvSpPr>
        <p:spPr bwMode="auto">
          <a:xfrm rot="350088">
            <a:off x="2557463" y="2108200"/>
            <a:ext cx="2730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38100" tIns="38100" rIns="38100" bIns="3810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prstClr val="black"/>
                </a:solidFill>
                <a:latin typeface="Helvetica Neue Bold Condensed" charset="0"/>
                <a:ea typeface="ＭＳ Ｐゴシック" pitchFamily="34" charset="-128"/>
                <a:sym typeface="Helvetica Neue Bold Condensed" charset="0"/>
              </a:rPr>
              <a:t>S</a:t>
            </a:r>
          </a:p>
        </p:txBody>
      </p:sp>
      <p:sp>
        <p:nvSpPr>
          <p:cNvPr id="20496" name="Rectangle 15"/>
          <p:cNvSpPr>
            <a:spLocks/>
          </p:cNvSpPr>
          <p:nvPr/>
        </p:nvSpPr>
        <p:spPr bwMode="auto">
          <a:xfrm>
            <a:off x="1219200" y="1016000"/>
            <a:ext cx="64770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38100" tIns="38100" rIns="38100" bIns="38100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010101"/>
                </a:solidFill>
                <a:latin typeface="Helvetica Neue Bold Condensed" charset="0"/>
                <a:ea typeface="ＭＳ Ｐゴシック" pitchFamily="34" charset="-128"/>
                <a:sym typeface="Helvetica Neue Bold Condensed" charset="0"/>
              </a:rPr>
              <a:t>A</a:t>
            </a:r>
          </a:p>
        </p:txBody>
      </p:sp>
      <p:sp>
        <p:nvSpPr>
          <p:cNvPr id="20497" name="Rectangle 16"/>
          <p:cNvSpPr>
            <a:spLocks/>
          </p:cNvSpPr>
          <p:nvPr/>
        </p:nvSpPr>
        <p:spPr bwMode="auto">
          <a:xfrm>
            <a:off x="63500" y="4254500"/>
            <a:ext cx="33591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3800">
                <a:solidFill>
                  <a:prstClr val="black"/>
                </a:solidFill>
                <a:latin typeface="Arial" charset="0"/>
                <a:ea typeface="ＭＳ Ｐゴシック" pitchFamily="34" charset="-128"/>
                <a:cs typeface="Arial" charset="0"/>
                <a:sym typeface="Arial" charset="0"/>
              </a:rPr>
              <a:t>TIME PERIOD:</a:t>
            </a:r>
          </a:p>
        </p:txBody>
      </p:sp>
      <p:sp>
        <p:nvSpPr>
          <p:cNvPr id="20498" name="Rectangle 17"/>
          <p:cNvSpPr>
            <a:spLocks/>
          </p:cNvSpPr>
          <p:nvPr/>
        </p:nvSpPr>
        <p:spPr bwMode="auto">
          <a:xfrm>
            <a:off x="1524000" y="3467100"/>
            <a:ext cx="3810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4800">
                <a:solidFill>
                  <a:prstClr val="black"/>
                </a:solidFill>
                <a:latin typeface="Helvetica Neue Bold Condensed" charset="0"/>
                <a:ea typeface="ＭＳ Ｐゴシック" pitchFamily="34" charset="-128"/>
                <a:sym typeface="Helvetica Neue Bold Condensed" charset="0"/>
              </a:rPr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922506918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RTIS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61</Words>
  <Application>Microsoft Office PowerPoint</Application>
  <PresentationFormat>On-screen Show (4:3)</PresentationFormat>
  <Paragraphs>53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ARTIST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Bill</dc:creator>
  <cp:lastModifiedBy>Bill</cp:lastModifiedBy>
  <cp:revision>1</cp:revision>
  <dcterms:created xsi:type="dcterms:W3CDTF">2012-01-24T01:21:54Z</dcterms:created>
  <dcterms:modified xsi:type="dcterms:W3CDTF">2012-01-24T01:23:32Z</dcterms:modified>
</cp:coreProperties>
</file>