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16E32-0369-4AD0-8825-2CFD546FB8A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39193-B27C-4B75-A889-8CAC28DF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6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914B-2223-4E39-9A33-E8FF6D5E46CB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F80A-CC6D-4A22-A8E8-43282EFC6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8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7FC8-E14E-4431-9B0C-1F33C71644CA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A819-2561-4239-B1E2-F9F4EC4A7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0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49930-D77B-4A17-A49B-793727277E31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903D-1421-4B8E-90A5-F6B6CA090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8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78274-22E7-466D-B60F-BE28803CB3BC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6103-B9C4-4310-9DAB-B74B4B32C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1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4E1E-722D-4279-B25E-045F6C63BB81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0A96-6175-4BDF-B7E9-C2EC72393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4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ED78-EEF8-462B-A6CA-25BD02A2818A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EB4E1-FF1C-4DF4-8C0F-A7BB2306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9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807B-8EDF-4EE9-BD22-7A3154F42DB5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4F2A8-C946-4C77-9129-B2DEF5D70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3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BACC-EB9C-4990-946E-FB32B7DF3ED3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7D856-F5F2-4A6D-8C1F-0608C1F4B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1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9C983-2AD5-42FA-9B25-160C845E483E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89DC2-F21C-41DE-B084-E03780AF7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0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A8A6C-1B29-40DA-912E-78C9F1C2BE2A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FC74-29D5-4F04-B867-BB09C9024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2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D0FBF-2ADD-4C13-96A4-408D35CA0E4E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FDB8E-7BC2-48BD-9447-912E95C34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0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77EF16A-DC22-4DAB-A252-DE1DA19EA7BE}" type="datetime1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013599D-FD4A-4B35-94F4-8579E40C54E8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ICERO_small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18238"/>
            <a:ext cx="13716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oter Placeholder 4"/>
          <p:cNvSpPr txBox="1">
            <a:spLocks/>
          </p:cNvSpPr>
          <p:nvPr/>
        </p:nvSpPr>
        <p:spPr>
          <a:xfrm>
            <a:off x="3130550" y="6353175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prstClr val="black">
                    <a:lumMod val="95000"/>
                    <a:lumOff val="5000"/>
                  </a:prstClr>
                </a:solidFill>
                <a:ea typeface="ＭＳ Ｐゴシック" charset="-128"/>
              </a:rPr>
              <a:t>© CICERO 2010</a:t>
            </a:r>
          </a:p>
        </p:txBody>
      </p:sp>
    </p:spTree>
    <p:extLst>
      <p:ext uri="{BB962C8B-B14F-4D97-AF65-F5344CB8AC3E}">
        <p14:creationId xmlns:p14="http://schemas.microsoft.com/office/powerpoint/2010/main" val="202212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reeform 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21600"/>
              <a:gd name="T1" fmla="*/ 1692228 h 21600"/>
              <a:gd name="T2" fmla="*/ 0 w 21600"/>
              <a:gd name="T3" fmla="*/ 2112962 h 21600"/>
              <a:gd name="T4" fmla="*/ 9144000 w 21600"/>
              <a:gd name="T5" fmla="*/ 2112962 h 21600"/>
              <a:gd name="T6" fmla="*/ 9144000 w 21600"/>
              <a:gd name="T7" fmla="*/ 0 h 21600"/>
              <a:gd name="T8" fmla="*/ 0 w 21600"/>
              <a:gd name="T9" fmla="*/ 1692228 h 21600"/>
              <a:gd name="T10" fmla="*/ 0 w 21600"/>
              <a:gd name="T11" fmla="*/ 169222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8" y="18598"/>
                  <a:pt x="0" y="17299"/>
                </a:cubicBezTo>
                <a:close/>
                <a:moveTo>
                  <a:pt x="0" y="17299"/>
                </a:moveTo>
              </a:path>
            </a:pathLst>
          </a:custGeom>
          <a:solidFill>
            <a:schemeClr val="accent1">
              <a:alpha val="44705"/>
            </a:schemeClr>
          </a:solidFill>
          <a:ln w="9525">
            <a:noFill/>
            <a:round/>
            <a:headEnd/>
            <a:tailEnd/>
          </a:ln>
          <a:effectLst>
            <a:outerShdw dist="44449" dir="162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7410" name="Freeform 2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857"/>
              <a:gd name="T1" fmla="*/ 14288 h 21600"/>
              <a:gd name="T2" fmla="*/ 1828800 w 19857"/>
              <a:gd name="T3" fmla="*/ 6858000 h 21600"/>
              <a:gd name="T4" fmla="*/ 194880 w 19857"/>
              <a:gd name="T5" fmla="*/ 6854825 h 21600"/>
              <a:gd name="T6" fmla="*/ 0 w 19857"/>
              <a:gd name="T7" fmla="*/ 0 h 21600"/>
              <a:gd name="T8" fmla="*/ 1828800 w 19857"/>
              <a:gd name="T9" fmla="*/ 14288 h 21600"/>
              <a:gd name="T10" fmla="*/ 1828800 w 19857"/>
              <a:gd name="T11" fmla="*/ 1428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857"/>
              <a:gd name="T19" fmla="*/ 0 h 21600"/>
              <a:gd name="T20" fmla="*/ 19857 w 19857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857" h="2160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  <a:moveTo>
                  <a:pt x="19857" y="45"/>
                </a:moveTo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799" dir="10800000" algn="ctr" rotWithShape="0">
              <a:schemeClr val="bg2">
                <a:alpha val="45000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1289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9001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38400"/>
            <a:ext cx="823913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2436813"/>
            <a:ext cx="9159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4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33575"/>
            <a:ext cx="914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1371600"/>
            <a:ext cx="831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46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823913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47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381000"/>
            <a:ext cx="55403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48" name="Rectangle 11"/>
          <p:cNvSpPr>
            <a:spLocks/>
          </p:cNvSpPr>
          <p:nvPr/>
        </p:nvSpPr>
        <p:spPr bwMode="auto">
          <a:xfrm>
            <a:off x="1219200" y="914400"/>
            <a:ext cx="546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1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A</a:t>
            </a:r>
          </a:p>
        </p:txBody>
      </p:sp>
      <p:sp>
        <p:nvSpPr>
          <p:cNvPr id="14349" name="Rectangle 12"/>
          <p:cNvSpPr>
            <a:spLocks/>
          </p:cNvSpPr>
          <p:nvPr/>
        </p:nvSpPr>
        <p:spPr bwMode="auto">
          <a:xfrm>
            <a:off x="763588" y="1358900"/>
            <a:ext cx="2873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282828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R</a:t>
            </a:r>
          </a:p>
        </p:txBody>
      </p:sp>
      <p:sp>
        <p:nvSpPr>
          <p:cNvPr id="14350" name="Rectangle 13"/>
          <p:cNvSpPr>
            <a:spLocks/>
          </p:cNvSpPr>
          <p:nvPr/>
        </p:nvSpPr>
        <p:spPr bwMode="auto">
          <a:xfrm>
            <a:off x="685800" y="1905000"/>
            <a:ext cx="3048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0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14351" name="Rectangle 14"/>
          <p:cNvSpPr>
            <a:spLocks/>
          </p:cNvSpPr>
          <p:nvPr/>
        </p:nvSpPr>
        <p:spPr bwMode="auto">
          <a:xfrm>
            <a:off x="1355725" y="2438400"/>
            <a:ext cx="180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I</a:t>
            </a:r>
          </a:p>
        </p:txBody>
      </p:sp>
      <p:sp>
        <p:nvSpPr>
          <p:cNvPr id="14352" name="Rectangle 15"/>
          <p:cNvSpPr>
            <a:spLocks/>
          </p:cNvSpPr>
          <p:nvPr/>
        </p:nvSpPr>
        <p:spPr bwMode="auto">
          <a:xfrm>
            <a:off x="2328863" y="2425700"/>
            <a:ext cx="273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S</a:t>
            </a:r>
          </a:p>
        </p:txBody>
      </p:sp>
      <p:sp>
        <p:nvSpPr>
          <p:cNvPr id="14353" name="Rectangle 16"/>
          <p:cNvSpPr>
            <a:spLocks/>
          </p:cNvSpPr>
          <p:nvPr/>
        </p:nvSpPr>
        <p:spPr bwMode="auto">
          <a:xfrm>
            <a:off x="2824163" y="1905000"/>
            <a:ext cx="260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20343" y="1371600"/>
            <a:ext cx="22541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6000" dirty="0">
                <a:solidFill>
                  <a:prstClr val="black"/>
                </a:solidFill>
                <a:latin typeface="AR ESSENCE" pitchFamily="2" charset="0"/>
                <a:ea typeface="ＭＳ Ｐゴシック" pitchFamily="34" charset="-128"/>
              </a:rPr>
              <a:t>The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6000" dirty="0">
                <a:solidFill>
                  <a:prstClr val="black"/>
                </a:solidFill>
                <a:latin typeface="AR ESSENCE" pitchFamily="2" charset="0"/>
                <a:ea typeface="ＭＳ Ｐゴシック" pitchFamily="34" charset="-128"/>
              </a:rPr>
              <a:t>Magna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6000" dirty="0" err="1">
                <a:solidFill>
                  <a:prstClr val="black"/>
                </a:solidFill>
                <a:latin typeface="AR ESSENCE" pitchFamily="2" charset="0"/>
                <a:ea typeface="ＭＳ Ｐゴシック" pitchFamily="34" charset="-128"/>
              </a:rPr>
              <a:t>Carta</a:t>
            </a:r>
            <a:endParaRPr lang="en-US" sz="6000" dirty="0">
              <a:solidFill>
                <a:prstClr val="black"/>
              </a:solidFill>
              <a:latin typeface="AR ESSENCE" pitchFamily="2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52363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reeform 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21600"/>
              <a:gd name="T1" fmla="*/ 1692228 h 21600"/>
              <a:gd name="T2" fmla="*/ 0 w 21600"/>
              <a:gd name="T3" fmla="*/ 2112962 h 21600"/>
              <a:gd name="T4" fmla="*/ 9144000 w 21600"/>
              <a:gd name="T5" fmla="*/ 2112962 h 21600"/>
              <a:gd name="T6" fmla="*/ 9144000 w 21600"/>
              <a:gd name="T7" fmla="*/ 0 h 21600"/>
              <a:gd name="T8" fmla="*/ 0 w 21600"/>
              <a:gd name="T9" fmla="*/ 1692228 h 21600"/>
              <a:gd name="T10" fmla="*/ 0 w 21600"/>
              <a:gd name="T11" fmla="*/ 169222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8" y="18598"/>
                  <a:pt x="0" y="17299"/>
                </a:cubicBezTo>
                <a:close/>
                <a:moveTo>
                  <a:pt x="0" y="17299"/>
                </a:moveTo>
              </a:path>
            </a:pathLst>
          </a:custGeom>
          <a:solidFill>
            <a:schemeClr val="accent1">
              <a:alpha val="44705"/>
            </a:schemeClr>
          </a:solidFill>
          <a:ln w="9525">
            <a:noFill/>
            <a:round/>
            <a:headEnd/>
            <a:tailEnd/>
          </a:ln>
          <a:effectLst>
            <a:outerShdw dist="44449" dir="162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8434" name="Freeform 2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857"/>
              <a:gd name="T1" fmla="*/ 14288 h 21600"/>
              <a:gd name="T2" fmla="*/ 1828800 w 19857"/>
              <a:gd name="T3" fmla="*/ 6858000 h 21600"/>
              <a:gd name="T4" fmla="*/ 194880 w 19857"/>
              <a:gd name="T5" fmla="*/ 6854825 h 21600"/>
              <a:gd name="T6" fmla="*/ 0 w 19857"/>
              <a:gd name="T7" fmla="*/ 0 h 21600"/>
              <a:gd name="T8" fmla="*/ 1828800 w 19857"/>
              <a:gd name="T9" fmla="*/ 14288 h 21600"/>
              <a:gd name="T10" fmla="*/ 1828800 w 19857"/>
              <a:gd name="T11" fmla="*/ 1428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857"/>
              <a:gd name="T19" fmla="*/ 0 h 21600"/>
              <a:gd name="T20" fmla="*/ 19857 w 19857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857" h="2160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  <a:moveTo>
                  <a:pt x="19857" y="45"/>
                </a:moveTo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799" dir="10800000" algn="ctr" rotWithShape="0">
              <a:schemeClr val="bg2">
                <a:alpha val="45000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1289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2463800"/>
            <a:ext cx="9001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63800"/>
            <a:ext cx="823913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992313"/>
            <a:ext cx="9159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11275"/>
            <a:ext cx="914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1066800"/>
            <a:ext cx="830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70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276600"/>
            <a:ext cx="17065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71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774700"/>
            <a:ext cx="55403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72" name="Rectangle 11"/>
          <p:cNvSpPr>
            <a:spLocks/>
          </p:cNvSpPr>
          <p:nvPr/>
        </p:nvSpPr>
        <p:spPr bwMode="auto">
          <a:xfrm>
            <a:off x="1550988" y="1028700"/>
            <a:ext cx="2873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282828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R</a:t>
            </a:r>
          </a:p>
        </p:txBody>
      </p:sp>
      <p:sp>
        <p:nvSpPr>
          <p:cNvPr id="15373" name="Rectangle 12"/>
          <p:cNvSpPr>
            <a:spLocks/>
          </p:cNvSpPr>
          <p:nvPr/>
        </p:nvSpPr>
        <p:spPr bwMode="auto">
          <a:xfrm>
            <a:off x="762000" y="1282700"/>
            <a:ext cx="3048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0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15374" name="Rectangle 13"/>
          <p:cNvSpPr>
            <a:spLocks/>
          </p:cNvSpPr>
          <p:nvPr/>
        </p:nvSpPr>
        <p:spPr bwMode="auto">
          <a:xfrm>
            <a:off x="809625" y="1968500"/>
            <a:ext cx="180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I</a:t>
            </a:r>
          </a:p>
        </p:txBody>
      </p:sp>
      <p:sp>
        <p:nvSpPr>
          <p:cNvPr id="15375" name="Rectangle 14"/>
          <p:cNvSpPr>
            <a:spLocks/>
          </p:cNvSpPr>
          <p:nvPr/>
        </p:nvSpPr>
        <p:spPr bwMode="auto">
          <a:xfrm>
            <a:off x="1350963" y="2438400"/>
            <a:ext cx="273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S</a:t>
            </a:r>
          </a:p>
        </p:txBody>
      </p:sp>
      <p:sp>
        <p:nvSpPr>
          <p:cNvPr id="15376" name="Rectangle 15"/>
          <p:cNvSpPr>
            <a:spLocks/>
          </p:cNvSpPr>
          <p:nvPr/>
        </p:nvSpPr>
        <p:spPr bwMode="auto">
          <a:xfrm>
            <a:off x="2316163" y="2438400"/>
            <a:ext cx="260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15377" name="Rectangle 16"/>
          <p:cNvSpPr>
            <a:spLocks/>
          </p:cNvSpPr>
          <p:nvPr/>
        </p:nvSpPr>
        <p:spPr bwMode="auto">
          <a:xfrm>
            <a:off x="1066800" y="3251200"/>
            <a:ext cx="825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0101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A</a:t>
            </a:r>
          </a:p>
        </p:txBody>
      </p:sp>
      <p:sp>
        <p:nvSpPr>
          <p:cNvPr id="15378" name="Rectangle 17"/>
          <p:cNvSpPr>
            <a:spLocks/>
          </p:cNvSpPr>
          <p:nvPr/>
        </p:nvSpPr>
        <p:spPr bwMode="auto">
          <a:xfrm>
            <a:off x="241300" y="4229100"/>
            <a:ext cx="28321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AUTHOR:</a:t>
            </a:r>
          </a:p>
        </p:txBody>
      </p:sp>
    </p:spTree>
    <p:extLst>
      <p:ext uri="{BB962C8B-B14F-4D97-AF65-F5344CB8AC3E}">
        <p14:creationId xmlns:p14="http://schemas.microsoft.com/office/powerpoint/2010/main" val="123788379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reeform 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21600"/>
              <a:gd name="T1" fmla="*/ 1692228 h 21600"/>
              <a:gd name="T2" fmla="*/ 0 w 21600"/>
              <a:gd name="T3" fmla="*/ 2112962 h 21600"/>
              <a:gd name="T4" fmla="*/ 9144000 w 21600"/>
              <a:gd name="T5" fmla="*/ 2112962 h 21600"/>
              <a:gd name="T6" fmla="*/ 9144000 w 21600"/>
              <a:gd name="T7" fmla="*/ 0 h 21600"/>
              <a:gd name="T8" fmla="*/ 0 w 21600"/>
              <a:gd name="T9" fmla="*/ 1692228 h 21600"/>
              <a:gd name="T10" fmla="*/ 0 w 21600"/>
              <a:gd name="T11" fmla="*/ 169222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8" y="18598"/>
                  <a:pt x="0" y="17299"/>
                </a:cubicBezTo>
                <a:close/>
                <a:moveTo>
                  <a:pt x="0" y="17299"/>
                </a:moveTo>
              </a:path>
            </a:pathLst>
          </a:custGeom>
          <a:solidFill>
            <a:schemeClr val="accent1">
              <a:alpha val="44705"/>
            </a:schemeClr>
          </a:solidFill>
          <a:ln w="9525">
            <a:noFill/>
            <a:round/>
            <a:headEnd/>
            <a:tailEnd/>
          </a:ln>
          <a:effectLst>
            <a:outerShdw dist="44449" dir="162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9458" name="Freeform 2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857"/>
              <a:gd name="T1" fmla="*/ 14288 h 21600"/>
              <a:gd name="T2" fmla="*/ 1828800 w 19857"/>
              <a:gd name="T3" fmla="*/ 6858000 h 21600"/>
              <a:gd name="T4" fmla="*/ 194880 w 19857"/>
              <a:gd name="T5" fmla="*/ 6854825 h 21600"/>
              <a:gd name="T6" fmla="*/ 0 w 19857"/>
              <a:gd name="T7" fmla="*/ 0 h 21600"/>
              <a:gd name="T8" fmla="*/ 1828800 w 19857"/>
              <a:gd name="T9" fmla="*/ 14288 h 21600"/>
              <a:gd name="T10" fmla="*/ 1828800 w 19857"/>
              <a:gd name="T11" fmla="*/ 1428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857"/>
              <a:gd name="T19" fmla="*/ 0 h 21600"/>
              <a:gd name="T20" fmla="*/ 19857 w 19857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857" h="2160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  <a:moveTo>
                  <a:pt x="19857" y="45"/>
                </a:moveTo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799" dir="10800000" algn="ctr" rotWithShape="0">
              <a:schemeClr val="bg2">
                <a:alpha val="45000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1289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2463800"/>
            <a:ext cx="9017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2159000"/>
            <a:ext cx="8255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395413"/>
            <a:ext cx="9159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9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993775"/>
            <a:ext cx="914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9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3340100"/>
            <a:ext cx="1754187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9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0" y="1917700"/>
            <a:ext cx="1106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95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774700"/>
            <a:ext cx="55403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396" name="Rectangle 11"/>
          <p:cNvSpPr>
            <a:spLocks/>
          </p:cNvSpPr>
          <p:nvPr/>
        </p:nvSpPr>
        <p:spPr bwMode="auto">
          <a:xfrm rot="36508">
            <a:off x="1428750" y="3414713"/>
            <a:ext cx="428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282828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R</a:t>
            </a:r>
          </a:p>
        </p:txBody>
      </p:sp>
      <p:sp>
        <p:nvSpPr>
          <p:cNvPr id="16397" name="Rectangle 12"/>
          <p:cNvSpPr>
            <a:spLocks/>
          </p:cNvSpPr>
          <p:nvPr/>
        </p:nvSpPr>
        <p:spPr bwMode="auto">
          <a:xfrm>
            <a:off x="1409700" y="990600"/>
            <a:ext cx="3048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0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16398" name="Rectangle 13"/>
          <p:cNvSpPr>
            <a:spLocks/>
          </p:cNvSpPr>
          <p:nvPr/>
        </p:nvSpPr>
        <p:spPr bwMode="auto">
          <a:xfrm>
            <a:off x="771525" y="1358900"/>
            <a:ext cx="180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I</a:t>
            </a:r>
          </a:p>
        </p:txBody>
      </p:sp>
      <p:sp>
        <p:nvSpPr>
          <p:cNvPr id="16399" name="Rectangle 14"/>
          <p:cNvSpPr>
            <a:spLocks/>
          </p:cNvSpPr>
          <p:nvPr/>
        </p:nvSpPr>
        <p:spPr bwMode="auto">
          <a:xfrm>
            <a:off x="830263" y="2108200"/>
            <a:ext cx="273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S</a:t>
            </a:r>
          </a:p>
        </p:txBody>
      </p:sp>
      <p:sp>
        <p:nvSpPr>
          <p:cNvPr id="16400" name="Rectangle 15"/>
          <p:cNvSpPr>
            <a:spLocks/>
          </p:cNvSpPr>
          <p:nvPr/>
        </p:nvSpPr>
        <p:spPr bwMode="auto">
          <a:xfrm>
            <a:off x="1655763" y="2451100"/>
            <a:ext cx="260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16401" name="Rectangle 16"/>
          <p:cNvSpPr>
            <a:spLocks/>
          </p:cNvSpPr>
          <p:nvPr/>
        </p:nvSpPr>
        <p:spPr bwMode="auto">
          <a:xfrm>
            <a:off x="2438400" y="1993900"/>
            <a:ext cx="825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1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A</a:t>
            </a:r>
          </a:p>
        </p:txBody>
      </p:sp>
      <p:sp>
        <p:nvSpPr>
          <p:cNvPr id="16402" name="Rectangle 17"/>
          <p:cNvSpPr>
            <a:spLocks/>
          </p:cNvSpPr>
          <p:nvPr/>
        </p:nvSpPr>
        <p:spPr bwMode="auto">
          <a:xfrm>
            <a:off x="279400" y="4330700"/>
            <a:ext cx="28321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REASON:</a:t>
            </a:r>
          </a:p>
        </p:txBody>
      </p:sp>
    </p:spTree>
    <p:extLst>
      <p:ext uri="{BB962C8B-B14F-4D97-AF65-F5344CB8AC3E}">
        <p14:creationId xmlns:p14="http://schemas.microsoft.com/office/powerpoint/2010/main" val="202266732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reeform 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21600"/>
              <a:gd name="T1" fmla="*/ 1692228 h 21600"/>
              <a:gd name="T2" fmla="*/ 0 w 21600"/>
              <a:gd name="T3" fmla="*/ 2112962 h 21600"/>
              <a:gd name="T4" fmla="*/ 9144000 w 21600"/>
              <a:gd name="T5" fmla="*/ 2112962 h 21600"/>
              <a:gd name="T6" fmla="*/ 9144000 w 21600"/>
              <a:gd name="T7" fmla="*/ 0 h 21600"/>
              <a:gd name="T8" fmla="*/ 0 w 21600"/>
              <a:gd name="T9" fmla="*/ 1692228 h 21600"/>
              <a:gd name="T10" fmla="*/ 0 w 21600"/>
              <a:gd name="T11" fmla="*/ 169222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8" y="18598"/>
                  <a:pt x="0" y="17299"/>
                </a:cubicBezTo>
                <a:close/>
                <a:moveTo>
                  <a:pt x="0" y="17299"/>
                </a:moveTo>
              </a:path>
            </a:pathLst>
          </a:custGeom>
          <a:solidFill>
            <a:schemeClr val="accent1">
              <a:alpha val="44705"/>
            </a:schemeClr>
          </a:solidFill>
          <a:ln w="9525">
            <a:noFill/>
            <a:round/>
            <a:headEnd/>
            <a:tailEnd/>
          </a:ln>
          <a:effectLst>
            <a:outerShdw dist="44449" dir="162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20482" name="Freeform 2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857"/>
              <a:gd name="T1" fmla="*/ 14288 h 21600"/>
              <a:gd name="T2" fmla="*/ 1828800 w 19857"/>
              <a:gd name="T3" fmla="*/ 6858000 h 21600"/>
              <a:gd name="T4" fmla="*/ 194880 w 19857"/>
              <a:gd name="T5" fmla="*/ 6854825 h 21600"/>
              <a:gd name="T6" fmla="*/ 0 w 19857"/>
              <a:gd name="T7" fmla="*/ 0 h 21600"/>
              <a:gd name="T8" fmla="*/ 1828800 w 19857"/>
              <a:gd name="T9" fmla="*/ 14288 h 21600"/>
              <a:gd name="T10" fmla="*/ 1828800 w 19857"/>
              <a:gd name="T11" fmla="*/ 1428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857"/>
              <a:gd name="T19" fmla="*/ 0 h 21600"/>
              <a:gd name="T20" fmla="*/ 19857 w 19857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857" h="2160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  <a:moveTo>
                  <a:pt x="19857" y="45"/>
                </a:moveTo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799" dir="10800000" algn="ctr" rotWithShape="0">
              <a:schemeClr val="bg2">
                <a:alpha val="45000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1289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108200"/>
            <a:ext cx="9001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447800"/>
            <a:ext cx="8255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1077913"/>
            <a:ext cx="831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3517900"/>
            <a:ext cx="13366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2222500"/>
            <a:ext cx="9017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493963"/>
            <a:ext cx="9017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9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774700"/>
            <a:ext cx="55403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20" name="Rectangle 11"/>
          <p:cNvSpPr>
            <a:spLocks/>
          </p:cNvSpPr>
          <p:nvPr/>
        </p:nvSpPr>
        <p:spPr bwMode="auto">
          <a:xfrm>
            <a:off x="1612900" y="3505200"/>
            <a:ext cx="520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0100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17421" name="Rectangle 12"/>
          <p:cNvSpPr>
            <a:spLocks/>
          </p:cNvSpPr>
          <p:nvPr/>
        </p:nvSpPr>
        <p:spPr bwMode="auto">
          <a:xfrm>
            <a:off x="1558925" y="1054100"/>
            <a:ext cx="180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I</a:t>
            </a:r>
          </a:p>
        </p:txBody>
      </p:sp>
      <p:sp>
        <p:nvSpPr>
          <p:cNvPr id="17422" name="Rectangle 13"/>
          <p:cNvSpPr>
            <a:spLocks/>
          </p:cNvSpPr>
          <p:nvPr/>
        </p:nvSpPr>
        <p:spPr bwMode="auto">
          <a:xfrm>
            <a:off x="766763" y="1397000"/>
            <a:ext cx="273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S</a:t>
            </a:r>
          </a:p>
        </p:txBody>
      </p:sp>
      <p:sp>
        <p:nvSpPr>
          <p:cNvPr id="17423" name="Rectangle 14"/>
          <p:cNvSpPr>
            <a:spLocks/>
          </p:cNvSpPr>
          <p:nvPr/>
        </p:nvSpPr>
        <p:spPr bwMode="auto">
          <a:xfrm>
            <a:off x="1033463" y="2095500"/>
            <a:ext cx="260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17424" name="Rectangle 15"/>
          <p:cNvSpPr>
            <a:spLocks/>
          </p:cNvSpPr>
          <p:nvPr/>
        </p:nvSpPr>
        <p:spPr bwMode="auto">
          <a:xfrm>
            <a:off x="1447800" y="2476500"/>
            <a:ext cx="825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1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A</a:t>
            </a:r>
          </a:p>
        </p:txBody>
      </p:sp>
      <p:sp>
        <p:nvSpPr>
          <p:cNvPr id="17425" name="Rectangle 16"/>
          <p:cNvSpPr>
            <a:spLocks/>
          </p:cNvSpPr>
          <p:nvPr/>
        </p:nvSpPr>
        <p:spPr bwMode="auto">
          <a:xfrm>
            <a:off x="279400" y="4254500"/>
            <a:ext cx="32607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TO WHOM:</a:t>
            </a:r>
          </a:p>
        </p:txBody>
      </p:sp>
      <p:sp>
        <p:nvSpPr>
          <p:cNvPr id="17426" name="Rectangle 17"/>
          <p:cNvSpPr>
            <a:spLocks/>
          </p:cNvSpPr>
          <p:nvPr/>
        </p:nvSpPr>
        <p:spPr bwMode="auto">
          <a:xfrm>
            <a:off x="2590800" y="2222500"/>
            <a:ext cx="2857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282828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R</a:t>
            </a:r>
          </a:p>
        </p:txBody>
      </p:sp>
      <p:sp>
        <p:nvSpPr>
          <p:cNvPr id="17427" name="Text Box 19"/>
          <p:cNvSpPr txBox="1">
            <a:spLocks/>
          </p:cNvSpPr>
          <p:nvPr/>
        </p:nvSpPr>
        <p:spPr bwMode="auto">
          <a:xfrm>
            <a:off x="4899025" y="2430463"/>
            <a:ext cx="1841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66672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reeform 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21600"/>
              <a:gd name="T1" fmla="*/ 1692228 h 21600"/>
              <a:gd name="T2" fmla="*/ 0 w 21600"/>
              <a:gd name="T3" fmla="*/ 2112962 h 21600"/>
              <a:gd name="T4" fmla="*/ 9144000 w 21600"/>
              <a:gd name="T5" fmla="*/ 2112962 h 21600"/>
              <a:gd name="T6" fmla="*/ 9144000 w 21600"/>
              <a:gd name="T7" fmla="*/ 0 h 21600"/>
              <a:gd name="T8" fmla="*/ 0 w 21600"/>
              <a:gd name="T9" fmla="*/ 1692228 h 21600"/>
              <a:gd name="T10" fmla="*/ 0 w 21600"/>
              <a:gd name="T11" fmla="*/ 169222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8" y="18598"/>
                  <a:pt x="0" y="17299"/>
                </a:cubicBezTo>
                <a:close/>
                <a:moveTo>
                  <a:pt x="0" y="17299"/>
                </a:moveTo>
              </a:path>
            </a:pathLst>
          </a:custGeom>
          <a:solidFill>
            <a:schemeClr val="accent1">
              <a:alpha val="44705"/>
            </a:schemeClr>
          </a:solidFill>
          <a:ln w="9525">
            <a:noFill/>
            <a:round/>
            <a:headEnd/>
            <a:tailEnd/>
          </a:ln>
          <a:effectLst>
            <a:outerShdw dist="44449" dir="162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21506" name="Freeform 2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857"/>
              <a:gd name="T1" fmla="*/ 14288 h 21600"/>
              <a:gd name="T2" fmla="*/ 1828800 w 19857"/>
              <a:gd name="T3" fmla="*/ 6858000 h 21600"/>
              <a:gd name="T4" fmla="*/ 194880 w 19857"/>
              <a:gd name="T5" fmla="*/ 6854825 h 21600"/>
              <a:gd name="T6" fmla="*/ 0 w 19857"/>
              <a:gd name="T7" fmla="*/ 0 h 21600"/>
              <a:gd name="T8" fmla="*/ 1828800 w 19857"/>
              <a:gd name="T9" fmla="*/ 14288 h 21600"/>
              <a:gd name="T10" fmla="*/ 1828800 w 19857"/>
              <a:gd name="T11" fmla="*/ 1428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857"/>
              <a:gd name="T19" fmla="*/ 0 h 21600"/>
              <a:gd name="T20" fmla="*/ 19857 w 19857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857" h="2160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  <a:moveTo>
                  <a:pt x="19857" y="45"/>
                </a:moveTo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799" dir="10800000" algn="ctr" rotWithShape="0">
              <a:schemeClr val="bg2">
                <a:alpha val="45000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1289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714500"/>
            <a:ext cx="9001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104900"/>
            <a:ext cx="823913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541713"/>
            <a:ext cx="14541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44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1882775"/>
            <a:ext cx="914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441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413000"/>
            <a:ext cx="9223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442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11400"/>
            <a:ext cx="9271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443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774700"/>
            <a:ext cx="55403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44" name="Rectangle 11"/>
          <p:cNvSpPr>
            <a:spLocks/>
          </p:cNvSpPr>
          <p:nvPr/>
        </p:nvSpPr>
        <p:spPr bwMode="auto">
          <a:xfrm>
            <a:off x="2363788" y="2362200"/>
            <a:ext cx="2873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282828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R</a:t>
            </a:r>
          </a:p>
        </p:txBody>
      </p:sp>
      <p:sp>
        <p:nvSpPr>
          <p:cNvPr id="18445" name="Rectangle 12"/>
          <p:cNvSpPr>
            <a:spLocks/>
          </p:cNvSpPr>
          <p:nvPr/>
        </p:nvSpPr>
        <p:spPr bwMode="auto">
          <a:xfrm>
            <a:off x="2794000" y="1892300"/>
            <a:ext cx="3048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0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18446" name="Rectangle 13"/>
          <p:cNvSpPr>
            <a:spLocks/>
          </p:cNvSpPr>
          <p:nvPr/>
        </p:nvSpPr>
        <p:spPr bwMode="auto">
          <a:xfrm>
            <a:off x="1500188" y="3505200"/>
            <a:ext cx="2476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I</a:t>
            </a:r>
          </a:p>
        </p:txBody>
      </p:sp>
      <p:sp>
        <p:nvSpPr>
          <p:cNvPr id="18447" name="Rectangle 14"/>
          <p:cNvSpPr>
            <a:spLocks/>
          </p:cNvSpPr>
          <p:nvPr/>
        </p:nvSpPr>
        <p:spPr bwMode="auto">
          <a:xfrm>
            <a:off x="1312863" y="1066800"/>
            <a:ext cx="273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S</a:t>
            </a:r>
          </a:p>
        </p:txBody>
      </p:sp>
      <p:sp>
        <p:nvSpPr>
          <p:cNvPr id="18448" name="Rectangle 15"/>
          <p:cNvSpPr>
            <a:spLocks/>
          </p:cNvSpPr>
          <p:nvPr/>
        </p:nvSpPr>
        <p:spPr bwMode="auto">
          <a:xfrm>
            <a:off x="690563" y="1663700"/>
            <a:ext cx="260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18449" name="Rectangle 16"/>
          <p:cNvSpPr>
            <a:spLocks/>
          </p:cNvSpPr>
          <p:nvPr/>
        </p:nvSpPr>
        <p:spPr bwMode="auto">
          <a:xfrm>
            <a:off x="1231900" y="2362200"/>
            <a:ext cx="6477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1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A</a:t>
            </a:r>
          </a:p>
        </p:txBody>
      </p:sp>
      <p:sp>
        <p:nvSpPr>
          <p:cNvPr id="18450" name="Rectangle 17"/>
          <p:cNvSpPr>
            <a:spLocks/>
          </p:cNvSpPr>
          <p:nvPr/>
        </p:nvSpPr>
        <p:spPr bwMode="auto">
          <a:xfrm>
            <a:off x="63500" y="4254500"/>
            <a:ext cx="3429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IMMEDIATE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EFFECT:</a:t>
            </a:r>
          </a:p>
        </p:txBody>
      </p:sp>
    </p:spTree>
    <p:extLst>
      <p:ext uri="{BB962C8B-B14F-4D97-AF65-F5344CB8AC3E}">
        <p14:creationId xmlns:p14="http://schemas.microsoft.com/office/powerpoint/2010/main" val="50900380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reeform 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21600"/>
              <a:gd name="T1" fmla="*/ 1692228 h 21600"/>
              <a:gd name="T2" fmla="*/ 0 w 21600"/>
              <a:gd name="T3" fmla="*/ 2112962 h 21600"/>
              <a:gd name="T4" fmla="*/ 9144000 w 21600"/>
              <a:gd name="T5" fmla="*/ 2112962 h 21600"/>
              <a:gd name="T6" fmla="*/ 9144000 w 21600"/>
              <a:gd name="T7" fmla="*/ 0 h 21600"/>
              <a:gd name="T8" fmla="*/ 0 w 21600"/>
              <a:gd name="T9" fmla="*/ 1692228 h 21600"/>
              <a:gd name="T10" fmla="*/ 0 w 21600"/>
              <a:gd name="T11" fmla="*/ 169222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8" y="18598"/>
                  <a:pt x="0" y="17299"/>
                </a:cubicBezTo>
                <a:close/>
                <a:moveTo>
                  <a:pt x="0" y="17299"/>
                </a:moveTo>
              </a:path>
            </a:pathLst>
          </a:custGeom>
          <a:solidFill>
            <a:schemeClr val="accent1">
              <a:alpha val="44705"/>
            </a:schemeClr>
          </a:solidFill>
          <a:ln w="9525">
            <a:noFill/>
            <a:round/>
            <a:headEnd/>
            <a:tailEnd/>
          </a:ln>
          <a:effectLst>
            <a:outerShdw dist="44449" dir="162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22530" name="Freeform 2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857"/>
              <a:gd name="T1" fmla="*/ 14288 h 21600"/>
              <a:gd name="T2" fmla="*/ 1828800 w 19857"/>
              <a:gd name="T3" fmla="*/ 6858000 h 21600"/>
              <a:gd name="T4" fmla="*/ 194880 w 19857"/>
              <a:gd name="T5" fmla="*/ 6854825 h 21600"/>
              <a:gd name="T6" fmla="*/ 0 w 19857"/>
              <a:gd name="T7" fmla="*/ 0 h 21600"/>
              <a:gd name="T8" fmla="*/ 1828800 w 19857"/>
              <a:gd name="T9" fmla="*/ 14288 h 21600"/>
              <a:gd name="T10" fmla="*/ 1828800 w 19857"/>
              <a:gd name="T11" fmla="*/ 1428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857"/>
              <a:gd name="T19" fmla="*/ 0 h 21600"/>
              <a:gd name="T20" fmla="*/ 19857 w 19857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857" h="2160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  <a:moveTo>
                  <a:pt x="19857" y="45"/>
                </a:moveTo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799" dir="10800000" algn="ctr" rotWithShape="0">
              <a:schemeClr val="bg2">
                <a:alpha val="45000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1289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965200"/>
            <a:ext cx="9001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505200"/>
            <a:ext cx="152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46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3" y="1954213"/>
            <a:ext cx="9271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46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2390775"/>
            <a:ext cx="914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46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2146300"/>
            <a:ext cx="9223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466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446213"/>
            <a:ext cx="9271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467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8200"/>
            <a:ext cx="55403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68" name="Rectangle 11"/>
          <p:cNvSpPr>
            <a:spLocks/>
          </p:cNvSpPr>
          <p:nvPr/>
        </p:nvSpPr>
        <p:spPr bwMode="auto">
          <a:xfrm>
            <a:off x="966788" y="2171700"/>
            <a:ext cx="2873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282828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R</a:t>
            </a:r>
          </a:p>
        </p:txBody>
      </p:sp>
      <p:sp>
        <p:nvSpPr>
          <p:cNvPr id="19469" name="Rectangle 12"/>
          <p:cNvSpPr>
            <a:spLocks/>
          </p:cNvSpPr>
          <p:nvPr/>
        </p:nvSpPr>
        <p:spPr bwMode="auto">
          <a:xfrm>
            <a:off x="2044700" y="2374900"/>
            <a:ext cx="3048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0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19470" name="Rectangle 13"/>
          <p:cNvSpPr>
            <a:spLocks/>
          </p:cNvSpPr>
          <p:nvPr/>
        </p:nvSpPr>
        <p:spPr bwMode="auto">
          <a:xfrm>
            <a:off x="2765425" y="1993900"/>
            <a:ext cx="180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I</a:t>
            </a:r>
          </a:p>
        </p:txBody>
      </p:sp>
      <p:sp>
        <p:nvSpPr>
          <p:cNvPr id="19471" name="Rectangle 14"/>
          <p:cNvSpPr>
            <a:spLocks/>
          </p:cNvSpPr>
          <p:nvPr/>
        </p:nvSpPr>
        <p:spPr bwMode="auto">
          <a:xfrm rot="350088">
            <a:off x="1560513" y="3529013"/>
            <a:ext cx="406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S</a:t>
            </a:r>
          </a:p>
        </p:txBody>
      </p:sp>
      <p:sp>
        <p:nvSpPr>
          <p:cNvPr id="19472" name="Rectangle 15"/>
          <p:cNvSpPr>
            <a:spLocks/>
          </p:cNvSpPr>
          <p:nvPr/>
        </p:nvSpPr>
        <p:spPr bwMode="auto">
          <a:xfrm>
            <a:off x="1427163" y="965200"/>
            <a:ext cx="260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19473" name="Rectangle 16"/>
          <p:cNvSpPr>
            <a:spLocks/>
          </p:cNvSpPr>
          <p:nvPr/>
        </p:nvSpPr>
        <p:spPr bwMode="auto">
          <a:xfrm>
            <a:off x="635000" y="1447800"/>
            <a:ext cx="6477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1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A</a:t>
            </a:r>
          </a:p>
        </p:txBody>
      </p:sp>
      <p:sp>
        <p:nvSpPr>
          <p:cNvPr id="19474" name="Rectangle 17"/>
          <p:cNvSpPr>
            <a:spLocks/>
          </p:cNvSpPr>
          <p:nvPr/>
        </p:nvSpPr>
        <p:spPr bwMode="auto">
          <a:xfrm>
            <a:off x="63500" y="4254500"/>
            <a:ext cx="34131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80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SUBSEQUENT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80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EFFECTS:</a:t>
            </a:r>
          </a:p>
        </p:txBody>
      </p:sp>
    </p:spTree>
    <p:extLst>
      <p:ext uri="{BB962C8B-B14F-4D97-AF65-F5344CB8AC3E}">
        <p14:creationId xmlns:p14="http://schemas.microsoft.com/office/powerpoint/2010/main" val="351050586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reeform 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21600"/>
              <a:gd name="T1" fmla="*/ 1692228 h 21600"/>
              <a:gd name="T2" fmla="*/ 0 w 21600"/>
              <a:gd name="T3" fmla="*/ 2112962 h 21600"/>
              <a:gd name="T4" fmla="*/ 9144000 w 21600"/>
              <a:gd name="T5" fmla="*/ 2112962 h 21600"/>
              <a:gd name="T6" fmla="*/ 9144000 w 21600"/>
              <a:gd name="T7" fmla="*/ 0 h 21600"/>
              <a:gd name="T8" fmla="*/ 0 w 21600"/>
              <a:gd name="T9" fmla="*/ 1692228 h 21600"/>
              <a:gd name="T10" fmla="*/ 0 w 21600"/>
              <a:gd name="T11" fmla="*/ 169222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8" y="18598"/>
                  <a:pt x="0" y="17299"/>
                </a:cubicBezTo>
                <a:close/>
                <a:moveTo>
                  <a:pt x="0" y="17299"/>
                </a:moveTo>
              </a:path>
            </a:pathLst>
          </a:custGeom>
          <a:solidFill>
            <a:schemeClr val="accent1">
              <a:alpha val="44705"/>
            </a:schemeClr>
          </a:solidFill>
          <a:ln w="9525">
            <a:noFill/>
            <a:round/>
            <a:headEnd/>
            <a:tailEnd/>
          </a:ln>
          <a:effectLst>
            <a:outerShdw dist="44449" dir="162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23554" name="Freeform 2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857"/>
              <a:gd name="T1" fmla="*/ 14288 h 21600"/>
              <a:gd name="T2" fmla="*/ 1828800 w 19857"/>
              <a:gd name="T3" fmla="*/ 6858000 h 21600"/>
              <a:gd name="T4" fmla="*/ 194880 w 19857"/>
              <a:gd name="T5" fmla="*/ 6854825 h 21600"/>
              <a:gd name="T6" fmla="*/ 0 w 19857"/>
              <a:gd name="T7" fmla="*/ 0 h 21600"/>
              <a:gd name="T8" fmla="*/ 1828800 w 19857"/>
              <a:gd name="T9" fmla="*/ 14288 h 21600"/>
              <a:gd name="T10" fmla="*/ 1828800 w 19857"/>
              <a:gd name="T11" fmla="*/ 1428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857"/>
              <a:gd name="T19" fmla="*/ 0 h 21600"/>
              <a:gd name="T20" fmla="*/ 19857 w 19857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857" h="2160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  <a:moveTo>
                  <a:pt x="19857" y="45"/>
                </a:moveTo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799" dir="10800000" algn="ctr" rotWithShape="0">
              <a:schemeClr val="bg2">
                <a:alpha val="45000"/>
              </a:schemeClr>
            </a:outerShdw>
          </a:effectLst>
        </p:spPr>
        <p:txBody>
          <a:bodyPr lIns="0" tIns="0" rIns="0" bIns="0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1289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365500"/>
            <a:ext cx="17526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48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2146300"/>
            <a:ext cx="9017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48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13" y="2474913"/>
            <a:ext cx="9271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48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2060575"/>
            <a:ext cx="914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48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409700"/>
            <a:ext cx="9223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490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1003300"/>
            <a:ext cx="9271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491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774700"/>
            <a:ext cx="55403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492" name="Rectangle 11"/>
          <p:cNvSpPr>
            <a:spLocks/>
          </p:cNvSpPr>
          <p:nvPr/>
        </p:nvSpPr>
        <p:spPr bwMode="auto">
          <a:xfrm>
            <a:off x="738188" y="1409700"/>
            <a:ext cx="2873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282828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R</a:t>
            </a:r>
          </a:p>
        </p:txBody>
      </p:sp>
      <p:sp>
        <p:nvSpPr>
          <p:cNvPr id="20493" name="Rectangle 12"/>
          <p:cNvSpPr>
            <a:spLocks/>
          </p:cNvSpPr>
          <p:nvPr/>
        </p:nvSpPr>
        <p:spPr bwMode="auto">
          <a:xfrm>
            <a:off x="939800" y="2070100"/>
            <a:ext cx="3048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0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  <p:sp>
        <p:nvSpPr>
          <p:cNvPr id="20494" name="Rectangle 13"/>
          <p:cNvSpPr>
            <a:spLocks/>
          </p:cNvSpPr>
          <p:nvPr/>
        </p:nvSpPr>
        <p:spPr bwMode="auto">
          <a:xfrm>
            <a:off x="1685925" y="2463800"/>
            <a:ext cx="180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I</a:t>
            </a:r>
          </a:p>
        </p:txBody>
      </p:sp>
      <p:sp>
        <p:nvSpPr>
          <p:cNvPr id="20495" name="Rectangle 14"/>
          <p:cNvSpPr>
            <a:spLocks/>
          </p:cNvSpPr>
          <p:nvPr/>
        </p:nvSpPr>
        <p:spPr bwMode="auto">
          <a:xfrm rot="350088">
            <a:off x="2557463" y="2108200"/>
            <a:ext cx="273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S</a:t>
            </a:r>
          </a:p>
        </p:txBody>
      </p:sp>
      <p:sp>
        <p:nvSpPr>
          <p:cNvPr id="20496" name="Rectangle 15"/>
          <p:cNvSpPr>
            <a:spLocks/>
          </p:cNvSpPr>
          <p:nvPr/>
        </p:nvSpPr>
        <p:spPr bwMode="auto">
          <a:xfrm>
            <a:off x="1219200" y="1016000"/>
            <a:ext cx="6477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10101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A</a:t>
            </a:r>
          </a:p>
        </p:txBody>
      </p:sp>
      <p:sp>
        <p:nvSpPr>
          <p:cNvPr id="20497" name="Rectangle 16"/>
          <p:cNvSpPr>
            <a:spLocks/>
          </p:cNvSpPr>
          <p:nvPr/>
        </p:nvSpPr>
        <p:spPr bwMode="auto">
          <a:xfrm>
            <a:off x="63500" y="4254500"/>
            <a:ext cx="3359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80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TIME PERIOD:</a:t>
            </a:r>
          </a:p>
        </p:txBody>
      </p:sp>
      <p:sp>
        <p:nvSpPr>
          <p:cNvPr id="20498" name="Rectangle 17"/>
          <p:cNvSpPr>
            <a:spLocks/>
          </p:cNvSpPr>
          <p:nvPr/>
        </p:nvSpPr>
        <p:spPr bwMode="auto">
          <a:xfrm>
            <a:off x="1524000" y="3467100"/>
            <a:ext cx="381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prstClr val="black"/>
                </a:solidFill>
                <a:latin typeface="Helvetica Neue Bold Condensed" charset="0"/>
                <a:ea typeface="ＭＳ Ｐゴシック" pitchFamily="34" charset="-128"/>
                <a:sym typeface="Helvetica Neue Bold Condensed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2250691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I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ARTIST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1</cp:revision>
  <dcterms:created xsi:type="dcterms:W3CDTF">2012-01-24T01:21:54Z</dcterms:created>
  <dcterms:modified xsi:type="dcterms:W3CDTF">2012-01-24T01:23:32Z</dcterms:modified>
</cp:coreProperties>
</file>