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25"/>
  </p:notesMasterIdLst>
  <p:sldIdLst>
    <p:sldId id="277" r:id="rId3"/>
    <p:sldId id="279" r:id="rId4"/>
    <p:sldId id="258" r:id="rId5"/>
    <p:sldId id="269" r:id="rId6"/>
    <p:sldId id="280" r:id="rId7"/>
    <p:sldId id="282" r:id="rId8"/>
    <p:sldId id="283" r:id="rId9"/>
    <p:sldId id="284" r:id="rId10"/>
    <p:sldId id="281" r:id="rId11"/>
    <p:sldId id="285" r:id="rId12"/>
    <p:sldId id="293" r:id="rId13"/>
    <p:sldId id="287" r:id="rId14"/>
    <p:sldId id="288" r:id="rId15"/>
    <p:sldId id="289" r:id="rId16"/>
    <p:sldId id="294" r:id="rId17"/>
    <p:sldId id="290" r:id="rId18"/>
    <p:sldId id="295" r:id="rId19"/>
    <p:sldId id="291" r:id="rId20"/>
    <p:sldId id="296" r:id="rId21"/>
    <p:sldId id="297" r:id="rId22"/>
    <p:sldId id="292"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4660"/>
  </p:normalViewPr>
  <p:slideViewPr>
    <p:cSldViewPr>
      <p:cViewPr>
        <p:scale>
          <a:sx n="70" d="100"/>
          <a:sy n="70" d="100"/>
        </p:scale>
        <p:origin x="-1350" y="-72"/>
      </p:cViewPr>
      <p:guideLst>
        <p:guide orient="horz" pos="2160"/>
        <p:guide pos="2880"/>
      </p:guideLst>
    </p:cSldViewPr>
  </p:slideViewPr>
  <p:notesTextViewPr>
    <p:cViewPr>
      <p:scale>
        <a:sx n="1" d="1"/>
        <a:sy n="1" d="1"/>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target1" loCatId="relationship" qsTypeId="urn:microsoft.com/office/officeart/2005/8/quickstyle/simple5" qsCatId="simple" csTypeId="urn:microsoft.com/office/officeart/2005/8/colors/accent0_2" csCatId="mainScheme" phldr="1"/>
      <dgm:spPr/>
      <dgm:t>
        <a:bodyPr/>
        <a:lstStyle/>
        <a:p>
          <a:endParaRPr lang="en-US"/>
        </a:p>
      </dgm:t>
    </dgm:pt>
    <dgm:pt modelId="{EC912083-46BA-47EC-834F-B53C28E6D0BD}">
      <dgm:prSet phldrT="[Text]" custT="1"/>
      <dgm:spPr/>
      <dgm:t>
        <a:bodyPr/>
        <a:lstStyle/>
        <a:p>
          <a:r>
            <a:rPr lang="en-US" sz="2000" baseline="0" smtClean="0">
              <a:solidFill>
                <a:schemeClr val="accent1">
                  <a:lumMod val="50000"/>
                </a:schemeClr>
              </a:solidFill>
            </a:rPr>
            <a:t>Stage 4</a:t>
          </a:r>
          <a:endParaRPr lang="en-US" sz="2000" baseline="0" dirty="0">
            <a:solidFill>
              <a:schemeClr val="accent1">
                <a:lumMod val="50000"/>
              </a:schemeClr>
            </a:solidFill>
          </a:endParaRPr>
        </a:p>
      </dgm:t>
    </dgm:pt>
    <dgm:pt modelId="{F1078060-4F1D-4792-900A-9DC3C71D1776}" type="parTrans" cxnId="{58B63ADD-6CB4-4181-ADBB-3F961B5EAB75}">
      <dgm:prSet/>
      <dgm:spPr/>
      <dgm:t>
        <a:bodyPr/>
        <a:lstStyle/>
        <a:p>
          <a:endParaRPr lang="en-US">
            <a:solidFill>
              <a:schemeClr val="accent1">
                <a:lumMod val="50000"/>
              </a:schemeClr>
            </a:solidFill>
          </a:endParaRPr>
        </a:p>
      </dgm:t>
    </dgm:pt>
    <dgm:pt modelId="{B4159C30-DBE3-473F-B6E7-4D39883C930F}" type="sibTrans" cxnId="{58B63ADD-6CB4-4181-ADBB-3F961B5EAB75}">
      <dgm:prSet/>
      <dgm:spPr/>
      <dgm:t>
        <a:bodyPr/>
        <a:lstStyle/>
        <a:p>
          <a:endParaRPr lang="en-US">
            <a:solidFill>
              <a:schemeClr val="accent1">
                <a:lumMod val="50000"/>
              </a:schemeClr>
            </a:solidFill>
          </a:endParaRPr>
        </a:p>
      </dgm:t>
    </dgm:pt>
    <dgm:pt modelId="{F0ED2BDD-5EFF-4B2D-AF97-3470E2C34E25}">
      <dgm:prSet phldrT="[Text]" custT="1"/>
      <dgm:spPr/>
      <dgm:t>
        <a:bodyPr/>
        <a:lstStyle/>
        <a:p>
          <a:r>
            <a:rPr lang="en-US" sz="2000" baseline="0" smtClean="0">
              <a:solidFill>
                <a:schemeClr val="accent1">
                  <a:lumMod val="50000"/>
                </a:schemeClr>
              </a:solidFill>
            </a:rPr>
            <a:t>Stage 3</a:t>
          </a:r>
          <a:endParaRPr lang="en-US" sz="2000" dirty="0">
            <a:solidFill>
              <a:schemeClr val="accent1">
                <a:lumMod val="50000"/>
              </a:schemeClr>
            </a:solidFill>
          </a:endParaRPr>
        </a:p>
      </dgm:t>
    </dgm:pt>
    <dgm:pt modelId="{7BF5762E-CA5A-4A96-8A1D-4699EADF930C}" type="parTrans" cxnId="{F016BFB9-37DA-4093-BD60-A308E45ECEEC}">
      <dgm:prSet/>
      <dgm:spPr/>
      <dgm:t>
        <a:bodyPr/>
        <a:lstStyle/>
        <a:p>
          <a:endParaRPr lang="en-US">
            <a:solidFill>
              <a:schemeClr val="accent1">
                <a:lumMod val="50000"/>
              </a:schemeClr>
            </a:solidFill>
          </a:endParaRPr>
        </a:p>
      </dgm:t>
    </dgm:pt>
    <dgm:pt modelId="{6D32A681-E82D-4E18-A176-1E4E849D3EF8}" type="sibTrans" cxnId="{F016BFB9-37DA-4093-BD60-A308E45ECEEC}">
      <dgm:prSet/>
      <dgm:spPr/>
      <dgm:t>
        <a:bodyPr/>
        <a:lstStyle/>
        <a:p>
          <a:endParaRPr lang="en-US">
            <a:solidFill>
              <a:schemeClr val="accent1">
                <a:lumMod val="50000"/>
              </a:schemeClr>
            </a:solidFill>
          </a:endParaRPr>
        </a:p>
      </dgm:t>
    </dgm:pt>
    <dgm:pt modelId="{EE33DF1E-8F9C-4334-A6A3-B26F6CC659C7}">
      <dgm:prSet phldrT="[Text]" custT="1"/>
      <dgm:spPr/>
      <dgm:t>
        <a:bodyPr/>
        <a:lstStyle/>
        <a:p>
          <a:r>
            <a:rPr lang="en-US" sz="2000" smtClean="0">
              <a:solidFill>
                <a:schemeClr val="accent1">
                  <a:lumMod val="50000"/>
                </a:schemeClr>
              </a:solidFill>
            </a:rPr>
            <a:t>Stage 2</a:t>
          </a:r>
          <a:endParaRPr lang="en-US" sz="2000" dirty="0">
            <a:solidFill>
              <a:schemeClr val="accent1">
                <a:lumMod val="50000"/>
              </a:schemeClr>
            </a:solidFill>
          </a:endParaRPr>
        </a:p>
      </dgm:t>
    </dgm:pt>
    <dgm:pt modelId="{7089E595-419A-443B-BD31-B556AE9E259C}" type="parTrans" cxnId="{17FB83F0-2F8F-4FF0-B937-9220DFDF4A9F}">
      <dgm:prSet/>
      <dgm:spPr/>
      <dgm:t>
        <a:bodyPr/>
        <a:lstStyle/>
        <a:p>
          <a:endParaRPr lang="en-US">
            <a:solidFill>
              <a:schemeClr val="accent1">
                <a:lumMod val="50000"/>
              </a:schemeClr>
            </a:solidFill>
          </a:endParaRPr>
        </a:p>
      </dgm:t>
    </dgm:pt>
    <dgm:pt modelId="{DB4F21EA-D11D-4A25-BF88-2413959F8ED0}" type="sibTrans" cxnId="{17FB83F0-2F8F-4FF0-B937-9220DFDF4A9F}">
      <dgm:prSet/>
      <dgm:spPr/>
      <dgm:t>
        <a:bodyPr/>
        <a:lstStyle/>
        <a:p>
          <a:endParaRPr lang="en-US">
            <a:solidFill>
              <a:schemeClr val="accent1">
                <a:lumMod val="50000"/>
              </a:schemeClr>
            </a:solidFill>
          </a:endParaRPr>
        </a:p>
      </dgm:t>
    </dgm:pt>
    <dgm:pt modelId="{92E41CC5-A69E-48AC-83CC-238366019E2C}">
      <dgm:prSet phldrT="[Text]" custT="1"/>
      <dgm:spPr/>
      <dgm:t>
        <a:bodyPr lIns="91440"/>
        <a:lstStyle/>
        <a:p>
          <a:r>
            <a:rPr lang="en-US" sz="2000" baseline="0" smtClean="0">
              <a:solidFill>
                <a:schemeClr val="accent1">
                  <a:lumMod val="50000"/>
                </a:schemeClr>
              </a:solidFill>
            </a:rPr>
            <a:t>Stage 1</a:t>
          </a:r>
          <a:endParaRPr lang="en-US" sz="2000" dirty="0">
            <a:solidFill>
              <a:schemeClr val="accent1">
                <a:lumMod val="50000"/>
              </a:schemeClr>
            </a:solidFill>
          </a:endParaRPr>
        </a:p>
      </dgm:t>
    </dgm:pt>
    <dgm:pt modelId="{723B8238-6919-4A56-8ECF-9B9A0C4B97FE}" type="parTrans" cxnId="{F1BA6508-69B2-4FC0-9AEF-C99FBD632D72}">
      <dgm:prSet/>
      <dgm:spPr/>
      <dgm:t>
        <a:bodyPr/>
        <a:lstStyle/>
        <a:p>
          <a:endParaRPr lang="en-US">
            <a:solidFill>
              <a:schemeClr val="accent1">
                <a:lumMod val="50000"/>
              </a:schemeClr>
            </a:solidFill>
          </a:endParaRPr>
        </a:p>
      </dgm:t>
    </dgm:pt>
    <dgm:pt modelId="{32A69BE9-AEF6-4FCA-BC11-01C5A74E57B9}" type="sibTrans" cxnId="{F1BA6508-69B2-4FC0-9AEF-C99FBD632D72}">
      <dgm:prSet/>
      <dgm:spPr/>
      <dgm:t>
        <a:bodyPr/>
        <a:lstStyle/>
        <a:p>
          <a:endParaRPr lang="en-US">
            <a:solidFill>
              <a:schemeClr val="accent1">
                <a:lumMod val="50000"/>
              </a:schemeClr>
            </a:solidFill>
          </a:endParaRPr>
        </a:p>
      </dgm:t>
    </dgm:pt>
    <dgm:pt modelId="{90C361AA-2018-4C64-85B8-1B02D7294D52}">
      <dgm:prSet phldrT="[Text]" custT="1"/>
      <dgm:spPr/>
      <dgm:t>
        <a:bodyPr lIns="91440"/>
        <a:lstStyle/>
        <a:p>
          <a:r>
            <a:rPr lang="en-US" sz="2000" smtClean="0">
              <a:solidFill>
                <a:schemeClr val="accent1">
                  <a:lumMod val="50000"/>
                </a:schemeClr>
              </a:solidFill>
            </a:rPr>
            <a:t>Adjusting the Sights</a:t>
          </a:r>
          <a:endParaRPr lang="en-US" sz="2000" dirty="0">
            <a:solidFill>
              <a:schemeClr val="accent1">
                <a:lumMod val="50000"/>
              </a:schemeClr>
            </a:solidFill>
          </a:endParaRPr>
        </a:p>
      </dgm:t>
    </dgm:pt>
    <dgm:pt modelId="{603F6C7C-3E9A-4081-9D7D-12468E39DCBF}" type="parTrans" cxnId="{F1CEBBAC-F2DA-4BD1-BF64-7DDF61C90F3E}">
      <dgm:prSet/>
      <dgm:spPr/>
      <dgm:t>
        <a:bodyPr/>
        <a:lstStyle/>
        <a:p>
          <a:endParaRPr lang="en-US">
            <a:solidFill>
              <a:schemeClr val="accent1">
                <a:lumMod val="50000"/>
              </a:schemeClr>
            </a:solidFill>
          </a:endParaRPr>
        </a:p>
      </dgm:t>
    </dgm:pt>
    <dgm:pt modelId="{D92F56F2-96E7-4FFE-ACBD-C0925B3382A1}" type="sibTrans" cxnId="{F1CEBBAC-F2DA-4BD1-BF64-7DDF61C90F3E}">
      <dgm:prSet/>
      <dgm:spPr/>
      <dgm:t>
        <a:bodyPr/>
        <a:lstStyle/>
        <a:p>
          <a:endParaRPr lang="en-US">
            <a:solidFill>
              <a:schemeClr val="accent1">
                <a:lumMod val="50000"/>
              </a:schemeClr>
            </a:solidFill>
          </a:endParaRPr>
        </a:p>
      </dgm:t>
    </dgm:pt>
    <dgm:pt modelId="{190C37DF-CCFE-4AE0-8B03-6025BB3A77AF}">
      <dgm:prSet phldrT="[Text]" custT="1"/>
      <dgm:spPr/>
      <dgm:t>
        <a:bodyPr lIns="91440"/>
        <a:lstStyle/>
        <a:p>
          <a:r>
            <a:rPr lang="en-US" sz="2000" smtClean="0">
              <a:solidFill>
                <a:schemeClr val="accent1">
                  <a:lumMod val="50000"/>
                </a:schemeClr>
              </a:solidFill>
            </a:rPr>
            <a:t>Zeroing In</a:t>
          </a:r>
          <a:endParaRPr lang="en-US" sz="2000" dirty="0">
            <a:solidFill>
              <a:schemeClr val="accent1">
                <a:lumMod val="50000"/>
              </a:schemeClr>
            </a:solidFill>
          </a:endParaRPr>
        </a:p>
      </dgm:t>
    </dgm:pt>
    <dgm:pt modelId="{67E77B2F-D424-4E30-B065-1F985D463ADA}" type="parTrans" cxnId="{3557A156-06E6-46CA-B523-457E2B4D75BB}">
      <dgm:prSet/>
      <dgm:spPr/>
      <dgm:t>
        <a:bodyPr/>
        <a:lstStyle/>
        <a:p>
          <a:endParaRPr lang="en-US">
            <a:solidFill>
              <a:schemeClr val="accent1">
                <a:lumMod val="50000"/>
              </a:schemeClr>
            </a:solidFill>
          </a:endParaRPr>
        </a:p>
      </dgm:t>
    </dgm:pt>
    <dgm:pt modelId="{8D377E57-C52B-40C3-ACA8-B71344ED3355}" type="sibTrans" cxnId="{3557A156-06E6-46CA-B523-457E2B4D75BB}">
      <dgm:prSet/>
      <dgm:spPr/>
      <dgm:t>
        <a:bodyPr/>
        <a:lstStyle/>
        <a:p>
          <a:endParaRPr lang="en-US">
            <a:solidFill>
              <a:schemeClr val="accent1">
                <a:lumMod val="50000"/>
              </a:schemeClr>
            </a:solidFill>
          </a:endParaRPr>
        </a:p>
      </dgm:t>
    </dgm:pt>
    <dgm:pt modelId="{5B68F81C-94D5-4C30-A8C0-261049DB5627}">
      <dgm:prSet phldrT="[Text]" custT="1"/>
      <dgm:spPr/>
      <dgm:t>
        <a:bodyPr lIns="91440"/>
        <a:lstStyle/>
        <a:p>
          <a:r>
            <a:rPr lang="en-US" sz="2000" smtClean="0">
              <a:solidFill>
                <a:schemeClr val="accent1">
                  <a:lumMod val="50000"/>
                </a:schemeClr>
              </a:solidFill>
            </a:rPr>
            <a:t>Hitting the Bulls Eye!</a:t>
          </a:r>
          <a:endParaRPr lang="en-US" sz="2000" baseline="0" dirty="0">
            <a:solidFill>
              <a:schemeClr val="accent1">
                <a:lumMod val="50000"/>
              </a:schemeClr>
            </a:solidFill>
          </a:endParaRPr>
        </a:p>
      </dgm:t>
    </dgm:pt>
    <dgm:pt modelId="{2F1F41A7-8F8A-4827-A279-FC6C97F182E0}" type="parTrans" cxnId="{A837D273-7392-4AB2-A1EB-B0E9EB732A27}">
      <dgm:prSet/>
      <dgm:spPr/>
      <dgm:t>
        <a:bodyPr/>
        <a:lstStyle/>
        <a:p>
          <a:endParaRPr lang="en-US">
            <a:solidFill>
              <a:schemeClr val="accent1">
                <a:lumMod val="50000"/>
              </a:schemeClr>
            </a:solidFill>
          </a:endParaRPr>
        </a:p>
      </dgm:t>
    </dgm:pt>
    <dgm:pt modelId="{5E99ECD8-E2FB-4521-AED0-9A90FF19CBE3}" type="sibTrans" cxnId="{A837D273-7392-4AB2-A1EB-B0E9EB732A27}">
      <dgm:prSet/>
      <dgm:spPr/>
      <dgm:t>
        <a:bodyPr/>
        <a:lstStyle/>
        <a:p>
          <a:endParaRPr lang="en-US">
            <a:solidFill>
              <a:schemeClr val="accent1">
                <a:lumMod val="50000"/>
              </a:schemeClr>
            </a:solidFill>
          </a:endParaRPr>
        </a:p>
      </dgm:t>
    </dgm:pt>
    <dgm:pt modelId="{A26AF4EE-97B9-408B-8B87-AB3D8BB99DB3}">
      <dgm:prSet phldrT="[Text]" custT="1"/>
      <dgm:spPr/>
      <dgm:t>
        <a:bodyPr lIns="91440"/>
        <a:lstStyle/>
        <a:p>
          <a:r>
            <a:rPr lang="en-US" sz="2000" smtClean="0">
              <a:solidFill>
                <a:schemeClr val="accent1">
                  <a:lumMod val="50000"/>
                </a:schemeClr>
              </a:solidFill>
            </a:rPr>
            <a:t>Getting on the Paper</a:t>
          </a:r>
          <a:endParaRPr lang="en-US" sz="2000" dirty="0">
            <a:solidFill>
              <a:schemeClr val="accent1">
                <a:lumMod val="50000"/>
              </a:schemeClr>
            </a:solidFill>
          </a:endParaRPr>
        </a:p>
      </dgm:t>
    </dgm:pt>
    <dgm:pt modelId="{816666B1-9447-4BD7-9177-7411A828D757}" type="parTrans" cxnId="{02D6019F-0E48-4C16-9A2A-F517086AD913}">
      <dgm:prSet/>
      <dgm:spPr/>
      <dgm:t>
        <a:bodyPr/>
        <a:lstStyle/>
        <a:p>
          <a:endParaRPr lang="en-US">
            <a:solidFill>
              <a:schemeClr val="accent1">
                <a:lumMod val="50000"/>
              </a:schemeClr>
            </a:solidFill>
          </a:endParaRPr>
        </a:p>
      </dgm:t>
    </dgm:pt>
    <dgm:pt modelId="{B15D0A44-C292-4988-A748-CD5B5E81DFD0}" type="sibTrans" cxnId="{02D6019F-0E48-4C16-9A2A-F517086AD913}">
      <dgm:prSet/>
      <dgm:spPr/>
      <dgm:t>
        <a:bodyPr/>
        <a:lstStyle/>
        <a:p>
          <a:endParaRPr lang="en-US">
            <a:solidFill>
              <a:schemeClr val="accent1">
                <a:lumMod val="50000"/>
              </a:schemeClr>
            </a:solidFill>
          </a:endParaRPr>
        </a:p>
      </dgm:t>
    </dgm:pt>
    <dgm:pt modelId="{09608384-72E7-4250-BE18-FADFC855269B}" type="pres">
      <dgm:prSet presAssocID="{1BAD8522-E1D8-4100-9F9C-B922C6893C90}" presName="composite" presStyleCnt="0">
        <dgm:presLayoutVars>
          <dgm:chMax val="5"/>
          <dgm:dir/>
          <dgm:resizeHandles val="exact"/>
        </dgm:presLayoutVars>
      </dgm:prSet>
      <dgm:spPr/>
      <dgm:t>
        <a:bodyPr/>
        <a:lstStyle/>
        <a:p>
          <a:endParaRPr lang="en-US"/>
        </a:p>
      </dgm:t>
    </dgm:pt>
    <dgm:pt modelId="{AC92647F-B3E1-46C0-B83B-FD76A52C1645}" type="pres">
      <dgm:prSet presAssocID="{EC912083-46BA-47EC-834F-B53C28E6D0BD}" presName="circle1" presStyleLbl="lnNode1" presStyleIdx="0" presStyleCnt="4"/>
      <dgm:spPr>
        <a:solidFill>
          <a:srgbClr val="FFFF00"/>
        </a:solidFill>
      </dgm:spPr>
      <dgm:t>
        <a:bodyPr/>
        <a:lstStyle/>
        <a:p>
          <a:endParaRPr lang="en-US"/>
        </a:p>
      </dgm:t>
    </dgm:pt>
    <dgm:pt modelId="{69FB9BBA-79D4-4230-9E7F-9288EA78D33D}" type="pres">
      <dgm:prSet presAssocID="{EC912083-46BA-47EC-834F-B53C28E6D0BD}" presName="text1" presStyleLbl="revTx" presStyleIdx="0" presStyleCnt="4">
        <dgm:presLayoutVars>
          <dgm:bulletEnabled val="1"/>
        </dgm:presLayoutVars>
      </dgm:prSet>
      <dgm:spPr/>
      <dgm:t>
        <a:bodyPr/>
        <a:lstStyle/>
        <a:p>
          <a:endParaRPr lang="en-US"/>
        </a:p>
      </dgm:t>
    </dgm:pt>
    <dgm:pt modelId="{0E319008-9AB4-4ADB-A4CF-BF86F870C5D9}" type="pres">
      <dgm:prSet presAssocID="{EC912083-46BA-47EC-834F-B53C28E6D0BD}" presName="line1" presStyleLbl="callout" presStyleIdx="0" presStyleCnt="8"/>
      <dgm:spPr/>
      <dgm:t>
        <a:bodyPr/>
        <a:lstStyle/>
        <a:p>
          <a:endParaRPr lang="en-US"/>
        </a:p>
      </dgm:t>
    </dgm:pt>
    <dgm:pt modelId="{B2ADE292-2F15-43B7-9C65-1A5A11133C46}" type="pres">
      <dgm:prSet presAssocID="{EC912083-46BA-47EC-834F-B53C28E6D0BD}" presName="d1" presStyleLbl="callout" presStyleIdx="1" presStyleCnt="8"/>
      <dgm:spPr/>
      <dgm:t>
        <a:bodyPr/>
        <a:lstStyle/>
        <a:p>
          <a:endParaRPr lang="en-US"/>
        </a:p>
      </dgm:t>
    </dgm:pt>
    <dgm:pt modelId="{A5D46284-6E00-4E26-AF66-4B6810FB9DBA}" type="pres">
      <dgm:prSet presAssocID="{F0ED2BDD-5EFF-4B2D-AF97-3470E2C34E25}" presName="circle2" presStyleLbl="lnNode1" presStyleIdx="1" presStyleCnt="4"/>
      <dgm:spPr>
        <a:solidFill>
          <a:srgbClr val="FF0000"/>
        </a:solidFill>
      </dgm:spPr>
      <dgm:t>
        <a:bodyPr/>
        <a:lstStyle/>
        <a:p>
          <a:endParaRPr lang="en-US"/>
        </a:p>
      </dgm:t>
    </dgm:pt>
    <dgm:pt modelId="{D4B2C05A-5D0D-4AC5-A6DB-661193F7192A}" type="pres">
      <dgm:prSet presAssocID="{F0ED2BDD-5EFF-4B2D-AF97-3470E2C34E25}" presName="text2" presStyleLbl="revTx" presStyleIdx="1" presStyleCnt="4">
        <dgm:presLayoutVars>
          <dgm:bulletEnabled val="1"/>
        </dgm:presLayoutVars>
      </dgm:prSet>
      <dgm:spPr/>
      <dgm:t>
        <a:bodyPr/>
        <a:lstStyle/>
        <a:p>
          <a:endParaRPr lang="en-US"/>
        </a:p>
      </dgm:t>
    </dgm:pt>
    <dgm:pt modelId="{96558F60-4003-45C0-8947-9B93819E2426}" type="pres">
      <dgm:prSet presAssocID="{F0ED2BDD-5EFF-4B2D-AF97-3470E2C34E25}" presName="line2" presStyleLbl="callout" presStyleIdx="2" presStyleCnt="8"/>
      <dgm:spPr/>
      <dgm:t>
        <a:bodyPr/>
        <a:lstStyle/>
        <a:p>
          <a:endParaRPr lang="en-US"/>
        </a:p>
      </dgm:t>
    </dgm:pt>
    <dgm:pt modelId="{11FAFDDF-6873-4838-9526-3354DAB82AC7}" type="pres">
      <dgm:prSet presAssocID="{F0ED2BDD-5EFF-4B2D-AF97-3470E2C34E25}" presName="d2" presStyleLbl="callout" presStyleIdx="3" presStyleCnt="8"/>
      <dgm:spPr/>
      <dgm:t>
        <a:bodyPr/>
        <a:lstStyle/>
        <a:p>
          <a:endParaRPr lang="en-US"/>
        </a:p>
      </dgm:t>
    </dgm:pt>
    <dgm:pt modelId="{5B2A2A02-CA56-4F13-9FF1-9FB3BE771F8A}" type="pres">
      <dgm:prSet presAssocID="{EE33DF1E-8F9C-4334-A6A3-B26F6CC659C7}" presName="circle3" presStyleLbl="lnNode1" presStyleIdx="2" presStyleCnt="4"/>
      <dgm:spPr>
        <a:solidFill>
          <a:schemeClr val="bg2">
            <a:lumMod val="50000"/>
          </a:schemeClr>
        </a:solidFill>
      </dgm:spPr>
      <dgm:t>
        <a:bodyPr/>
        <a:lstStyle/>
        <a:p>
          <a:endParaRPr lang="en-US"/>
        </a:p>
      </dgm:t>
    </dgm:pt>
    <dgm:pt modelId="{7A5F2DA4-487C-4861-A200-ABE78A5F120A}" type="pres">
      <dgm:prSet presAssocID="{EE33DF1E-8F9C-4334-A6A3-B26F6CC659C7}" presName="text3" presStyleLbl="revTx" presStyleIdx="2" presStyleCnt="4">
        <dgm:presLayoutVars>
          <dgm:bulletEnabled val="1"/>
        </dgm:presLayoutVars>
      </dgm:prSet>
      <dgm:spPr/>
      <dgm:t>
        <a:bodyPr/>
        <a:lstStyle/>
        <a:p>
          <a:endParaRPr lang="en-US"/>
        </a:p>
      </dgm:t>
    </dgm:pt>
    <dgm:pt modelId="{B4B99365-77C2-4013-97CF-AD0E5395F752}" type="pres">
      <dgm:prSet presAssocID="{EE33DF1E-8F9C-4334-A6A3-B26F6CC659C7}" presName="line3" presStyleLbl="callout" presStyleIdx="4" presStyleCnt="8"/>
      <dgm:spPr/>
      <dgm:t>
        <a:bodyPr/>
        <a:lstStyle/>
        <a:p>
          <a:endParaRPr lang="en-US"/>
        </a:p>
      </dgm:t>
    </dgm:pt>
    <dgm:pt modelId="{CE7C9588-57F9-4A38-87A4-3EAAFD12C48D}" type="pres">
      <dgm:prSet presAssocID="{EE33DF1E-8F9C-4334-A6A3-B26F6CC659C7}" presName="d3" presStyleLbl="callout" presStyleIdx="5" presStyleCnt="8"/>
      <dgm:spPr/>
      <dgm:t>
        <a:bodyPr/>
        <a:lstStyle/>
        <a:p>
          <a:endParaRPr lang="en-US"/>
        </a:p>
      </dgm:t>
    </dgm:pt>
    <dgm:pt modelId="{52780971-3BDF-4145-97A8-AB614D4FCEF9}" type="pres">
      <dgm:prSet presAssocID="{92E41CC5-A69E-48AC-83CC-238366019E2C}" presName="circle4" presStyleLbl="lnNode1" presStyleIdx="3" presStyleCnt="4"/>
      <dgm:spPr>
        <a:solidFill>
          <a:schemeClr val="tx1"/>
        </a:solidFill>
      </dgm:spPr>
      <dgm:t>
        <a:bodyPr/>
        <a:lstStyle/>
        <a:p>
          <a:endParaRPr lang="en-US"/>
        </a:p>
      </dgm:t>
    </dgm:pt>
    <dgm:pt modelId="{2D42A474-6AD0-4F83-A9AC-C56171F47E01}" type="pres">
      <dgm:prSet presAssocID="{92E41CC5-A69E-48AC-83CC-238366019E2C}" presName="text4" presStyleLbl="revTx" presStyleIdx="3" presStyleCnt="4">
        <dgm:presLayoutVars>
          <dgm:bulletEnabled val="1"/>
        </dgm:presLayoutVars>
      </dgm:prSet>
      <dgm:spPr/>
      <dgm:t>
        <a:bodyPr/>
        <a:lstStyle/>
        <a:p>
          <a:endParaRPr lang="en-US"/>
        </a:p>
      </dgm:t>
    </dgm:pt>
    <dgm:pt modelId="{3D468AB6-CDBF-4D2C-B53F-DB500FC2E1EF}" type="pres">
      <dgm:prSet presAssocID="{92E41CC5-A69E-48AC-83CC-238366019E2C}" presName="line4" presStyleLbl="callout" presStyleIdx="6" presStyleCnt="8"/>
      <dgm:spPr/>
      <dgm:t>
        <a:bodyPr/>
        <a:lstStyle/>
        <a:p>
          <a:endParaRPr lang="en-US"/>
        </a:p>
      </dgm:t>
    </dgm:pt>
    <dgm:pt modelId="{D78B524C-9346-4DDB-94E8-5B3A6975CD9A}" type="pres">
      <dgm:prSet presAssocID="{92E41CC5-A69E-48AC-83CC-238366019E2C}" presName="d4" presStyleLbl="callout" presStyleIdx="7" presStyleCnt="8"/>
      <dgm:spPr/>
      <dgm:t>
        <a:bodyPr/>
        <a:lstStyle/>
        <a:p>
          <a:endParaRPr lang="en-US"/>
        </a:p>
      </dgm:t>
    </dgm:pt>
  </dgm:ptLst>
  <dgm:cxnLst>
    <dgm:cxn modelId="{58B63ADD-6CB4-4181-ADBB-3F961B5EAB75}" srcId="{1BAD8522-E1D8-4100-9F9C-B922C6893C90}" destId="{EC912083-46BA-47EC-834F-B53C28E6D0BD}" srcOrd="0" destOrd="0" parTransId="{F1078060-4F1D-4792-900A-9DC3C71D1776}" sibTransId="{B4159C30-DBE3-473F-B6E7-4D39883C930F}"/>
    <dgm:cxn modelId="{17162A34-3FCF-44F3-84FC-C9D68CD1C79E}" type="presOf" srcId="{EC912083-46BA-47EC-834F-B53C28E6D0BD}" destId="{69FB9BBA-79D4-4230-9E7F-9288EA78D33D}" srcOrd="0" destOrd="0" presId="urn:microsoft.com/office/officeart/2005/8/layout/target1"/>
    <dgm:cxn modelId="{02D6019F-0E48-4C16-9A2A-F517086AD913}" srcId="{92E41CC5-A69E-48AC-83CC-238366019E2C}" destId="{A26AF4EE-97B9-408B-8B87-AB3D8BB99DB3}" srcOrd="0" destOrd="0" parTransId="{816666B1-9447-4BD7-9177-7411A828D757}" sibTransId="{B15D0A44-C292-4988-A748-CD5B5E81DFD0}"/>
    <dgm:cxn modelId="{86B58412-46D2-4CC3-B174-22CF4C6DFD38}" type="presOf" srcId="{F0ED2BDD-5EFF-4B2D-AF97-3470E2C34E25}" destId="{D4B2C05A-5D0D-4AC5-A6DB-661193F7192A}" srcOrd="0" destOrd="0" presId="urn:microsoft.com/office/officeart/2005/8/layout/target1"/>
    <dgm:cxn modelId="{4492706F-8B4F-4C61-B2A6-8B5298396941}" type="presOf" srcId="{190C37DF-CCFE-4AE0-8B03-6025BB3A77AF}" destId="{D4B2C05A-5D0D-4AC5-A6DB-661193F7192A}" srcOrd="0" destOrd="1" presId="urn:microsoft.com/office/officeart/2005/8/layout/target1"/>
    <dgm:cxn modelId="{756E4FF0-EA6E-4089-A8EA-7D744369236D}" type="presOf" srcId="{5B68F81C-94D5-4C30-A8C0-261049DB5627}" destId="{69FB9BBA-79D4-4230-9E7F-9288EA78D33D}" srcOrd="0" destOrd="1" presId="urn:microsoft.com/office/officeart/2005/8/layout/target1"/>
    <dgm:cxn modelId="{3945BA0C-940C-46F3-B8C0-D76349B25BB8}" type="presOf" srcId="{EE33DF1E-8F9C-4334-A6A3-B26F6CC659C7}" destId="{7A5F2DA4-487C-4861-A200-ABE78A5F120A}" srcOrd="0" destOrd="0" presId="urn:microsoft.com/office/officeart/2005/8/layout/target1"/>
    <dgm:cxn modelId="{BF0E4E66-9425-4CDC-B302-C8D229C019CF}" type="presOf" srcId="{1BAD8522-E1D8-4100-9F9C-B922C6893C90}" destId="{09608384-72E7-4250-BE18-FADFC855269B}" srcOrd="0" destOrd="0" presId="urn:microsoft.com/office/officeart/2005/8/layout/target1"/>
    <dgm:cxn modelId="{CECBEA25-95F6-4C32-918B-C138E25D1B3E}" type="presOf" srcId="{90C361AA-2018-4C64-85B8-1B02D7294D52}" destId="{7A5F2DA4-487C-4861-A200-ABE78A5F120A}" srcOrd="0" destOrd="1" presId="urn:microsoft.com/office/officeart/2005/8/layout/target1"/>
    <dgm:cxn modelId="{17FB83F0-2F8F-4FF0-B937-9220DFDF4A9F}" srcId="{1BAD8522-E1D8-4100-9F9C-B922C6893C90}" destId="{EE33DF1E-8F9C-4334-A6A3-B26F6CC659C7}" srcOrd="2" destOrd="0" parTransId="{7089E595-419A-443B-BD31-B556AE9E259C}" sibTransId="{DB4F21EA-D11D-4A25-BF88-2413959F8ED0}"/>
    <dgm:cxn modelId="{F1CEBBAC-F2DA-4BD1-BF64-7DDF61C90F3E}" srcId="{EE33DF1E-8F9C-4334-A6A3-B26F6CC659C7}" destId="{90C361AA-2018-4C64-85B8-1B02D7294D52}" srcOrd="0" destOrd="0" parTransId="{603F6C7C-3E9A-4081-9D7D-12468E39DCBF}" sibTransId="{D92F56F2-96E7-4FFE-ACBD-C0925B3382A1}"/>
    <dgm:cxn modelId="{4C4A6F30-8B1E-495C-A1A4-83DBD96CE3A4}" type="presOf" srcId="{92E41CC5-A69E-48AC-83CC-238366019E2C}" destId="{2D42A474-6AD0-4F83-A9AC-C56171F47E01}" srcOrd="0" destOrd="0" presId="urn:microsoft.com/office/officeart/2005/8/layout/target1"/>
    <dgm:cxn modelId="{3557A156-06E6-46CA-B523-457E2B4D75BB}" srcId="{F0ED2BDD-5EFF-4B2D-AF97-3470E2C34E25}" destId="{190C37DF-CCFE-4AE0-8B03-6025BB3A77AF}" srcOrd="0" destOrd="0" parTransId="{67E77B2F-D424-4E30-B065-1F985D463ADA}" sibTransId="{8D377E57-C52B-40C3-ACA8-B71344ED3355}"/>
    <dgm:cxn modelId="{A837D273-7392-4AB2-A1EB-B0E9EB732A27}" srcId="{EC912083-46BA-47EC-834F-B53C28E6D0BD}" destId="{5B68F81C-94D5-4C30-A8C0-261049DB5627}" srcOrd="0" destOrd="0" parTransId="{2F1F41A7-8F8A-4827-A279-FC6C97F182E0}" sibTransId="{5E99ECD8-E2FB-4521-AED0-9A90FF19CBE3}"/>
    <dgm:cxn modelId="{07956552-0F08-49DA-8238-38EA8B00E7CA}" type="presOf" srcId="{A26AF4EE-97B9-408B-8B87-AB3D8BB99DB3}" destId="{2D42A474-6AD0-4F83-A9AC-C56171F47E01}" srcOrd="0" destOrd="1" presId="urn:microsoft.com/office/officeart/2005/8/layout/target1"/>
    <dgm:cxn modelId="{F016BFB9-37DA-4093-BD60-A308E45ECEEC}" srcId="{1BAD8522-E1D8-4100-9F9C-B922C6893C90}" destId="{F0ED2BDD-5EFF-4B2D-AF97-3470E2C34E25}" srcOrd="1" destOrd="0" parTransId="{7BF5762E-CA5A-4A96-8A1D-4699EADF930C}" sibTransId="{6D32A681-E82D-4E18-A176-1E4E849D3EF8}"/>
    <dgm:cxn modelId="{F1BA6508-69B2-4FC0-9AEF-C99FBD632D72}" srcId="{1BAD8522-E1D8-4100-9F9C-B922C6893C90}" destId="{92E41CC5-A69E-48AC-83CC-238366019E2C}" srcOrd="3" destOrd="0" parTransId="{723B8238-6919-4A56-8ECF-9B9A0C4B97FE}" sibTransId="{32A69BE9-AEF6-4FCA-BC11-01C5A74E57B9}"/>
    <dgm:cxn modelId="{64F4ADED-4A71-4D5A-A75D-511022FCED99}" type="presParOf" srcId="{09608384-72E7-4250-BE18-FADFC855269B}" destId="{AC92647F-B3E1-46C0-B83B-FD76A52C1645}" srcOrd="0" destOrd="0" presId="urn:microsoft.com/office/officeart/2005/8/layout/target1"/>
    <dgm:cxn modelId="{BB60F9B0-1A53-4767-83AA-FE4A9114DF24}" type="presParOf" srcId="{09608384-72E7-4250-BE18-FADFC855269B}" destId="{69FB9BBA-79D4-4230-9E7F-9288EA78D33D}" srcOrd="1" destOrd="0" presId="urn:microsoft.com/office/officeart/2005/8/layout/target1"/>
    <dgm:cxn modelId="{E3A33304-5FAE-4577-88B9-710399A70552}" type="presParOf" srcId="{09608384-72E7-4250-BE18-FADFC855269B}" destId="{0E319008-9AB4-4ADB-A4CF-BF86F870C5D9}" srcOrd="2" destOrd="0" presId="urn:microsoft.com/office/officeart/2005/8/layout/target1"/>
    <dgm:cxn modelId="{E5EA1724-A15A-4975-82DA-8CA693641D11}" type="presParOf" srcId="{09608384-72E7-4250-BE18-FADFC855269B}" destId="{B2ADE292-2F15-43B7-9C65-1A5A11133C46}" srcOrd="3" destOrd="0" presId="urn:microsoft.com/office/officeart/2005/8/layout/target1"/>
    <dgm:cxn modelId="{7258A03C-F5A9-4D65-9C06-CA4941AED1B1}" type="presParOf" srcId="{09608384-72E7-4250-BE18-FADFC855269B}" destId="{A5D46284-6E00-4E26-AF66-4B6810FB9DBA}" srcOrd="4" destOrd="0" presId="urn:microsoft.com/office/officeart/2005/8/layout/target1"/>
    <dgm:cxn modelId="{4506443B-340A-42FB-8E12-657EFD220F1D}" type="presParOf" srcId="{09608384-72E7-4250-BE18-FADFC855269B}" destId="{D4B2C05A-5D0D-4AC5-A6DB-661193F7192A}" srcOrd="5" destOrd="0" presId="urn:microsoft.com/office/officeart/2005/8/layout/target1"/>
    <dgm:cxn modelId="{01AA1CC2-F3E2-4B75-9820-D5F866D09491}" type="presParOf" srcId="{09608384-72E7-4250-BE18-FADFC855269B}" destId="{96558F60-4003-45C0-8947-9B93819E2426}" srcOrd="6" destOrd="0" presId="urn:microsoft.com/office/officeart/2005/8/layout/target1"/>
    <dgm:cxn modelId="{1A102BA1-DC21-4C30-BBFA-6C7D3846923E}" type="presParOf" srcId="{09608384-72E7-4250-BE18-FADFC855269B}" destId="{11FAFDDF-6873-4838-9526-3354DAB82AC7}" srcOrd="7" destOrd="0" presId="urn:microsoft.com/office/officeart/2005/8/layout/target1"/>
    <dgm:cxn modelId="{9BF37683-3295-4E40-85CB-CD18470488A2}" type="presParOf" srcId="{09608384-72E7-4250-BE18-FADFC855269B}" destId="{5B2A2A02-CA56-4F13-9FF1-9FB3BE771F8A}" srcOrd="8" destOrd="0" presId="urn:microsoft.com/office/officeart/2005/8/layout/target1"/>
    <dgm:cxn modelId="{1D8179E1-6D90-4E56-B0A3-70E1F1550600}" type="presParOf" srcId="{09608384-72E7-4250-BE18-FADFC855269B}" destId="{7A5F2DA4-487C-4861-A200-ABE78A5F120A}" srcOrd="9" destOrd="0" presId="urn:microsoft.com/office/officeart/2005/8/layout/target1"/>
    <dgm:cxn modelId="{E796FB1D-C02A-4293-AA02-D0D974C01F63}" type="presParOf" srcId="{09608384-72E7-4250-BE18-FADFC855269B}" destId="{B4B99365-77C2-4013-97CF-AD0E5395F752}" srcOrd="10" destOrd="0" presId="urn:microsoft.com/office/officeart/2005/8/layout/target1"/>
    <dgm:cxn modelId="{AC482744-5FC4-456F-B52F-FB10DC0B23B7}" type="presParOf" srcId="{09608384-72E7-4250-BE18-FADFC855269B}" destId="{CE7C9588-57F9-4A38-87A4-3EAAFD12C48D}" srcOrd="11" destOrd="0" presId="urn:microsoft.com/office/officeart/2005/8/layout/target1"/>
    <dgm:cxn modelId="{9228DE4F-B30E-4CFD-937C-A7046957CE7F}" type="presParOf" srcId="{09608384-72E7-4250-BE18-FADFC855269B}" destId="{52780971-3BDF-4145-97A8-AB614D4FCEF9}" srcOrd="12" destOrd="0" presId="urn:microsoft.com/office/officeart/2005/8/layout/target1"/>
    <dgm:cxn modelId="{62A05AAD-8452-4588-A70A-31BBC62A20FD}" type="presParOf" srcId="{09608384-72E7-4250-BE18-FADFC855269B}" destId="{2D42A474-6AD0-4F83-A9AC-C56171F47E01}" srcOrd="13" destOrd="0" presId="urn:microsoft.com/office/officeart/2005/8/layout/target1"/>
    <dgm:cxn modelId="{52C0BAC7-854D-4179-8A2D-0A0F58ADC80D}" type="presParOf" srcId="{09608384-72E7-4250-BE18-FADFC855269B}" destId="{3D468AB6-CDBF-4D2C-B53F-DB500FC2E1EF}" srcOrd="14" destOrd="0" presId="urn:microsoft.com/office/officeart/2005/8/layout/target1"/>
    <dgm:cxn modelId="{5F122B4D-20D3-498F-B774-5F28940736DF}" type="presParOf" srcId="{09608384-72E7-4250-BE18-FADFC855269B}" destId="{D78B524C-9346-4DDB-94E8-5B3A6975CD9A}" srcOrd="15"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80971-3BDF-4145-97A8-AB614D4FCEF9}">
      <dsp:nvSpPr>
        <dsp:cNvPr id="0" name=""/>
        <dsp:cNvSpPr/>
      </dsp:nvSpPr>
      <dsp:spPr>
        <a:xfrm>
          <a:off x="0" y="1920240"/>
          <a:ext cx="4069080" cy="4069080"/>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B2A2A02-CA56-4F13-9FF1-9FB3BE771F8A}">
      <dsp:nvSpPr>
        <dsp:cNvPr id="0" name=""/>
        <dsp:cNvSpPr/>
      </dsp:nvSpPr>
      <dsp:spPr>
        <a:xfrm>
          <a:off x="581539" y="2501779"/>
          <a:ext cx="2906001" cy="2906001"/>
        </a:xfrm>
        <a:prstGeom prst="ellipse">
          <a:avLst/>
        </a:prstGeom>
        <a:solidFill>
          <a:schemeClr val="bg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5D46284-6E00-4E26-AF66-4B6810FB9DBA}">
      <dsp:nvSpPr>
        <dsp:cNvPr id="0" name=""/>
        <dsp:cNvSpPr/>
      </dsp:nvSpPr>
      <dsp:spPr>
        <a:xfrm>
          <a:off x="1162739" y="3082979"/>
          <a:ext cx="1743600" cy="1743600"/>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C92647F-B3E1-46C0-B83B-FD76A52C1645}">
      <dsp:nvSpPr>
        <dsp:cNvPr id="0" name=""/>
        <dsp:cNvSpPr/>
      </dsp:nvSpPr>
      <dsp:spPr>
        <a:xfrm>
          <a:off x="1743939" y="3664179"/>
          <a:ext cx="581200" cy="581200"/>
        </a:xfrm>
        <a:prstGeom prst="ellipse">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9FB9BBA-79D4-4230-9E7F-9288EA78D33D}">
      <dsp:nvSpPr>
        <dsp:cNvPr id="0" name=""/>
        <dsp:cNvSpPr/>
      </dsp:nvSpPr>
      <dsp:spPr>
        <a:xfrm>
          <a:off x="4747259" y="563879"/>
          <a:ext cx="2034540" cy="97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t" anchorCtr="0">
          <a:noAutofit/>
        </a:bodyPr>
        <a:lstStyle/>
        <a:p>
          <a:pPr lvl="0" algn="l" defTabSz="889000">
            <a:lnSpc>
              <a:spcPct val="90000"/>
            </a:lnSpc>
            <a:spcBef>
              <a:spcPct val="0"/>
            </a:spcBef>
            <a:spcAft>
              <a:spcPct val="35000"/>
            </a:spcAft>
          </a:pPr>
          <a:r>
            <a:rPr lang="en-US" sz="2000" kern="1200" baseline="0" smtClean="0">
              <a:solidFill>
                <a:schemeClr val="accent1">
                  <a:lumMod val="50000"/>
                </a:schemeClr>
              </a:solidFill>
            </a:rPr>
            <a:t>Stage 4</a:t>
          </a:r>
          <a:endParaRPr lang="en-US" sz="2000" kern="1200" baseline="0" dirty="0">
            <a:solidFill>
              <a:schemeClr val="accent1">
                <a:lumMod val="50000"/>
              </a:schemeClr>
            </a:solidFill>
          </a:endParaRPr>
        </a:p>
        <a:p>
          <a:pPr marL="228600" lvl="1" indent="-228600" algn="l" defTabSz="889000">
            <a:lnSpc>
              <a:spcPct val="90000"/>
            </a:lnSpc>
            <a:spcBef>
              <a:spcPct val="0"/>
            </a:spcBef>
            <a:spcAft>
              <a:spcPct val="15000"/>
            </a:spcAft>
            <a:buChar char="••"/>
          </a:pPr>
          <a:r>
            <a:rPr lang="en-US" sz="2000" kern="1200" smtClean="0">
              <a:solidFill>
                <a:schemeClr val="accent1">
                  <a:lumMod val="50000"/>
                </a:schemeClr>
              </a:solidFill>
            </a:rPr>
            <a:t>Hitting the Bulls Eye!</a:t>
          </a:r>
          <a:endParaRPr lang="en-US" sz="2000" kern="1200" baseline="0" dirty="0">
            <a:solidFill>
              <a:schemeClr val="accent1">
                <a:lumMod val="50000"/>
              </a:schemeClr>
            </a:solidFill>
          </a:endParaRPr>
        </a:p>
      </dsp:txBody>
      <dsp:txXfrm>
        <a:off x="4747259" y="563879"/>
        <a:ext cx="2034540" cy="973188"/>
      </dsp:txXfrm>
    </dsp:sp>
    <dsp:sp modelId="{0E319008-9AB4-4ADB-A4CF-BF86F870C5D9}">
      <dsp:nvSpPr>
        <dsp:cNvPr id="0" name=""/>
        <dsp:cNvSpPr/>
      </dsp:nvSpPr>
      <dsp:spPr>
        <a:xfrm>
          <a:off x="4238625" y="1050474"/>
          <a:ext cx="508635" cy="0"/>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B2ADE292-2F15-43B7-9C65-1A5A11133C46}">
      <dsp:nvSpPr>
        <dsp:cNvPr id="0" name=""/>
        <dsp:cNvSpPr/>
      </dsp:nvSpPr>
      <dsp:spPr>
        <a:xfrm rot="5400000">
          <a:off x="1681886" y="1370914"/>
          <a:ext cx="2875483" cy="2237994"/>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D4B2C05A-5D0D-4AC5-A6DB-661193F7192A}">
      <dsp:nvSpPr>
        <dsp:cNvPr id="0" name=""/>
        <dsp:cNvSpPr/>
      </dsp:nvSpPr>
      <dsp:spPr>
        <a:xfrm>
          <a:off x="4747259" y="1537068"/>
          <a:ext cx="2034540" cy="97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t" anchorCtr="0">
          <a:noAutofit/>
        </a:bodyPr>
        <a:lstStyle/>
        <a:p>
          <a:pPr lvl="0" algn="l" defTabSz="889000">
            <a:lnSpc>
              <a:spcPct val="90000"/>
            </a:lnSpc>
            <a:spcBef>
              <a:spcPct val="0"/>
            </a:spcBef>
            <a:spcAft>
              <a:spcPct val="35000"/>
            </a:spcAft>
          </a:pPr>
          <a:r>
            <a:rPr lang="en-US" sz="2000" kern="1200" baseline="0" smtClean="0">
              <a:solidFill>
                <a:schemeClr val="accent1">
                  <a:lumMod val="50000"/>
                </a:schemeClr>
              </a:solidFill>
            </a:rPr>
            <a:t>Stage 3</a:t>
          </a:r>
          <a:endParaRPr lang="en-US" sz="2000" kern="1200" dirty="0">
            <a:solidFill>
              <a:schemeClr val="accent1">
                <a:lumMod val="50000"/>
              </a:schemeClr>
            </a:solidFill>
          </a:endParaRPr>
        </a:p>
        <a:p>
          <a:pPr marL="228600" lvl="1" indent="-228600" algn="l" defTabSz="889000">
            <a:lnSpc>
              <a:spcPct val="90000"/>
            </a:lnSpc>
            <a:spcBef>
              <a:spcPct val="0"/>
            </a:spcBef>
            <a:spcAft>
              <a:spcPct val="15000"/>
            </a:spcAft>
            <a:buChar char="••"/>
          </a:pPr>
          <a:r>
            <a:rPr lang="en-US" sz="2000" kern="1200" smtClean="0">
              <a:solidFill>
                <a:schemeClr val="accent1">
                  <a:lumMod val="50000"/>
                </a:schemeClr>
              </a:solidFill>
            </a:rPr>
            <a:t>Zeroing In</a:t>
          </a:r>
          <a:endParaRPr lang="en-US" sz="2000" kern="1200" dirty="0">
            <a:solidFill>
              <a:schemeClr val="accent1">
                <a:lumMod val="50000"/>
              </a:schemeClr>
            </a:solidFill>
          </a:endParaRPr>
        </a:p>
      </dsp:txBody>
      <dsp:txXfrm>
        <a:off x="4747259" y="1537068"/>
        <a:ext cx="2034540" cy="973188"/>
      </dsp:txXfrm>
    </dsp:sp>
    <dsp:sp modelId="{96558F60-4003-45C0-8947-9B93819E2426}">
      <dsp:nvSpPr>
        <dsp:cNvPr id="0" name=""/>
        <dsp:cNvSpPr/>
      </dsp:nvSpPr>
      <dsp:spPr>
        <a:xfrm>
          <a:off x="4238625" y="2023662"/>
          <a:ext cx="508635" cy="0"/>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11FAFDDF-6873-4838-9526-3354DAB82AC7}">
      <dsp:nvSpPr>
        <dsp:cNvPr id="0" name=""/>
        <dsp:cNvSpPr/>
      </dsp:nvSpPr>
      <dsp:spPr>
        <a:xfrm rot="5400000">
          <a:off x="2179670" y="2328165"/>
          <a:ext cx="2361422" cy="1753095"/>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7A5F2DA4-487C-4861-A200-ABE78A5F120A}">
      <dsp:nvSpPr>
        <dsp:cNvPr id="0" name=""/>
        <dsp:cNvSpPr/>
      </dsp:nvSpPr>
      <dsp:spPr>
        <a:xfrm>
          <a:off x="4747259" y="2510256"/>
          <a:ext cx="2034540" cy="97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t" anchorCtr="0">
          <a:noAutofit/>
        </a:bodyPr>
        <a:lstStyle/>
        <a:p>
          <a:pPr lvl="0" algn="l" defTabSz="889000">
            <a:lnSpc>
              <a:spcPct val="90000"/>
            </a:lnSpc>
            <a:spcBef>
              <a:spcPct val="0"/>
            </a:spcBef>
            <a:spcAft>
              <a:spcPct val="35000"/>
            </a:spcAft>
          </a:pPr>
          <a:r>
            <a:rPr lang="en-US" sz="2000" kern="1200" smtClean="0">
              <a:solidFill>
                <a:schemeClr val="accent1">
                  <a:lumMod val="50000"/>
                </a:schemeClr>
              </a:solidFill>
            </a:rPr>
            <a:t>Stage 2</a:t>
          </a:r>
          <a:endParaRPr lang="en-US" sz="2000" kern="1200" dirty="0">
            <a:solidFill>
              <a:schemeClr val="accent1">
                <a:lumMod val="50000"/>
              </a:schemeClr>
            </a:solidFill>
          </a:endParaRPr>
        </a:p>
        <a:p>
          <a:pPr marL="228600" lvl="1" indent="-228600" algn="l" defTabSz="889000">
            <a:lnSpc>
              <a:spcPct val="90000"/>
            </a:lnSpc>
            <a:spcBef>
              <a:spcPct val="0"/>
            </a:spcBef>
            <a:spcAft>
              <a:spcPct val="15000"/>
            </a:spcAft>
            <a:buChar char="••"/>
          </a:pPr>
          <a:r>
            <a:rPr lang="en-US" sz="2000" kern="1200" smtClean="0">
              <a:solidFill>
                <a:schemeClr val="accent1">
                  <a:lumMod val="50000"/>
                </a:schemeClr>
              </a:solidFill>
            </a:rPr>
            <a:t>Adjusting the Sights</a:t>
          </a:r>
          <a:endParaRPr lang="en-US" sz="2000" kern="1200" dirty="0">
            <a:solidFill>
              <a:schemeClr val="accent1">
                <a:lumMod val="50000"/>
              </a:schemeClr>
            </a:solidFill>
          </a:endParaRPr>
        </a:p>
      </dsp:txBody>
      <dsp:txXfrm>
        <a:off x="4747259" y="2510256"/>
        <a:ext cx="2034540" cy="973188"/>
      </dsp:txXfrm>
    </dsp:sp>
    <dsp:sp modelId="{B4B99365-77C2-4013-97CF-AD0E5395F752}">
      <dsp:nvSpPr>
        <dsp:cNvPr id="0" name=""/>
        <dsp:cNvSpPr/>
      </dsp:nvSpPr>
      <dsp:spPr>
        <a:xfrm>
          <a:off x="4238625" y="2996850"/>
          <a:ext cx="508635" cy="0"/>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CE7C9588-57F9-4A38-87A4-3EAAFD12C48D}">
      <dsp:nvSpPr>
        <dsp:cNvPr id="0" name=""/>
        <dsp:cNvSpPr/>
      </dsp:nvSpPr>
      <dsp:spPr>
        <a:xfrm rot="5400000">
          <a:off x="2661517" y="3220311"/>
          <a:ext cx="1801246" cy="1352969"/>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2D42A474-6AD0-4F83-A9AC-C56171F47E01}">
      <dsp:nvSpPr>
        <dsp:cNvPr id="0" name=""/>
        <dsp:cNvSpPr/>
      </dsp:nvSpPr>
      <dsp:spPr>
        <a:xfrm>
          <a:off x="4747259" y="3483444"/>
          <a:ext cx="2034540" cy="97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25400" rIns="25400" bIns="25400" numCol="1" spcCol="1270" anchor="t" anchorCtr="0">
          <a:noAutofit/>
        </a:bodyPr>
        <a:lstStyle/>
        <a:p>
          <a:pPr lvl="0" algn="l" defTabSz="889000">
            <a:lnSpc>
              <a:spcPct val="90000"/>
            </a:lnSpc>
            <a:spcBef>
              <a:spcPct val="0"/>
            </a:spcBef>
            <a:spcAft>
              <a:spcPct val="35000"/>
            </a:spcAft>
          </a:pPr>
          <a:r>
            <a:rPr lang="en-US" sz="2000" kern="1200" baseline="0" smtClean="0">
              <a:solidFill>
                <a:schemeClr val="accent1">
                  <a:lumMod val="50000"/>
                </a:schemeClr>
              </a:solidFill>
            </a:rPr>
            <a:t>Stage 1</a:t>
          </a:r>
          <a:endParaRPr lang="en-US" sz="2000" kern="1200" dirty="0">
            <a:solidFill>
              <a:schemeClr val="accent1">
                <a:lumMod val="50000"/>
              </a:schemeClr>
            </a:solidFill>
          </a:endParaRPr>
        </a:p>
        <a:p>
          <a:pPr marL="228600" lvl="1" indent="-228600" algn="l" defTabSz="889000">
            <a:lnSpc>
              <a:spcPct val="90000"/>
            </a:lnSpc>
            <a:spcBef>
              <a:spcPct val="0"/>
            </a:spcBef>
            <a:spcAft>
              <a:spcPct val="15000"/>
            </a:spcAft>
            <a:buChar char="••"/>
          </a:pPr>
          <a:r>
            <a:rPr lang="en-US" sz="2000" kern="1200" smtClean="0">
              <a:solidFill>
                <a:schemeClr val="accent1">
                  <a:lumMod val="50000"/>
                </a:schemeClr>
              </a:solidFill>
            </a:rPr>
            <a:t>Getting on the Paper</a:t>
          </a:r>
          <a:endParaRPr lang="en-US" sz="2000" kern="1200" dirty="0">
            <a:solidFill>
              <a:schemeClr val="accent1">
                <a:lumMod val="50000"/>
              </a:schemeClr>
            </a:solidFill>
          </a:endParaRPr>
        </a:p>
      </dsp:txBody>
      <dsp:txXfrm>
        <a:off x="4747259" y="3483444"/>
        <a:ext cx="2034540" cy="973188"/>
      </dsp:txXfrm>
    </dsp:sp>
    <dsp:sp modelId="{3D468AB6-CDBF-4D2C-B53F-DB500FC2E1EF}">
      <dsp:nvSpPr>
        <dsp:cNvPr id="0" name=""/>
        <dsp:cNvSpPr/>
      </dsp:nvSpPr>
      <dsp:spPr>
        <a:xfrm>
          <a:off x="4238625" y="3970039"/>
          <a:ext cx="508635" cy="0"/>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D78B524C-9346-4DDB-94E8-5B3A6975CD9A}">
      <dsp:nvSpPr>
        <dsp:cNvPr id="0" name=""/>
        <dsp:cNvSpPr/>
      </dsp:nvSpPr>
      <dsp:spPr>
        <a:xfrm rot="5400000">
          <a:off x="3144517" y="4115983"/>
          <a:ext cx="1238085" cy="945382"/>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8FEBE-006D-4E3E-A91E-4E498D1AFCB0}" type="datetimeFigureOut">
              <a:rPr lang="en-US" smtClean="0"/>
              <a:pPr/>
              <a:t>6/9/2011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2642F-FDAD-4697-9B6F-4650C9BB887E}" type="slidenum">
              <a:rPr lang="en-US" smtClean="0"/>
              <a:pPr/>
              <a:t>‹#›</a:t>
            </a:fld>
            <a:endParaRPr lang="en-US"/>
          </a:p>
        </p:txBody>
      </p:sp>
    </p:spTree>
    <p:extLst>
      <p:ext uri="{BB962C8B-B14F-4D97-AF65-F5344CB8AC3E}">
        <p14:creationId xmlns:p14="http://schemas.microsoft.com/office/powerpoint/2010/main" val="3692117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F2642F-FDAD-4697-9B6F-4650C9BB887E}" type="slidenum">
              <a:rPr lang="en-US" smtClean="0"/>
              <a:pPr/>
              <a:t>9</a:t>
            </a:fld>
            <a:endParaRPr lang="en-US"/>
          </a:p>
        </p:txBody>
      </p:sp>
    </p:spTree>
    <p:extLst>
      <p:ext uri="{BB962C8B-B14F-4D97-AF65-F5344CB8AC3E}">
        <p14:creationId xmlns:p14="http://schemas.microsoft.com/office/powerpoint/2010/main" val="2851452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split_arrow_title.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cstate="print">
            <a:lum contrast="20000"/>
          </a:blip>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6492875"/>
            <a:ext cx="2133600" cy="365125"/>
          </a:xfrm>
        </p:spPr>
        <p:txBody>
          <a:bodyPr/>
          <a:lstStyle/>
          <a:p>
            <a:fld id="{53D79926-2741-40F3-9A15-6BEFDAA475F8}" type="datetime1">
              <a:rPr lang="en-US" smtClean="0"/>
              <a:t>6/9/2011</a:t>
            </a:fld>
            <a:endParaRPr lang="en-US"/>
          </a:p>
        </p:txBody>
      </p:sp>
      <p:sp>
        <p:nvSpPr>
          <p:cNvPr id="5" name="Footer Placeholder 4"/>
          <p:cNvSpPr>
            <a:spLocks noGrp="1"/>
          </p:cNvSpPr>
          <p:nvPr>
            <p:ph type="ftr" sz="quarter" idx="11"/>
          </p:nvPr>
        </p:nvSpPr>
        <p:spPr>
          <a:xfrm>
            <a:off x="3124200" y="6492875"/>
            <a:ext cx="2895600" cy="365125"/>
          </a:xfrm>
        </p:spPr>
        <p:txBody>
          <a:bodyPr/>
          <a:lstStyle/>
          <a:p>
            <a:r>
              <a:rPr lang="en-US" smtClean="0"/>
              <a:t>Robert Brown / AIHE</a:t>
            </a:r>
            <a:endParaRPr lang="en-US"/>
          </a:p>
        </p:txBody>
      </p:sp>
      <p:sp>
        <p:nvSpPr>
          <p:cNvPr id="6" name="Slide Number Placeholder 5"/>
          <p:cNvSpPr>
            <a:spLocks noGrp="1"/>
          </p:cNvSpPr>
          <p:nvPr>
            <p:ph type="sldNum" sz="quarter" idx="12"/>
          </p:nvPr>
        </p:nvSpPr>
        <p:spPr>
          <a:xfrm>
            <a:off x="6553200" y="6492875"/>
            <a:ext cx="2133600" cy="365125"/>
          </a:xfrm>
        </p:spPr>
        <p:txBody>
          <a:bodyPr/>
          <a:lstStyle/>
          <a:p>
            <a:fld id="{944DE186-3112-4AB8-AF78-FDBC8ACE92CB}" type="slidenum">
              <a:rPr lang="en-US" smtClean="0"/>
              <a:pPr/>
              <a:t>‹#›</a:t>
            </a:fld>
            <a:endParaRPr lang="en-US"/>
          </a:p>
        </p:txBody>
      </p:sp>
      <p:sp>
        <p:nvSpPr>
          <p:cNvPr id="2" name="Title 1"/>
          <p:cNvSpPr>
            <a:spLocks noGrp="1"/>
          </p:cNvSpPr>
          <p:nvPr>
            <p:ph type="ctrTitle" hasCustomPrompt="1"/>
          </p:nvPr>
        </p:nvSpPr>
        <p:spPr>
          <a:xfrm>
            <a:off x="685800" y="-381000"/>
            <a:ext cx="7772400" cy="1470025"/>
          </a:xfrm>
        </p:spPr>
        <p:txBody>
          <a:bodyPr anchor="b"/>
          <a:lstStyle>
            <a:lvl1pPr algn="l">
              <a:defRPr sz="3600" baseline="0">
                <a:ln>
                  <a:solidFill>
                    <a:schemeClr val="tx1">
                      <a:lumMod val="95000"/>
                      <a:lumOff val="5000"/>
                    </a:schemeClr>
                  </a:solidFill>
                </a:ln>
                <a:solidFill>
                  <a:schemeClr val="bg2">
                    <a:lumMod val="50000"/>
                  </a:schemeClr>
                </a:solidFill>
              </a:defRPr>
            </a:lvl1pPr>
          </a:lstStyle>
          <a:p>
            <a:r>
              <a:rPr lang="en-US" dirty="0" smtClean="0"/>
              <a:t>Logistic Earth</a:t>
            </a:r>
            <a:endParaRPr lang="en-US" dirty="0"/>
          </a:p>
        </p:txBody>
      </p:sp>
      <p:sp>
        <p:nvSpPr>
          <p:cNvPr id="3" name="Subtitle 2"/>
          <p:cNvSpPr>
            <a:spLocks noGrp="1"/>
          </p:cNvSpPr>
          <p:nvPr>
            <p:ph type="subTitle" idx="1"/>
          </p:nvPr>
        </p:nvSpPr>
        <p:spPr>
          <a:xfrm>
            <a:off x="685800" y="1066800"/>
            <a:ext cx="6400800" cy="762000"/>
          </a:xfrm>
          <a:ln>
            <a:noFill/>
          </a:ln>
        </p:spPr>
        <p:txBody>
          <a:bodyPr>
            <a:normAutofit/>
          </a:bodyPr>
          <a:lstStyle>
            <a:lvl1pPr marL="0" indent="0" algn="l">
              <a:buNone/>
              <a:defRPr sz="2400">
                <a:ln w="3175">
                  <a:noFill/>
                </a:ln>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84224490"/>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800"/>
                                  </p:stCondLst>
                                  <p:childTnLst>
                                    <p:cmd type="call" cmd="playFrom(0.0)">
                                      <p:cBhvr>
                                        <p:cTn id="6" dur="7931" fill="hold"/>
                                        <p:tgtEl>
                                          <p:spTgt spid="9"/>
                                        </p:tgtEl>
                                      </p:cBhvr>
                                    </p:cmd>
                                  </p:childTnLst>
                                </p:cTn>
                              </p:par>
                              <p:par>
                                <p:cTn id="7" presetID="10" presetClass="entr" presetSubtype="0" fill="hold" grpId="0" nodeType="withEffect">
                                  <p:stCondLst>
                                    <p:cond delay="200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1900"/>
                                        <p:tgtEl>
                                          <p:spTgt spid="3">
                                            <p:txEl>
                                              <p:pRg st="0" end="0"/>
                                            </p:txEl>
                                          </p:spTgt>
                                        </p:tgtEl>
                                      </p:cBhvr>
                                    </p:animEffect>
                                  </p:childTnLst>
                                </p:cTn>
                              </p:par>
                              <p:par>
                                <p:cTn id="10" presetID="2" presetClass="entr" presetSubtype="8" decel="19000" fill="hold" grpId="0" nodeType="withEffect">
                                  <p:stCondLst>
                                    <p:cond delay="2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600" fill="hold"/>
                                        <p:tgtEl>
                                          <p:spTgt spid="2"/>
                                        </p:tgtEl>
                                        <p:attrNameLst>
                                          <p:attrName>ppt_x</p:attrName>
                                        </p:attrNameLst>
                                      </p:cBhvr>
                                      <p:tavLst>
                                        <p:tav tm="0">
                                          <p:val>
                                            <p:strVal val="0-#ppt_w/2"/>
                                          </p:val>
                                        </p:tav>
                                        <p:tav tm="100000">
                                          <p:val>
                                            <p:strVal val="#ppt_x"/>
                                          </p:val>
                                        </p:tav>
                                      </p:tavLst>
                                    </p:anim>
                                    <p:anim calcmode="lin" valueType="num">
                                      <p:cBhvr additive="base">
                                        <p:cTn id="13" dur="16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9"/>
                </p:tgtEl>
              </p:cMediaNode>
            </p:video>
          </p:childTnLst>
        </p:cTn>
      </p:par>
    </p:tnLst>
    <p:bldLst>
      <p:bldP spid="2" grpId="0"/>
      <p:bldP spid="3" grpId="0" build="p">
        <p:tmplLst>
          <p:tmpl lvl="1">
            <p:tnLst>
              <p:par>
                <p:cTn presetID="10" presetClass="entr" presetSubtype="0" fill="hold" nodeType="withEffect">
                  <p:stCondLst>
                    <p:cond delay="2000"/>
                  </p:stCondLst>
                  <p:childTnLst>
                    <p:set>
                      <p:cBhvr>
                        <p:cTn dur="1" fill="hold">
                          <p:stCondLst>
                            <p:cond delay="0"/>
                          </p:stCondLst>
                        </p:cTn>
                        <p:tgtEl>
                          <p:spTgt spid="3"/>
                        </p:tgtEl>
                        <p:attrNameLst>
                          <p:attrName>style.visibility</p:attrName>
                        </p:attrNameLst>
                      </p:cBhvr>
                      <p:to>
                        <p:strVal val="visible"/>
                      </p:to>
                    </p:set>
                    <p:animEffect transition="in" filter="fade">
                      <p:cBhvr>
                        <p:cTn dur="19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6492875"/>
            <a:ext cx="2133600" cy="365125"/>
          </a:xfrm>
        </p:spPr>
        <p:txBody>
          <a:bodyPr/>
          <a:lstStyle/>
          <a:p>
            <a:fld id="{D88C04F7-318C-4CD2-8AD2-1E5CD4756EED}" type="datetime1">
              <a:rPr lang="en-US" smtClean="0"/>
              <a:t>6/9/2011</a:t>
            </a:fld>
            <a:endParaRPr lang="en-US"/>
          </a:p>
        </p:txBody>
      </p:sp>
      <p:sp>
        <p:nvSpPr>
          <p:cNvPr id="5" name="Footer Placeholder 4"/>
          <p:cNvSpPr>
            <a:spLocks noGrp="1"/>
          </p:cNvSpPr>
          <p:nvPr>
            <p:ph type="ftr" sz="quarter" idx="11"/>
          </p:nvPr>
        </p:nvSpPr>
        <p:spPr>
          <a:xfrm>
            <a:off x="3124200" y="6492875"/>
            <a:ext cx="2895600" cy="365125"/>
          </a:xfrm>
        </p:spPr>
        <p:txBody>
          <a:bodyPr/>
          <a:lstStyle/>
          <a:p>
            <a:r>
              <a:rPr lang="en-US" smtClean="0"/>
              <a:t>Robert Brown / AIHE</a:t>
            </a:r>
            <a:endParaRPr lang="en-US"/>
          </a:p>
        </p:txBody>
      </p:sp>
      <p:sp>
        <p:nvSpPr>
          <p:cNvPr id="6" name="Slide Number Placeholder 5"/>
          <p:cNvSpPr>
            <a:spLocks noGrp="1"/>
          </p:cNvSpPr>
          <p:nvPr>
            <p:ph type="sldNum" sz="quarter" idx="12"/>
          </p:nvPr>
        </p:nvSpPr>
        <p:spPr>
          <a:xfrm>
            <a:off x="6553200" y="6492875"/>
            <a:ext cx="2133600" cy="365125"/>
          </a:xfrm>
        </p:spPr>
        <p:txBody>
          <a:bodyPr/>
          <a:lstStyle/>
          <a:p>
            <a:fld id="{944DE186-3112-4AB8-AF78-FDBC8ACE92CB}" type="slidenum">
              <a:rPr lang="en-US" smtClean="0"/>
              <a:pPr/>
              <a:t>‹#›</a:t>
            </a:fld>
            <a:endParaRPr lang="en-US"/>
          </a:p>
        </p:txBody>
      </p:sp>
      <p:sp>
        <p:nvSpPr>
          <p:cNvPr id="2" name="Title 1"/>
          <p:cNvSpPr>
            <a:spLocks noGrp="1"/>
          </p:cNvSpPr>
          <p:nvPr>
            <p:ph type="ctrTitle" hasCustomPrompt="1"/>
          </p:nvPr>
        </p:nvSpPr>
        <p:spPr>
          <a:xfrm>
            <a:off x="685800" y="-381000"/>
            <a:ext cx="7772400" cy="1470025"/>
          </a:xfrm>
        </p:spPr>
        <p:txBody>
          <a:bodyPr anchor="b"/>
          <a:lstStyle>
            <a:lvl1pPr algn="l">
              <a:defRPr sz="3600" baseline="0">
                <a:ln>
                  <a:solidFill>
                    <a:schemeClr val="tx1">
                      <a:lumMod val="95000"/>
                      <a:lumOff val="5000"/>
                    </a:schemeClr>
                  </a:solidFill>
                </a:ln>
                <a:solidFill>
                  <a:schemeClr val="bg2">
                    <a:lumMod val="50000"/>
                  </a:schemeClr>
                </a:solidFill>
              </a:defRPr>
            </a:lvl1pPr>
          </a:lstStyle>
          <a:p>
            <a:r>
              <a:rPr lang="en-US" dirty="0" smtClean="0"/>
              <a:t>Logistic Earth</a:t>
            </a:r>
            <a:endParaRPr lang="en-US" dirty="0"/>
          </a:p>
        </p:txBody>
      </p:sp>
      <p:sp>
        <p:nvSpPr>
          <p:cNvPr id="3" name="Subtitle 2"/>
          <p:cNvSpPr>
            <a:spLocks noGrp="1"/>
          </p:cNvSpPr>
          <p:nvPr>
            <p:ph type="subTitle" idx="1"/>
          </p:nvPr>
        </p:nvSpPr>
        <p:spPr>
          <a:xfrm>
            <a:off x="685800" y="1066800"/>
            <a:ext cx="6400800" cy="762000"/>
          </a:xfrm>
          <a:ln>
            <a:noFill/>
          </a:ln>
        </p:spPr>
        <p:txBody>
          <a:bodyPr>
            <a:normAutofit/>
          </a:bodyPr>
          <a:lstStyle>
            <a:lvl1pPr marL="0" indent="0" algn="l">
              <a:buNone/>
              <a:defRPr sz="2400">
                <a:ln w="3175">
                  <a:noFill/>
                </a:ln>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157694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900"/>
                                        <p:tgtEl>
                                          <p:spTgt spid="3">
                                            <p:txEl>
                                              <p:pRg st="0" end="0"/>
                                            </p:txEl>
                                          </p:spTgt>
                                        </p:tgtEl>
                                      </p:cBhvr>
                                    </p:animEffect>
                                  </p:childTnLst>
                                </p:cTn>
                              </p:par>
                              <p:par>
                                <p:cTn id="8" presetID="2" presetClass="entr" presetSubtype="8" decel="19000"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600" fill="hold"/>
                                        <p:tgtEl>
                                          <p:spTgt spid="2"/>
                                        </p:tgtEl>
                                        <p:attrNameLst>
                                          <p:attrName>ppt_x</p:attrName>
                                        </p:attrNameLst>
                                      </p:cBhvr>
                                      <p:tavLst>
                                        <p:tav tm="0">
                                          <p:val>
                                            <p:strVal val="0-#ppt_w/2"/>
                                          </p:val>
                                        </p:tav>
                                        <p:tav tm="100000">
                                          <p:val>
                                            <p:strVal val="#ppt_x"/>
                                          </p:val>
                                        </p:tav>
                                      </p:tavLst>
                                    </p:anim>
                                    <p:anim calcmode="lin" valueType="num">
                                      <p:cBhvr additive="base">
                                        <p:cTn id="11" dur="16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2000"/>
                  </p:stCondLst>
                  <p:childTnLst>
                    <p:set>
                      <p:cBhvr>
                        <p:cTn dur="1" fill="hold">
                          <p:stCondLst>
                            <p:cond delay="0"/>
                          </p:stCondLst>
                        </p:cTn>
                        <p:tgtEl>
                          <p:spTgt spid="3"/>
                        </p:tgtEl>
                        <p:attrNameLst>
                          <p:attrName>style.visibility</p:attrName>
                        </p:attrNameLst>
                      </p:cBhvr>
                      <p:to>
                        <p:strVal val="visible"/>
                      </p:to>
                    </p:set>
                    <p:animEffect transition="in" filter="fade">
                      <p:cBhvr>
                        <p:cTn dur="1900"/>
                        <p:tgtEl>
                          <p:spTgt spid="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152400" y="15240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19400" y="152400"/>
            <a:ext cx="6477000" cy="944562"/>
          </a:xfrm>
        </p:spPr>
        <p:txBody>
          <a:bodyPr/>
          <a:lstStyle>
            <a:lvl1pPr>
              <a:defRPr>
                <a:ln w="12700">
                  <a:solidFill>
                    <a:schemeClr val="tx1">
                      <a:lumMod val="95000"/>
                      <a:lumOff val="5000"/>
                    </a:schemeClr>
                  </a:solidFill>
                </a:ln>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819400" y="1096962"/>
            <a:ext cx="6477000" cy="4906963"/>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7463F8D-4CAD-4557-B70E-B0FF23AA73DE}" type="datetime1">
              <a:rPr lang="en-US" smtClean="0"/>
              <a:t>6/9/2011</a:t>
            </a:fld>
            <a:endParaRPr lang="en-US"/>
          </a:p>
        </p:txBody>
      </p:sp>
      <p:sp>
        <p:nvSpPr>
          <p:cNvPr id="5" name="Footer Placeholder 4"/>
          <p:cNvSpPr>
            <a:spLocks noGrp="1"/>
          </p:cNvSpPr>
          <p:nvPr>
            <p:ph type="ftr" sz="quarter" idx="11"/>
          </p:nvPr>
        </p:nvSpPr>
        <p:spPr/>
        <p:txBody>
          <a:bodyPr/>
          <a:lstStyle/>
          <a:p>
            <a:r>
              <a:rPr lang="en-US" smtClean="0"/>
              <a:t>Robert Brown / AIHE</a:t>
            </a:r>
            <a:endParaRPr lang="en-US"/>
          </a:p>
        </p:txBody>
      </p:sp>
      <p:sp>
        <p:nvSpPr>
          <p:cNvPr id="6" name="Slide Number Placeholder 5"/>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99461234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859087" y="5538787"/>
            <a:ext cx="6284913" cy="1362075"/>
          </a:xfrm>
        </p:spPr>
        <p:txBody>
          <a:bodyPr anchor="t"/>
          <a:lstStyle>
            <a:lvl1pPr algn="r">
              <a:defRPr sz="4000" b="1" cap="all">
                <a:ln>
                  <a:solidFill>
                    <a:schemeClr val="bg2">
                      <a:lumMod val="75000"/>
                    </a:schemeClr>
                  </a:solidFill>
                </a:ln>
                <a:solidFill>
                  <a:schemeClr val="bg1">
                    <a:lumMod val="9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859087" y="4038600"/>
            <a:ext cx="6284913" cy="1500187"/>
          </a:xfrm>
        </p:spPr>
        <p:txBody>
          <a:bodyPr anchor="b"/>
          <a:lstStyle>
            <a:lvl1pPr marL="0" indent="0" algn="r">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50BF1B2-D06F-4A79-A245-0D30A9A6C456}" type="datetime1">
              <a:rPr lang="en-US" smtClean="0"/>
              <a:t>6/9/2011</a:t>
            </a:fld>
            <a:endParaRPr lang="en-US"/>
          </a:p>
        </p:txBody>
      </p:sp>
      <p:sp>
        <p:nvSpPr>
          <p:cNvPr id="5" name="Footer Placeholder 4"/>
          <p:cNvSpPr>
            <a:spLocks noGrp="1"/>
          </p:cNvSpPr>
          <p:nvPr>
            <p:ph type="ftr" sz="quarter" idx="11"/>
          </p:nvPr>
        </p:nvSpPr>
        <p:spPr/>
        <p:txBody>
          <a:bodyPr/>
          <a:lstStyle/>
          <a:p>
            <a:r>
              <a:rPr lang="en-US" smtClean="0"/>
              <a:t>Robert Brown / AIHE</a:t>
            </a:r>
            <a:endParaRPr lang="en-US"/>
          </a:p>
        </p:txBody>
      </p:sp>
      <p:sp>
        <p:nvSpPr>
          <p:cNvPr id="6" name="Slide Number Placeholder 5"/>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251035010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143000" y="-32657"/>
            <a:ext cx="6477000" cy="944562"/>
          </a:xfrm>
        </p:spPr>
        <p:txBody>
          <a:bodyPr/>
          <a:lstStyle>
            <a:lvl1pPr>
              <a:defRPr>
                <a:ln>
                  <a:solidFill>
                    <a:schemeClr val="tx1">
                      <a:lumMod val="95000"/>
                      <a:lumOff val="5000"/>
                    </a:schemeClr>
                  </a:solidFill>
                </a:ln>
                <a:solidFill>
                  <a:schemeClr val="bg2">
                    <a:lumMod val="50000"/>
                  </a:schemeClr>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1828800" y="1295400"/>
            <a:ext cx="3048000" cy="4754563"/>
          </a:xfrm>
        </p:spPr>
        <p:txBody>
          <a:bodyPr/>
          <a:lstStyle>
            <a:lvl1pPr>
              <a:defRPr sz="2800">
                <a:solidFill>
                  <a:schemeClr val="tx1">
                    <a:lumMod val="95000"/>
                    <a:lumOff val="5000"/>
                  </a:schemeClr>
                </a:solidFill>
              </a:defRPr>
            </a:lvl1pPr>
            <a:lvl2pPr>
              <a:defRPr sz="2400">
                <a:solidFill>
                  <a:schemeClr val="tx1">
                    <a:lumMod val="95000"/>
                    <a:lumOff val="5000"/>
                  </a:schemeClr>
                </a:solidFill>
              </a:defRPr>
            </a:lvl2pPr>
            <a:lvl3pPr>
              <a:defRPr sz="2000">
                <a:solidFill>
                  <a:schemeClr val="tx1">
                    <a:lumMod val="95000"/>
                    <a:lumOff val="5000"/>
                  </a:schemeClr>
                </a:solidFill>
              </a:defRPr>
            </a:lvl3pPr>
            <a:lvl4pPr>
              <a:defRPr sz="1800">
                <a:solidFill>
                  <a:schemeClr val="tx1">
                    <a:lumMod val="95000"/>
                    <a:lumOff val="5000"/>
                  </a:schemeClr>
                </a:solidFill>
              </a:defRPr>
            </a:lvl4pPr>
            <a:lvl5pPr>
              <a:defRPr sz="1800">
                <a:solidFill>
                  <a:schemeClr val="tx1">
                    <a:lumMod val="95000"/>
                    <a:lumOff val="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371600"/>
            <a:ext cx="3048000" cy="4754563"/>
          </a:xfrm>
        </p:spPr>
        <p:txBody>
          <a:bodyPr/>
          <a:lstStyle>
            <a:lvl1pPr>
              <a:defRPr sz="2800">
                <a:solidFill>
                  <a:schemeClr val="tx1">
                    <a:lumMod val="95000"/>
                    <a:lumOff val="5000"/>
                  </a:schemeClr>
                </a:solidFill>
              </a:defRPr>
            </a:lvl1pPr>
            <a:lvl2pPr>
              <a:defRPr sz="2400">
                <a:solidFill>
                  <a:schemeClr val="tx1">
                    <a:lumMod val="95000"/>
                    <a:lumOff val="5000"/>
                  </a:schemeClr>
                </a:solidFill>
              </a:defRPr>
            </a:lvl2pPr>
            <a:lvl3pPr>
              <a:defRPr sz="2000">
                <a:solidFill>
                  <a:schemeClr val="tx1">
                    <a:lumMod val="95000"/>
                    <a:lumOff val="5000"/>
                  </a:schemeClr>
                </a:solidFill>
              </a:defRPr>
            </a:lvl3pPr>
            <a:lvl4pPr>
              <a:defRPr sz="1800">
                <a:solidFill>
                  <a:schemeClr val="tx1">
                    <a:lumMod val="95000"/>
                    <a:lumOff val="5000"/>
                  </a:schemeClr>
                </a:solidFill>
              </a:defRPr>
            </a:lvl4pPr>
            <a:lvl5pPr>
              <a:defRPr sz="1800">
                <a:solidFill>
                  <a:schemeClr val="tx1">
                    <a:lumMod val="95000"/>
                    <a:lumOff val="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FC7834-43BB-4D88-ACAE-B34D36F96A26}" type="datetime1">
              <a:rPr lang="en-US" smtClean="0"/>
              <a:t>6/9/2011</a:t>
            </a:fld>
            <a:endParaRPr lang="en-US"/>
          </a:p>
        </p:txBody>
      </p:sp>
      <p:sp>
        <p:nvSpPr>
          <p:cNvPr id="6" name="Footer Placeholder 5"/>
          <p:cNvSpPr>
            <a:spLocks noGrp="1"/>
          </p:cNvSpPr>
          <p:nvPr>
            <p:ph type="ftr" sz="quarter" idx="11"/>
          </p:nvPr>
        </p:nvSpPr>
        <p:spPr/>
        <p:txBody>
          <a:bodyPr/>
          <a:lstStyle/>
          <a:p>
            <a:r>
              <a:rPr lang="en-US" smtClean="0"/>
              <a:t>Robert Brown / AIHE</a:t>
            </a:r>
            <a:endParaRPr lang="en-US"/>
          </a:p>
        </p:txBody>
      </p:sp>
      <p:sp>
        <p:nvSpPr>
          <p:cNvPr id="7" name="Slide Number Placeholder 6"/>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296827328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1581150"/>
            <a:ext cx="3200400" cy="639762"/>
          </a:xfrm>
        </p:spPr>
        <p:txBody>
          <a:bodyPr anchor="b"/>
          <a:lstStyle>
            <a:lvl1pPr marL="0" indent="0">
              <a:buNone/>
              <a:defRPr sz="2400" b="1">
                <a:ln>
                  <a:solidFill>
                    <a:schemeClr val="tx1">
                      <a:lumMod val="95000"/>
                      <a:lumOff val="5000"/>
                    </a:schemeClr>
                  </a:solidFill>
                </a:ln>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2648211" y="228600"/>
            <a:ext cx="6477000" cy="944562"/>
          </a:xfrm>
        </p:spPr>
        <p:txBody>
          <a:bodyPr/>
          <a:lstStyle>
            <a:lvl1pPr algn="l">
              <a:defRPr>
                <a:ln>
                  <a:solidFill>
                    <a:schemeClr val="tx1">
                      <a:lumMod val="95000"/>
                      <a:lumOff val="5000"/>
                    </a:schemeClr>
                  </a:solidFill>
                </a:ln>
                <a:solidFill>
                  <a:schemeClr val="bg2">
                    <a:lumMod val="50000"/>
                  </a:schemeClr>
                </a:solidFill>
              </a:defRPr>
            </a:lvl1pPr>
          </a:lstStyle>
          <a:p>
            <a:r>
              <a:rPr lang="en-US" smtClean="0"/>
              <a:t>Click to edit Master title style</a:t>
            </a:r>
            <a:endParaRPr lang="en-US"/>
          </a:p>
        </p:txBody>
      </p:sp>
      <p:sp>
        <p:nvSpPr>
          <p:cNvPr id="4" name="Content Placeholder 3"/>
          <p:cNvSpPr>
            <a:spLocks noGrp="1"/>
          </p:cNvSpPr>
          <p:nvPr>
            <p:ph sz="half" idx="2"/>
          </p:nvPr>
        </p:nvSpPr>
        <p:spPr>
          <a:xfrm>
            <a:off x="1143000" y="2220912"/>
            <a:ext cx="3200400" cy="3951288"/>
          </a:xfrm>
        </p:spPr>
        <p:txBody>
          <a:bodyPr/>
          <a:lstStyle>
            <a:lvl1pPr>
              <a:defRPr sz="2400">
                <a:solidFill>
                  <a:schemeClr val="tx1">
                    <a:lumMod val="95000"/>
                    <a:lumOff val="5000"/>
                  </a:schemeClr>
                </a:solidFill>
              </a:defRPr>
            </a:lvl1pPr>
            <a:lvl2pPr>
              <a:defRPr sz="2000">
                <a:solidFill>
                  <a:schemeClr val="tx1">
                    <a:lumMod val="95000"/>
                    <a:lumOff val="5000"/>
                  </a:schemeClr>
                </a:solidFill>
              </a:defRPr>
            </a:lvl2pPr>
            <a:lvl3pPr>
              <a:defRPr sz="18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81600" y="1581150"/>
            <a:ext cx="3200400" cy="639762"/>
          </a:xfrm>
        </p:spPr>
        <p:txBody>
          <a:bodyPr anchor="b"/>
          <a:lstStyle>
            <a:lvl1pPr marL="0" indent="0">
              <a:buNone/>
              <a:defRPr sz="2400" b="1">
                <a:ln>
                  <a:solidFill>
                    <a:schemeClr val="tx1">
                      <a:lumMod val="95000"/>
                      <a:lumOff val="5000"/>
                    </a:schemeClr>
                  </a:solidFill>
                </a:ln>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181600" y="2220912"/>
            <a:ext cx="3200400" cy="3951288"/>
          </a:xfrm>
        </p:spPr>
        <p:txBody>
          <a:bodyPr/>
          <a:lstStyle>
            <a:lvl1pPr>
              <a:defRPr sz="2400">
                <a:solidFill>
                  <a:schemeClr val="tx1">
                    <a:lumMod val="95000"/>
                    <a:lumOff val="5000"/>
                  </a:schemeClr>
                </a:solidFill>
              </a:defRPr>
            </a:lvl1pPr>
            <a:lvl2pPr>
              <a:defRPr sz="2000">
                <a:solidFill>
                  <a:schemeClr val="tx1">
                    <a:lumMod val="95000"/>
                    <a:lumOff val="5000"/>
                  </a:schemeClr>
                </a:solidFill>
              </a:defRPr>
            </a:lvl2pPr>
            <a:lvl3pPr>
              <a:defRPr sz="18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119986-2154-48E0-BACF-52C84FE1A5B9}" type="datetime1">
              <a:rPr lang="en-US" smtClean="0"/>
              <a:t>6/9/2011</a:t>
            </a:fld>
            <a:endParaRPr lang="en-US"/>
          </a:p>
        </p:txBody>
      </p:sp>
      <p:sp>
        <p:nvSpPr>
          <p:cNvPr id="8" name="Footer Placeholder 7"/>
          <p:cNvSpPr>
            <a:spLocks noGrp="1"/>
          </p:cNvSpPr>
          <p:nvPr>
            <p:ph type="ftr" sz="quarter" idx="11"/>
          </p:nvPr>
        </p:nvSpPr>
        <p:spPr/>
        <p:txBody>
          <a:bodyPr/>
          <a:lstStyle/>
          <a:p>
            <a:r>
              <a:rPr lang="en-US" smtClean="0"/>
              <a:t>Robert Brown / AIHE</a:t>
            </a:r>
            <a:endParaRPr lang="en-US"/>
          </a:p>
        </p:txBody>
      </p:sp>
      <p:sp>
        <p:nvSpPr>
          <p:cNvPr id="9" name="Slide Number Placeholder 8"/>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438073870"/>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47800" y="76200"/>
            <a:ext cx="6477000" cy="944562"/>
          </a:xfrm>
        </p:spPr>
        <p:txBody>
          <a:bodyPr/>
          <a:lstStyle>
            <a:lvl1pPr>
              <a:defRPr>
                <a:ln>
                  <a:solidFill>
                    <a:schemeClr val="tx1">
                      <a:lumMod val="95000"/>
                      <a:lumOff val="5000"/>
                    </a:schemeClr>
                  </a:solidFill>
                </a:ln>
                <a:solidFill>
                  <a:schemeClr val="bg2">
                    <a:lumMod val="75000"/>
                  </a:schemeClr>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B580A4-980C-4DC2-BAB0-95E9D6FAB404}" type="datetime1">
              <a:rPr lang="en-US" smtClean="0"/>
              <a:t>6/9/2011</a:t>
            </a:fld>
            <a:endParaRPr lang="en-US"/>
          </a:p>
        </p:txBody>
      </p:sp>
      <p:sp>
        <p:nvSpPr>
          <p:cNvPr id="4" name="Footer Placeholder 3"/>
          <p:cNvSpPr>
            <a:spLocks noGrp="1"/>
          </p:cNvSpPr>
          <p:nvPr>
            <p:ph type="ftr" sz="quarter" idx="11"/>
          </p:nvPr>
        </p:nvSpPr>
        <p:spPr/>
        <p:txBody>
          <a:bodyPr/>
          <a:lstStyle/>
          <a:p>
            <a:r>
              <a:rPr lang="en-US" smtClean="0"/>
              <a:t>Robert Brown / AIHE</a:t>
            </a:r>
            <a:endParaRPr lang="en-US"/>
          </a:p>
        </p:txBody>
      </p:sp>
      <p:sp>
        <p:nvSpPr>
          <p:cNvPr id="5" name="Slide Number Placeholder 4"/>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301281443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3D4F4-B330-485B-B423-E9B7FE64F39E}" type="datetime1">
              <a:rPr lang="en-US" smtClean="0"/>
              <a:t>6/9/2011</a:t>
            </a:fld>
            <a:endParaRPr lang="en-US"/>
          </a:p>
        </p:txBody>
      </p:sp>
      <p:sp>
        <p:nvSpPr>
          <p:cNvPr id="3" name="Footer Placeholder 2"/>
          <p:cNvSpPr>
            <a:spLocks noGrp="1"/>
          </p:cNvSpPr>
          <p:nvPr>
            <p:ph type="ftr" sz="quarter" idx="11"/>
          </p:nvPr>
        </p:nvSpPr>
        <p:spPr/>
        <p:txBody>
          <a:bodyPr/>
          <a:lstStyle/>
          <a:p>
            <a:r>
              <a:rPr lang="en-US" smtClean="0"/>
              <a:t>Robert Brown / AIHE</a:t>
            </a:r>
            <a:endParaRPr lang="en-US"/>
          </a:p>
        </p:txBody>
      </p:sp>
      <p:sp>
        <p:nvSpPr>
          <p:cNvPr id="4" name="Slide Number Placeholder 3"/>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188632483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623887"/>
            <a:ext cx="2438400" cy="1162050"/>
          </a:xfrm>
        </p:spPr>
        <p:txBody>
          <a:bodyPr anchor="b"/>
          <a:lstStyle>
            <a:lvl1pPr algn="l">
              <a:defRPr sz="2000" b="1">
                <a:ln w="3175">
                  <a:solidFill>
                    <a:schemeClr val="tx1">
                      <a:lumMod val="95000"/>
                      <a:lumOff val="5000"/>
                    </a:schemeClr>
                  </a:solidFill>
                </a:ln>
                <a:solidFill>
                  <a:schemeClr val="bg2">
                    <a:lumMod val="75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4953000" y="381000"/>
            <a:ext cx="399010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90600" y="1785937"/>
            <a:ext cx="2438400" cy="4691063"/>
          </a:xfrm>
        </p:spPr>
        <p:txBody>
          <a:bodyPr/>
          <a:lstStyle>
            <a:lvl1pPr marL="0" indent="0">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7F608-3F05-4AE7-986A-E9305FA38BBD}" type="datetime1">
              <a:rPr lang="en-US" smtClean="0"/>
              <a:t>6/9/2011</a:t>
            </a:fld>
            <a:endParaRPr lang="en-US"/>
          </a:p>
        </p:txBody>
      </p:sp>
      <p:sp>
        <p:nvSpPr>
          <p:cNvPr id="6" name="Footer Placeholder 5"/>
          <p:cNvSpPr>
            <a:spLocks noGrp="1"/>
          </p:cNvSpPr>
          <p:nvPr>
            <p:ph type="ftr" sz="quarter" idx="11"/>
          </p:nvPr>
        </p:nvSpPr>
        <p:spPr/>
        <p:txBody>
          <a:bodyPr/>
          <a:lstStyle/>
          <a:p>
            <a:r>
              <a:rPr lang="en-US" smtClean="0"/>
              <a:t>Robert Brown / AIHE</a:t>
            </a:r>
            <a:endParaRPr lang="en-US"/>
          </a:p>
        </p:txBody>
      </p:sp>
      <p:sp>
        <p:nvSpPr>
          <p:cNvPr id="7" name="Slide Number Placeholder 6"/>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2180898902"/>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0" y="4614862"/>
            <a:ext cx="5486400" cy="566738"/>
          </a:xfrm>
        </p:spPr>
        <p:txBody>
          <a:bodyPr anchor="b"/>
          <a:lstStyle>
            <a:lvl1pPr algn="l">
              <a:defRPr sz="2000" b="1">
                <a:ln w="3175">
                  <a:solidFill>
                    <a:schemeClr val="tx1">
                      <a:lumMod val="95000"/>
                      <a:lumOff val="5000"/>
                    </a:schemeClr>
                  </a:solidFill>
                </a:ln>
                <a:solidFill>
                  <a:schemeClr val="bg2">
                    <a:lumMod val="75000"/>
                  </a:schemeClr>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2895600" y="304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048000" y="5181600"/>
            <a:ext cx="5486400" cy="804862"/>
          </a:xfrm>
        </p:spPr>
        <p:txBody>
          <a:bodyPr/>
          <a:lstStyle>
            <a:lvl1pPr marL="0" indent="0">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5E80E0-3324-4901-9E78-88BB311A01F8}" type="datetime1">
              <a:rPr lang="en-US" smtClean="0"/>
              <a:t>6/9/2011</a:t>
            </a:fld>
            <a:endParaRPr lang="en-US"/>
          </a:p>
        </p:txBody>
      </p:sp>
      <p:sp>
        <p:nvSpPr>
          <p:cNvPr id="6" name="Footer Placeholder 5"/>
          <p:cNvSpPr>
            <a:spLocks noGrp="1"/>
          </p:cNvSpPr>
          <p:nvPr>
            <p:ph type="ftr" sz="quarter" idx="11"/>
          </p:nvPr>
        </p:nvSpPr>
        <p:spPr/>
        <p:txBody>
          <a:bodyPr/>
          <a:lstStyle/>
          <a:p>
            <a:r>
              <a:rPr lang="en-US" smtClean="0"/>
              <a:t>Robert Brown / AIHE</a:t>
            </a:r>
            <a:endParaRPr lang="en-US"/>
          </a:p>
        </p:txBody>
      </p:sp>
      <p:sp>
        <p:nvSpPr>
          <p:cNvPr id="7" name="Slide Number Placeholder 6"/>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220508551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Robert Brown / AIHE</a:t>
            </a:r>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403600" y="3657600"/>
            <a:ext cx="5486400" cy="838200"/>
          </a:xfrm>
        </p:spPr>
        <p:txBody>
          <a:bodyPr>
            <a:normAutofit/>
          </a:bodyPr>
          <a:lstStyle>
            <a:lvl1pPr marL="57150" indent="0">
              <a:buFontTx/>
              <a:buNone/>
              <a:defRPr sz="1800" baseline="0">
                <a:solidFill>
                  <a:schemeClr val="tx1">
                    <a:lumMod val="95000"/>
                    <a:lumOff val="5000"/>
                  </a:schemeClr>
                </a:solidFill>
              </a:defRPr>
            </a:lvl1pPr>
          </a:lstStyle>
          <a:p>
            <a:pPr lvl="0"/>
            <a:r>
              <a:rPr lang="en-US" dirty="0" smtClean="0"/>
              <a:t>Click to edit Master text styles</a:t>
            </a:r>
          </a:p>
        </p:txBody>
      </p:sp>
      <p:sp>
        <p:nvSpPr>
          <p:cNvPr id="12" name="Text Placeholder 8"/>
          <p:cNvSpPr>
            <a:spLocks noGrp="1"/>
          </p:cNvSpPr>
          <p:nvPr>
            <p:ph type="body" sz="quarter" idx="16"/>
          </p:nvPr>
        </p:nvSpPr>
        <p:spPr>
          <a:xfrm>
            <a:off x="3048000" y="1524000"/>
            <a:ext cx="5486400" cy="838200"/>
          </a:xfrm>
        </p:spPr>
        <p:txBody>
          <a:bodyPr>
            <a:normAutofit/>
          </a:bodyPr>
          <a:lstStyle>
            <a:lvl1pPr marL="57150" indent="0">
              <a:buFontTx/>
              <a:buNone/>
              <a:defRPr sz="1800" baseline="0">
                <a:solidFill>
                  <a:schemeClr val="tx1">
                    <a:lumMod val="95000"/>
                    <a:lumOff val="5000"/>
                  </a:schemeClr>
                </a:solidFill>
              </a:defRPr>
            </a:lvl1pPr>
          </a:lstStyle>
          <a:p>
            <a:pPr lvl="0"/>
            <a:r>
              <a:rPr lang="en-US" dirty="0" smtClean="0"/>
              <a:t>Click to edit Master text styles</a:t>
            </a:r>
          </a:p>
        </p:txBody>
      </p:sp>
      <p:sp>
        <p:nvSpPr>
          <p:cNvPr id="14" name="Text Placeholder 8"/>
          <p:cNvSpPr>
            <a:spLocks noGrp="1"/>
          </p:cNvSpPr>
          <p:nvPr>
            <p:ph type="body" sz="quarter" idx="17"/>
          </p:nvPr>
        </p:nvSpPr>
        <p:spPr>
          <a:xfrm>
            <a:off x="3225800" y="2590800"/>
            <a:ext cx="5486400" cy="838200"/>
          </a:xfrm>
        </p:spPr>
        <p:txBody>
          <a:bodyPr>
            <a:normAutofit/>
          </a:bodyPr>
          <a:lstStyle>
            <a:lvl1pPr marL="57150" indent="0">
              <a:buFontTx/>
              <a:buNone/>
              <a:defRPr sz="1800" baseline="0">
                <a:solidFill>
                  <a:schemeClr val="tx1">
                    <a:lumMod val="95000"/>
                    <a:lumOff val="5000"/>
                  </a:schemeClr>
                </a:solidFill>
              </a:defRPr>
            </a:lvl1pPr>
          </a:lstStyle>
          <a:p>
            <a:pPr lvl="0"/>
            <a:r>
              <a:rPr lang="en-US" dirty="0" smtClean="0"/>
              <a:t>Click to edit Master text styles</a:t>
            </a:r>
          </a:p>
        </p:txBody>
      </p:sp>
      <p:sp>
        <p:nvSpPr>
          <p:cNvPr id="15" name="Text Placeholder 8"/>
          <p:cNvSpPr>
            <a:spLocks noGrp="1"/>
          </p:cNvSpPr>
          <p:nvPr>
            <p:ph type="body" sz="quarter" idx="18"/>
          </p:nvPr>
        </p:nvSpPr>
        <p:spPr>
          <a:xfrm>
            <a:off x="3581400" y="4800600"/>
            <a:ext cx="5486400" cy="838200"/>
          </a:xfrm>
        </p:spPr>
        <p:txBody>
          <a:bodyPr>
            <a:normAutofit/>
          </a:bodyPr>
          <a:lstStyle>
            <a:lvl1pPr marL="57150" indent="0">
              <a:buFontTx/>
              <a:buNone/>
              <a:defRPr sz="1800" baseline="0">
                <a:solidFill>
                  <a:schemeClr val="tx1">
                    <a:lumMod val="95000"/>
                    <a:lumOff val="5000"/>
                  </a:schemeClr>
                </a:solidFill>
              </a:defRPr>
            </a:lvl1pPr>
          </a:lstStyle>
          <a:p>
            <a:pPr lvl="0"/>
            <a:r>
              <a:rPr lang="en-US" dirty="0" smtClean="0"/>
              <a:t>Click to edit Master text styles</a:t>
            </a:r>
          </a:p>
        </p:txBody>
      </p:sp>
      <p:sp>
        <p:nvSpPr>
          <p:cNvPr id="13" name="Text Placeholder 10"/>
          <p:cNvSpPr>
            <a:spLocks noGrp="1"/>
          </p:cNvSpPr>
          <p:nvPr>
            <p:ph type="body" sz="quarter" idx="13"/>
          </p:nvPr>
        </p:nvSpPr>
        <p:spPr>
          <a:xfrm>
            <a:off x="2895600" y="762000"/>
            <a:ext cx="5486400" cy="457200"/>
          </a:xfrm>
        </p:spPr>
        <p:txBody>
          <a:bodyPr>
            <a:normAutofit/>
          </a:bodyPr>
          <a:lstStyle>
            <a:lvl1pPr algn="l">
              <a:buFontTx/>
              <a:buNone/>
              <a:defRPr sz="2400" b="1">
                <a:solidFill>
                  <a:schemeClr val="tx1">
                    <a:lumMod val="95000"/>
                    <a:lumOff val="5000"/>
                  </a:schemeClr>
                </a:solidFill>
              </a:defRPr>
            </a:lvl1pPr>
          </a:lstStyle>
          <a:p>
            <a:pPr lvl="0"/>
            <a:r>
              <a:rPr lang="en-US" dirty="0" smtClean="0"/>
              <a:t>Click to edit Master text styles</a:t>
            </a:r>
          </a:p>
        </p:txBody>
      </p:sp>
      <p:sp>
        <p:nvSpPr>
          <p:cNvPr id="11" name="Title 1"/>
          <p:cNvSpPr>
            <a:spLocks noGrp="1"/>
          </p:cNvSpPr>
          <p:nvPr>
            <p:ph type="title"/>
          </p:nvPr>
        </p:nvSpPr>
        <p:spPr>
          <a:xfrm>
            <a:off x="2514600" y="46038"/>
            <a:ext cx="6477000" cy="944562"/>
          </a:xfrm>
        </p:spPr>
        <p:txBody>
          <a:bodyPr/>
          <a:lstStyle>
            <a:lvl1pPr algn="l">
              <a:defRPr>
                <a:ln>
                  <a:solidFill>
                    <a:schemeClr val="tx1">
                      <a:lumMod val="95000"/>
                      <a:lumOff val="5000"/>
                    </a:schemeClr>
                  </a:solidFill>
                </a:ln>
                <a:solidFill>
                  <a:schemeClr val="accent1">
                    <a:lumMod val="60000"/>
                    <a:lumOff val="4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196007660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split_arrow_slide.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cstate="print">
            <a:lum contrast="20000"/>
          </a:blip>
          <a:stretch>
            <a:fillRect/>
          </a:stretch>
        </p:blipFill>
        <p:spPr>
          <a:xfrm>
            <a:off x="0" y="0"/>
            <a:ext cx="9144000" cy="6858000"/>
          </a:xfrm>
          <a:prstGeom prst="rect">
            <a:avLst/>
          </a:prstGeom>
        </p:spPr>
      </p:pic>
      <p:sp>
        <p:nvSpPr>
          <p:cNvPr id="8" name="Rectangle 7"/>
          <p:cNvSpPr/>
          <p:nvPr userDrawn="1"/>
        </p:nvSpPr>
        <p:spPr>
          <a:xfrm>
            <a:off x="152400" y="15240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19400" y="152400"/>
            <a:ext cx="6477000" cy="944562"/>
          </a:xfrm>
        </p:spPr>
        <p:txBody>
          <a:bodyPr/>
          <a:lstStyle>
            <a:lvl1pPr>
              <a:defRPr>
                <a:ln w="12700">
                  <a:solidFill>
                    <a:schemeClr val="tx1">
                      <a:lumMod val="95000"/>
                      <a:lumOff val="5000"/>
                    </a:schemeClr>
                  </a:solidFill>
                </a:ln>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819400" y="1096962"/>
            <a:ext cx="6477000" cy="4906963"/>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4B3A6EF-0C70-4EC8-BE46-A17F09FBBBEF}" type="datetime1">
              <a:rPr lang="en-US" smtClean="0"/>
              <a:t>6/9/2011</a:t>
            </a:fld>
            <a:endParaRPr lang="en-US"/>
          </a:p>
        </p:txBody>
      </p:sp>
      <p:sp>
        <p:nvSpPr>
          <p:cNvPr id="5" name="Footer Placeholder 4"/>
          <p:cNvSpPr>
            <a:spLocks noGrp="1"/>
          </p:cNvSpPr>
          <p:nvPr>
            <p:ph type="ftr" sz="quarter" idx="11"/>
          </p:nvPr>
        </p:nvSpPr>
        <p:spPr/>
        <p:txBody>
          <a:bodyPr/>
          <a:lstStyle/>
          <a:p>
            <a:r>
              <a:rPr lang="en-US" smtClean="0"/>
              <a:t>Robert Brown / AIHE</a:t>
            </a:r>
            <a:endParaRPr lang="en-US"/>
          </a:p>
        </p:txBody>
      </p:sp>
      <p:sp>
        <p:nvSpPr>
          <p:cNvPr id="6" name="Slide Number Placeholder 5"/>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58147441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2200"/>
                                  </p:stCondLst>
                                  <p:childTnLst>
                                    <p:cmd type="call" cmd="playFrom(0.0)">
                                      <p:cBhvr>
                                        <p:cTn id="6" dur="326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ree Pictur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r>
              <a:rPr lang="en-US" smtClean="0"/>
              <a:t>Robert Brown / AIHE</a:t>
            </a:r>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2438400" y="1371600"/>
            <a:ext cx="4648200" cy="1676400"/>
          </a:xfrm>
        </p:spPr>
        <p:txBody>
          <a:bodyPr lIns="274320" tIns="0" rIns="182880" anchor="ctr">
            <a:normAutofit/>
          </a:bodyPr>
          <a:lstStyle>
            <a:lvl1pPr>
              <a:lnSpc>
                <a:spcPts val="2000"/>
              </a:lnSpc>
              <a:defRPr sz="1800">
                <a:solidFill>
                  <a:schemeClr val="tx1">
                    <a:lumMod val="95000"/>
                    <a:lumOff val="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2438400" y="3048000"/>
            <a:ext cx="4648200" cy="1676400"/>
          </a:xfrm>
        </p:spPr>
        <p:txBody>
          <a:bodyPr lIns="274320" tIns="0" rIns="182880" anchor="ctr">
            <a:normAutofit/>
          </a:bodyPr>
          <a:lstStyle>
            <a:lvl1pPr>
              <a:lnSpc>
                <a:spcPts val="2000"/>
              </a:lnSpc>
              <a:defRPr sz="1800">
                <a:solidFill>
                  <a:schemeClr val="tx1">
                    <a:lumMod val="95000"/>
                    <a:lumOff val="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2438400" y="4724400"/>
            <a:ext cx="4648200" cy="1600200"/>
          </a:xfrm>
        </p:spPr>
        <p:txBody>
          <a:bodyPr lIns="274320" tIns="0" rIns="182880" anchor="ctr">
            <a:normAutofit/>
          </a:bodyPr>
          <a:lstStyle>
            <a:lvl1pPr marL="0" marR="0" indent="0" algn="l" defTabSz="914400" rtl="0" eaLnBrk="1" fontAlgn="auto" latinLnBrk="0" hangingPunct="1">
              <a:lnSpc>
                <a:spcPts val="2000"/>
              </a:lnSpc>
              <a:spcBef>
                <a:spcPct val="20000"/>
              </a:spcBef>
              <a:spcAft>
                <a:spcPts val="0"/>
              </a:spcAft>
              <a:buClrTx/>
              <a:buSzTx/>
              <a:buFontTx/>
              <a:buNone/>
              <a:tabLst/>
              <a:defRPr lang="en-US" sz="1800" kern="1200" dirty="0" smtClean="0">
                <a:solidFill>
                  <a:schemeClr val="tx1">
                    <a:lumMod val="95000"/>
                    <a:lumOff val="5000"/>
                  </a:schemeClr>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914400" rtl="0" eaLnBrk="1" fontAlgn="auto" latinLnBrk="0" hangingPunct="1">
              <a:lnSpc>
                <a:spcPts val="2000"/>
              </a:lnSpc>
              <a:spcBef>
                <a:spcPct val="20000"/>
              </a:spcBef>
              <a:spcAft>
                <a:spcPts val="0"/>
              </a:spcAft>
              <a:buClrTx/>
              <a:buSzTx/>
              <a:buFontTx/>
              <a:buNone/>
              <a:tabLst/>
              <a:defRPr/>
            </a:pPr>
            <a:r>
              <a:rPr lang="en-US" dirty="0" smtClean="0"/>
              <a:t>Click to edit Master text styles</a:t>
            </a:r>
          </a:p>
        </p:txBody>
      </p:sp>
      <p:sp>
        <p:nvSpPr>
          <p:cNvPr id="15" name="Content Placeholder 2"/>
          <p:cNvSpPr>
            <a:spLocks noGrp="1"/>
          </p:cNvSpPr>
          <p:nvPr>
            <p:ph sz="half" idx="15"/>
          </p:nvPr>
        </p:nvSpPr>
        <p:spPr>
          <a:xfrm>
            <a:off x="457200" y="1371600"/>
            <a:ext cx="1981200" cy="1676401"/>
          </a:xfrm>
        </p:spPr>
        <p:txBody>
          <a:bodyPr>
            <a:noAutofit/>
          </a:bodyPr>
          <a:lstStyle>
            <a:lvl1pPr algn="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457200" y="3124200"/>
            <a:ext cx="1981200" cy="1676401"/>
          </a:xfrm>
        </p:spPr>
        <p:txBody>
          <a:bodyPr>
            <a:normAutofit/>
          </a:bodyPr>
          <a:lstStyle>
            <a:lvl1pPr algn="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4" name="Content Placeholder 3"/>
          <p:cNvSpPr>
            <a:spLocks noGrp="1"/>
          </p:cNvSpPr>
          <p:nvPr>
            <p:ph sz="half" idx="17"/>
          </p:nvPr>
        </p:nvSpPr>
        <p:spPr>
          <a:xfrm>
            <a:off x="457200" y="4876800"/>
            <a:ext cx="1981200" cy="1600200"/>
          </a:xfrm>
        </p:spPr>
        <p:txBody>
          <a:bodyPr>
            <a:normAutofit/>
          </a:bodyPr>
          <a:lstStyle>
            <a:lvl1pPr algn="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Title 1"/>
          <p:cNvSpPr>
            <a:spLocks noGrp="1"/>
          </p:cNvSpPr>
          <p:nvPr>
            <p:ph type="title"/>
          </p:nvPr>
        </p:nvSpPr>
        <p:spPr>
          <a:xfrm>
            <a:off x="2438400" y="304800"/>
            <a:ext cx="6477000" cy="944562"/>
          </a:xfrm>
        </p:spPr>
        <p:txBody>
          <a:bodyPr/>
          <a:lstStyle>
            <a:lvl1pPr>
              <a:defRPr>
                <a:ln>
                  <a:solidFill>
                    <a:schemeClr val="tx1">
                      <a:lumMod val="95000"/>
                      <a:lumOff val="5000"/>
                    </a:schemeClr>
                  </a:solidFill>
                </a:ln>
                <a:solidFill>
                  <a:schemeClr val="bg2">
                    <a:lumMod val="7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383169421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Robert Brown / AIHE</a:t>
            </a:r>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6" name="Content Placeholder 3"/>
          <p:cNvSpPr>
            <a:spLocks noGrp="1"/>
          </p:cNvSpPr>
          <p:nvPr>
            <p:ph sz="half" idx="2"/>
          </p:nvPr>
        </p:nvSpPr>
        <p:spPr>
          <a:xfrm>
            <a:off x="5807345" y="3805238"/>
            <a:ext cx="3108055" cy="2366962"/>
          </a:xfrm>
        </p:spPr>
        <p:txBody>
          <a:bodyPr>
            <a:normAutofit/>
          </a:bodyPr>
          <a:lstStyle>
            <a:lvl1pPr marL="0" indent="0" algn="l">
              <a:buFontTx/>
              <a:buNone/>
              <a:defRPr lang="en-US" sz="2000" kern="1200" dirty="0">
                <a:solidFill>
                  <a:schemeClr val="tx1">
                    <a:lumMod val="95000"/>
                    <a:lumOff val="5000"/>
                  </a:schemeClr>
                </a:solidFill>
                <a:latin typeface="+mn-lt"/>
                <a:ea typeface="+mn-ea"/>
                <a:cs typeface="+mn-cs"/>
              </a:defRPr>
            </a:lvl1pPr>
            <a:lvl2pPr marL="0" indent="0" algn="l">
              <a:buFontTx/>
              <a:buNone/>
              <a:defRPr sz="1600">
                <a:solidFill>
                  <a:schemeClr val="bg1"/>
                </a:solidFill>
              </a:defRPr>
            </a:lvl2pPr>
            <a:lvl3pPr marL="0" indent="0" algn="l">
              <a:buFontTx/>
              <a:buNone/>
              <a:defRPr sz="1600">
                <a:solidFill>
                  <a:schemeClr val="bg1"/>
                </a:solidFill>
              </a:defRPr>
            </a:lvl3pPr>
            <a:lvl4pPr marL="0" indent="0" algn="l">
              <a:buFontTx/>
              <a:buNone/>
              <a:defRPr sz="1600">
                <a:solidFill>
                  <a:schemeClr val="bg1"/>
                </a:solidFill>
              </a:defRPr>
            </a:lvl4pPr>
            <a:lvl5pPr marL="0" indent="0" algn="l">
              <a:buFontTx/>
              <a:buNone/>
              <a:defRPr sz="16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Tx/>
              <a:buNone/>
            </a:pPr>
            <a:r>
              <a:rPr lang="en-US" dirty="0" smtClean="0"/>
              <a:t>Click to edit Master text styles</a:t>
            </a:r>
          </a:p>
          <a:p>
            <a:pPr marL="0" lvl="0" indent="0" algn="l" defTabSz="914400" rtl="0" eaLnBrk="1" latinLnBrk="0" hangingPunct="1">
              <a:spcBef>
                <a:spcPct val="20000"/>
              </a:spcBef>
              <a:buFontTx/>
              <a:buNone/>
            </a:pPr>
            <a:r>
              <a:rPr lang="en-US" dirty="0" smtClean="0"/>
              <a:t>Level 2</a:t>
            </a:r>
          </a:p>
          <a:p>
            <a:pPr marL="0" lvl="0" indent="0" algn="l" defTabSz="914400" rtl="0" eaLnBrk="1" latinLnBrk="0" hangingPunct="1">
              <a:spcBef>
                <a:spcPct val="20000"/>
              </a:spcBef>
              <a:buFontTx/>
              <a:buNone/>
            </a:pPr>
            <a:r>
              <a:rPr lang="en-US" dirty="0" smtClean="0"/>
              <a:t>Level 3</a:t>
            </a:r>
          </a:p>
          <a:p>
            <a:pPr marL="0" lvl="0" indent="0" algn="l" defTabSz="914400" rtl="0" eaLnBrk="1" latinLnBrk="0" hangingPunct="1">
              <a:spcBef>
                <a:spcPct val="20000"/>
              </a:spcBef>
              <a:buFontTx/>
              <a:buNone/>
            </a:pPr>
            <a:r>
              <a:rPr lang="en-US" dirty="0" smtClean="0"/>
              <a:t>Level 4</a:t>
            </a:r>
          </a:p>
          <a:p>
            <a:pPr marL="0" lvl="0" indent="0" algn="l" defTabSz="914400" rtl="0" eaLnBrk="1" latinLnBrk="0" hangingPunct="1">
              <a:spcBef>
                <a:spcPct val="20000"/>
              </a:spcBef>
              <a:buFontTx/>
              <a:buNone/>
            </a:pPr>
            <a:r>
              <a:rPr lang="en-US" dirty="0" smtClean="0"/>
              <a:t>Level 5</a:t>
            </a:r>
            <a:endParaRPr lang="en-US" dirty="0"/>
          </a:p>
        </p:txBody>
      </p:sp>
      <p:sp>
        <p:nvSpPr>
          <p:cNvPr id="9" name="Content Placeholder 2"/>
          <p:cNvSpPr>
            <a:spLocks noGrp="1"/>
          </p:cNvSpPr>
          <p:nvPr>
            <p:ph sz="half" idx="14"/>
          </p:nvPr>
        </p:nvSpPr>
        <p:spPr>
          <a:xfrm>
            <a:off x="5638800" y="1447800"/>
            <a:ext cx="3124200" cy="2352675"/>
          </a:xfrm>
        </p:spPr>
        <p:txBody>
          <a:bodyPr>
            <a:normAutofit/>
          </a:bodyPr>
          <a:lstStyle>
            <a:lvl1pPr>
              <a:defRPr lang="en-US" sz="2000" kern="1200" dirty="0">
                <a:solidFill>
                  <a:schemeClr val="tx1">
                    <a:lumMod val="95000"/>
                    <a:lumOff val="5000"/>
                  </a:schemeClr>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Tx/>
              <a:buNone/>
            </a:pPr>
            <a:r>
              <a:rPr lang="en-US" dirty="0" smtClean="0"/>
              <a:t>Click to edit Master text styles</a:t>
            </a:r>
            <a:endParaRPr lang="en-US" dirty="0"/>
          </a:p>
        </p:txBody>
      </p:sp>
      <p:sp>
        <p:nvSpPr>
          <p:cNvPr id="13" name="Content Placeholder 3"/>
          <p:cNvSpPr>
            <a:spLocks noGrp="1"/>
          </p:cNvSpPr>
          <p:nvPr>
            <p:ph sz="half" idx="15"/>
          </p:nvPr>
        </p:nvSpPr>
        <p:spPr>
          <a:xfrm>
            <a:off x="2451570" y="3817257"/>
            <a:ext cx="3111031" cy="2362200"/>
          </a:xfrm>
        </p:spPr>
        <p:txBody>
          <a:bodyPr>
            <a:normAutofit/>
          </a:bodyPr>
          <a:lstStyle>
            <a:lvl1pPr marL="0" indent="0" algn="l">
              <a:buFontTx/>
              <a:buNone/>
              <a:defRPr lang="en-US" sz="2000" kern="1200" dirty="0">
                <a:solidFill>
                  <a:schemeClr val="tx1">
                    <a:lumMod val="95000"/>
                    <a:lumOff val="5000"/>
                  </a:schemeClr>
                </a:solidFill>
                <a:latin typeface="+mn-lt"/>
                <a:ea typeface="+mn-ea"/>
                <a:cs typeface="+mn-cs"/>
              </a:defRPr>
            </a:lvl1pPr>
            <a:lvl2pPr marL="0" indent="0" algn="l">
              <a:buFontTx/>
              <a:buNone/>
              <a:defRPr sz="1600">
                <a:solidFill>
                  <a:schemeClr val="bg1"/>
                </a:solidFill>
              </a:defRPr>
            </a:lvl2pPr>
            <a:lvl3pPr marL="0" indent="0" algn="l">
              <a:buFontTx/>
              <a:buNone/>
              <a:defRPr sz="1600">
                <a:solidFill>
                  <a:schemeClr val="bg1"/>
                </a:solidFill>
              </a:defRPr>
            </a:lvl3pPr>
            <a:lvl4pPr marL="0" indent="0" algn="l">
              <a:buFontTx/>
              <a:buNone/>
              <a:defRPr sz="1600">
                <a:solidFill>
                  <a:schemeClr val="bg1"/>
                </a:solidFill>
              </a:defRPr>
            </a:lvl4pPr>
            <a:lvl5pPr marL="0" indent="0" algn="l">
              <a:buFontTx/>
              <a:buNone/>
              <a:defRPr sz="16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Tx/>
              <a:buNone/>
            </a:pPr>
            <a:r>
              <a:rPr lang="en-US" dirty="0" smtClean="0"/>
              <a:t>Click to edit Master text styles</a:t>
            </a:r>
          </a:p>
          <a:p>
            <a:pPr marL="0" lvl="0" indent="0" algn="l" defTabSz="914400" rtl="0" eaLnBrk="1" latinLnBrk="0" hangingPunct="1">
              <a:spcBef>
                <a:spcPct val="20000"/>
              </a:spcBef>
              <a:buFontTx/>
              <a:buNone/>
            </a:pPr>
            <a:r>
              <a:rPr lang="en-US" dirty="0" smtClean="0"/>
              <a:t>Level 2</a:t>
            </a:r>
          </a:p>
          <a:p>
            <a:pPr marL="0" lvl="0" indent="0" algn="l" defTabSz="914400" rtl="0" eaLnBrk="1" latinLnBrk="0" hangingPunct="1">
              <a:spcBef>
                <a:spcPct val="20000"/>
              </a:spcBef>
              <a:buFontTx/>
              <a:buNone/>
            </a:pPr>
            <a:r>
              <a:rPr lang="en-US" dirty="0" smtClean="0"/>
              <a:t>Level 3</a:t>
            </a:r>
          </a:p>
          <a:p>
            <a:pPr marL="0" lvl="0" indent="0" algn="l" defTabSz="914400" rtl="0" eaLnBrk="1" latinLnBrk="0" hangingPunct="1">
              <a:spcBef>
                <a:spcPct val="20000"/>
              </a:spcBef>
              <a:buFontTx/>
              <a:buNone/>
            </a:pPr>
            <a:r>
              <a:rPr lang="en-US" dirty="0" smtClean="0"/>
              <a:t>Level 4</a:t>
            </a:r>
          </a:p>
          <a:p>
            <a:pPr marL="0" lvl="0" indent="0" algn="l" defTabSz="914400" rtl="0" eaLnBrk="1" latinLnBrk="0" hangingPunct="1">
              <a:spcBef>
                <a:spcPct val="20000"/>
              </a:spcBef>
              <a:buFontTx/>
              <a:buNone/>
            </a:pPr>
            <a:r>
              <a:rPr lang="en-US" dirty="0" smtClean="0"/>
              <a:t>Level 5</a:t>
            </a:r>
            <a:endParaRPr lang="en-US" dirty="0"/>
          </a:p>
        </p:txBody>
      </p:sp>
      <p:sp>
        <p:nvSpPr>
          <p:cNvPr id="14" name="Content Placeholder 2"/>
          <p:cNvSpPr>
            <a:spLocks noGrp="1"/>
          </p:cNvSpPr>
          <p:nvPr>
            <p:ph sz="half" idx="16"/>
          </p:nvPr>
        </p:nvSpPr>
        <p:spPr>
          <a:xfrm>
            <a:off x="2286000" y="1447800"/>
            <a:ext cx="3124200" cy="2352675"/>
          </a:xfrm>
        </p:spPr>
        <p:txBody>
          <a:bodyPr>
            <a:normAutofit/>
          </a:bodyPr>
          <a:lstStyle>
            <a:lvl1pPr>
              <a:defRPr sz="2000">
                <a:solidFill>
                  <a:schemeClr val="tx1">
                    <a:lumMod val="95000"/>
                    <a:lumOff val="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1"/>
          <p:cNvSpPr>
            <a:spLocks noGrp="1"/>
          </p:cNvSpPr>
          <p:nvPr>
            <p:ph type="title"/>
          </p:nvPr>
        </p:nvSpPr>
        <p:spPr>
          <a:xfrm>
            <a:off x="2514600" y="152400"/>
            <a:ext cx="6477000" cy="944562"/>
          </a:xfrm>
        </p:spPr>
        <p:txBody>
          <a:bodyPr/>
          <a:lstStyle>
            <a:lvl1pPr>
              <a:defRPr>
                <a:ln>
                  <a:solidFill>
                    <a:schemeClr val="tx1">
                      <a:lumMod val="95000"/>
                      <a:lumOff val="5000"/>
                    </a:schemeClr>
                  </a:solidFill>
                </a:ln>
                <a:solidFill>
                  <a:schemeClr val="bg2">
                    <a:lumMod val="7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166882683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86200" y="1600200"/>
            <a:ext cx="3048000" cy="3505200"/>
          </a:xfrm>
        </p:spPr>
        <p:txBody>
          <a:bodyPr/>
          <a:lstStyle>
            <a:lvl1pPr marL="0" indent="0" algn="ctr">
              <a:lnSpc>
                <a:spcPts val="1600"/>
              </a:lnSpc>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r>
              <a:rPr lang="en-US" smtClean="0"/>
              <a:t>Robert Brown / AIHE</a:t>
            </a:r>
            <a:endParaRPr lang="en-US" dirty="0"/>
          </a:p>
        </p:txBody>
      </p:sp>
      <p:sp>
        <p:nvSpPr>
          <p:cNvPr id="6" name="Title 1"/>
          <p:cNvSpPr>
            <a:spLocks noGrp="1"/>
          </p:cNvSpPr>
          <p:nvPr>
            <p:ph type="title"/>
          </p:nvPr>
        </p:nvSpPr>
        <p:spPr>
          <a:xfrm>
            <a:off x="2209800" y="274638"/>
            <a:ext cx="6477000" cy="944562"/>
          </a:xfrm>
        </p:spPr>
        <p:txBody>
          <a:bodyPr/>
          <a:lstStyle>
            <a:lvl1pPr>
              <a:defRPr>
                <a:solidFill>
                  <a:schemeClr val="accent3">
                    <a:lumMod val="7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85382667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859087" y="5538787"/>
            <a:ext cx="6284913" cy="1362075"/>
          </a:xfrm>
        </p:spPr>
        <p:txBody>
          <a:bodyPr anchor="t"/>
          <a:lstStyle>
            <a:lvl1pPr algn="r">
              <a:defRPr sz="4000" b="1" cap="all">
                <a:ln>
                  <a:solidFill>
                    <a:schemeClr val="bg2">
                      <a:lumMod val="75000"/>
                    </a:schemeClr>
                  </a:solidFill>
                </a:ln>
                <a:solidFill>
                  <a:schemeClr val="bg1">
                    <a:lumMod val="9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859087" y="4038600"/>
            <a:ext cx="6284913" cy="1500187"/>
          </a:xfrm>
        </p:spPr>
        <p:txBody>
          <a:bodyPr anchor="b"/>
          <a:lstStyle>
            <a:lvl1pPr marL="0" indent="0" algn="r">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72323CB-BE10-4638-952C-6213AEC9C450}" type="datetime1">
              <a:rPr lang="en-US" smtClean="0"/>
              <a:t>6/9/2011</a:t>
            </a:fld>
            <a:endParaRPr lang="en-US"/>
          </a:p>
        </p:txBody>
      </p:sp>
      <p:sp>
        <p:nvSpPr>
          <p:cNvPr id="5" name="Footer Placeholder 4"/>
          <p:cNvSpPr>
            <a:spLocks noGrp="1"/>
          </p:cNvSpPr>
          <p:nvPr>
            <p:ph type="ftr" sz="quarter" idx="11"/>
          </p:nvPr>
        </p:nvSpPr>
        <p:spPr/>
        <p:txBody>
          <a:bodyPr/>
          <a:lstStyle/>
          <a:p>
            <a:r>
              <a:rPr lang="en-US" smtClean="0"/>
              <a:t>Robert Brown / AIHE</a:t>
            </a:r>
            <a:endParaRPr lang="en-US"/>
          </a:p>
        </p:txBody>
      </p:sp>
      <p:sp>
        <p:nvSpPr>
          <p:cNvPr id="6" name="Slide Number Placeholder 5"/>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61078256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143000" y="-32657"/>
            <a:ext cx="6477000" cy="944562"/>
          </a:xfrm>
        </p:spPr>
        <p:txBody>
          <a:bodyPr/>
          <a:lstStyle>
            <a:lvl1pPr>
              <a:defRPr>
                <a:ln>
                  <a:solidFill>
                    <a:schemeClr val="tx1">
                      <a:lumMod val="95000"/>
                      <a:lumOff val="5000"/>
                    </a:schemeClr>
                  </a:solidFill>
                </a:ln>
                <a:solidFill>
                  <a:schemeClr val="bg2">
                    <a:lumMod val="50000"/>
                  </a:schemeClr>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1828800" y="1295400"/>
            <a:ext cx="3048000" cy="4754563"/>
          </a:xfrm>
        </p:spPr>
        <p:txBody>
          <a:bodyPr/>
          <a:lstStyle>
            <a:lvl1pPr>
              <a:defRPr sz="2800">
                <a:solidFill>
                  <a:schemeClr val="tx1">
                    <a:lumMod val="95000"/>
                    <a:lumOff val="5000"/>
                  </a:schemeClr>
                </a:solidFill>
              </a:defRPr>
            </a:lvl1pPr>
            <a:lvl2pPr>
              <a:defRPr sz="2400">
                <a:solidFill>
                  <a:schemeClr val="tx1">
                    <a:lumMod val="95000"/>
                    <a:lumOff val="5000"/>
                  </a:schemeClr>
                </a:solidFill>
              </a:defRPr>
            </a:lvl2pPr>
            <a:lvl3pPr>
              <a:defRPr sz="2000">
                <a:solidFill>
                  <a:schemeClr val="tx1">
                    <a:lumMod val="95000"/>
                    <a:lumOff val="5000"/>
                  </a:schemeClr>
                </a:solidFill>
              </a:defRPr>
            </a:lvl3pPr>
            <a:lvl4pPr>
              <a:defRPr sz="1800">
                <a:solidFill>
                  <a:schemeClr val="tx1">
                    <a:lumMod val="95000"/>
                    <a:lumOff val="5000"/>
                  </a:schemeClr>
                </a:solidFill>
              </a:defRPr>
            </a:lvl4pPr>
            <a:lvl5pPr>
              <a:defRPr sz="1800">
                <a:solidFill>
                  <a:schemeClr val="tx1">
                    <a:lumMod val="95000"/>
                    <a:lumOff val="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371600"/>
            <a:ext cx="3048000" cy="4754563"/>
          </a:xfrm>
        </p:spPr>
        <p:txBody>
          <a:bodyPr/>
          <a:lstStyle>
            <a:lvl1pPr>
              <a:defRPr sz="2800">
                <a:solidFill>
                  <a:schemeClr val="tx1">
                    <a:lumMod val="95000"/>
                    <a:lumOff val="5000"/>
                  </a:schemeClr>
                </a:solidFill>
              </a:defRPr>
            </a:lvl1pPr>
            <a:lvl2pPr>
              <a:defRPr sz="2400">
                <a:solidFill>
                  <a:schemeClr val="tx1">
                    <a:lumMod val="95000"/>
                    <a:lumOff val="5000"/>
                  </a:schemeClr>
                </a:solidFill>
              </a:defRPr>
            </a:lvl2pPr>
            <a:lvl3pPr>
              <a:defRPr sz="2000">
                <a:solidFill>
                  <a:schemeClr val="tx1">
                    <a:lumMod val="95000"/>
                    <a:lumOff val="5000"/>
                  </a:schemeClr>
                </a:solidFill>
              </a:defRPr>
            </a:lvl3pPr>
            <a:lvl4pPr>
              <a:defRPr sz="1800">
                <a:solidFill>
                  <a:schemeClr val="tx1">
                    <a:lumMod val="95000"/>
                    <a:lumOff val="5000"/>
                  </a:schemeClr>
                </a:solidFill>
              </a:defRPr>
            </a:lvl4pPr>
            <a:lvl5pPr>
              <a:defRPr sz="1800">
                <a:solidFill>
                  <a:schemeClr val="tx1">
                    <a:lumMod val="95000"/>
                    <a:lumOff val="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D09F16-4BB7-4C0E-B1FD-BD4F5C751381}" type="datetime1">
              <a:rPr lang="en-US" smtClean="0"/>
              <a:t>6/9/2011</a:t>
            </a:fld>
            <a:endParaRPr lang="en-US"/>
          </a:p>
        </p:txBody>
      </p:sp>
      <p:sp>
        <p:nvSpPr>
          <p:cNvPr id="6" name="Footer Placeholder 5"/>
          <p:cNvSpPr>
            <a:spLocks noGrp="1"/>
          </p:cNvSpPr>
          <p:nvPr>
            <p:ph type="ftr" sz="quarter" idx="11"/>
          </p:nvPr>
        </p:nvSpPr>
        <p:spPr/>
        <p:txBody>
          <a:bodyPr/>
          <a:lstStyle/>
          <a:p>
            <a:r>
              <a:rPr lang="en-US" smtClean="0"/>
              <a:t>Robert Brown / AIHE</a:t>
            </a:r>
            <a:endParaRPr lang="en-US"/>
          </a:p>
        </p:txBody>
      </p:sp>
      <p:sp>
        <p:nvSpPr>
          <p:cNvPr id="7" name="Slide Number Placeholder 6"/>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1178812152"/>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1581150"/>
            <a:ext cx="3200400" cy="639762"/>
          </a:xfrm>
        </p:spPr>
        <p:txBody>
          <a:bodyPr anchor="b"/>
          <a:lstStyle>
            <a:lvl1pPr marL="0" indent="0">
              <a:buNone/>
              <a:defRPr sz="2400" b="1">
                <a:ln>
                  <a:solidFill>
                    <a:schemeClr val="tx1">
                      <a:lumMod val="95000"/>
                      <a:lumOff val="5000"/>
                    </a:schemeClr>
                  </a:solidFill>
                </a:ln>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2648211" y="228600"/>
            <a:ext cx="6477000" cy="944562"/>
          </a:xfrm>
        </p:spPr>
        <p:txBody>
          <a:bodyPr/>
          <a:lstStyle>
            <a:lvl1pPr algn="l">
              <a:defRPr>
                <a:ln>
                  <a:solidFill>
                    <a:schemeClr val="tx1">
                      <a:lumMod val="95000"/>
                      <a:lumOff val="5000"/>
                    </a:schemeClr>
                  </a:solidFill>
                </a:ln>
                <a:solidFill>
                  <a:schemeClr val="bg2">
                    <a:lumMod val="50000"/>
                  </a:schemeClr>
                </a:solidFill>
              </a:defRPr>
            </a:lvl1pPr>
          </a:lstStyle>
          <a:p>
            <a:r>
              <a:rPr lang="en-US" smtClean="0"/>
              <a:t>Click to edit Master title style</a:t>
            </a:r>
            <a:endParaRPr lang="en-US"/>
          </a:p>
        </p:txBody>
      </p:sp>
      <p:sp>
        <p:nvSpPr>
          <p:cNvPr id="4" name="Content Placeholder 3"/>
          <p:cNvSpPr>
            <a:spLocks noGrp="1"/>
          </p:cNvSpPr>
          <p:nvPr>
            <p:ph sz="half" idx="2"/>
          </p:nvPr>
        </p:nvSpPr>
        <p:spPr>
          <a:xfrm>
            <a:off x="1143000" y="2220912"/>
            <a:ext cx="3200400" cy="3951288"/>
          </a:xfrm>
        </p:spPr>
        <p:txBody>
          <a:bodyPr/>
          <a:lstStyle>
            <a:lvl1pPr>
              <a:defRPr sz="2400">
                <a:solidFill>
                  <a:schemeClr val="tx1">
                    <a:lumMod val="95000"/>
                    <a:lumOff val="5000"/>
                  </a:schemeClr>
                </a:solidFill>
              </a:defRPr>
            </a:lvl1pPr>
            <a:lvl2pPr>
              <a:defRPr sz="2000">
                <a:solidFill>
                  <a:schemeClr val="tx1">
                    <a:lumMod val="95000"/>
                    <a:lumOff val="5000"/>
                  </a:schemeClr>
                </a:solidFill>
              </a:defRPr>
            </a:lvl2pPr>
            <a:lvl3pPr>
              <a:defRPr sz="18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81600" y="1581150"/>
            <a:ext cx="3200400" cy="639762"/>
          </a:xfrm>
        </p:spPr>
        <p:txBody>
          <a:bodyPr anchor="b"/>
          <a:lstStyle>
            <a:lvl1pPr marL="0" indent="0">
              <a:buNone/>
              <a:defRPr sz="2400" b="1">
                <a:ln>
                  <a:solidFill>
                    <a:schemeClr val="tx1">
                      <a:lumMod val="95000"/>
                      <a:lumOff val="5000"/>
                    </a:schemeClr>
                  </a:solidFill>
                </a:ln>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181600" y="2220912"/>
            <a:ext cx="3200400" cy="3951288"/>
          </a:xfrm>
        </p:spPr>
        <p:txBody>
          <a:bodyPr/>
          <a:lstStyle>
            <a:lvl1pPr>
              <a:defRPr sz="2400">
                <a:solidFill>
                  <a:schemeClr val="tx1">
                    <a:lumMod val="95000"/>
                    <a:lumOff val="5000"/>
                  </a:schemeClr>
                </a:solidFill>
              </a:defRPr>
            </a:lvl1pPr>
            <a:lvl2pPr>
              <a:defRPr sz="2000">
                <a:solidFill>
                  <a:schemeClr val="tx1">
                    <a:lumMod val="95000"/>
                    <a:lumOff val="5000"/>
                  </a:schemeClr>
                </a:solidFill>
              </a:defRPr>
            </a:lvl2pPr>
            <a:lvl3pPr>
              <a:defRPr sz="18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85CE60-47F6-4DF7-8078-BDA121F6AE2D}" type="datetime1">
              <a:rPr lang="en-US" smtClean="0"/>
              <a:t>6/9/2011</a:t>
            </a:fld>
            <a:endParaRPr lang="en-US"/>
          </a:p>
        </p:txBody>
      </p:sp>
      <p:sp>
        <p:nvSpPr>
          <p:cNvPr id="8" name="Footer Placeholder 7"/>
          <p:cNvSpPr>
            <a:spLocks noGrp="1"/>
          </p:cNvSpPr>
          <p:nvPr>
            <p:ph type="ftr" sz="quarter" idx="11"/>
          </p:nvPr>
        </p:nvSpPr>
        <p:spPr/>
        <p:txBody>
          <a:bodyPr/>
          <a:lstStyle/>
          <a:p>
            <a:r>
              <a:rPr lang="en-US" smtClean="0"/>
              <a:t>Robert Brown / AIHE</a:t>
            </a:r>
            <a:endParaRPr lang="en-US"/>
          </a:p>
        </p:txBody>
      </p:sp>
      <p:sp>
        <p:nvSpPr>
          <p:cNvPr id="9" name="Slide Number Placeholder 8"/>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267282837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47800" y="76200"/>
            <a:ext cx="6477000" cy="944562"/>
          </a:xfrm>
        </p:spPr>
        <p:txBody>
          <a:bodyPr/>
          <a:lstStyle>
            <a:lvl1pPr>
              <a:defRPr>
                <a:ln>
                  <a:solidFill>
                    <a:schemeClr val="tx1">
                      <a:lumMod val="95000"/>
                      <a:lumOff val="5000"/>
                    </a:schemeClr>
                  </a:solidFill>
                </a:ln>
                <a:solidFill>
                  <a:schemeClr val="bg2">
                    <a:lumMod val="75000"/>
                  </a:schemeClr>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CF2D29-1C86-40B6-902D-3E726C4A495A}" type="datetime1">
              <a:rPr lang="en-US" smtClean="0"/>
              <a:t>6/9/2011</a:t>
            </a:fld>
            <a:endParaRPr lang="en-US"/>
          </a:p>
        </p:txBody>
      </p:sp>
      <p:sp>
        <p:nvSpPr>
          <p:cNvPr id="4" name="Footer Placeholder 3"/>
          <p:cNvSpPr>
            <a:spLocks noGrp="1"/>
          </p:cNvSpPr>
          <p:nvPr>
            <p:ph type="ftr" sz="quarter" idx="11"/>
          </p:nvPr>
        </p:nvSpPr>
        <p:spPr/>
        <p:txBody>
          <a:bodyPr/>
          <a:lstStyle/>
          <a:p>
            <a:r>
              <a:rPr lang="en-US" smtClean="0"/>
              <a:t>Robert Brown / AIHE</a:t>
            </a:r>
            <a:endParaRPr lang="en-US"/>
          </a:p>
        </p:txBody>
      </p:sp>
      <p:sp>
        <p:nvSpPr>
          <p:cNvPr id="5" name="Slide Number Placeholder 4"/>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273136871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6A1E8-CBB0-4ABC-8990-F2DF8718117F}" type="datetime1">
              <a:rPr lang="en-US" smtClean="0"/>
              <a:t>6/9/2011</a:t>
            </a:fld>
            <a:endParaRPr lang="en-US"/>
          </a:p>
        </p:txBody>
      </p:sp>
      <p:sp>
        <p:nvSpPr>
          <p:cNvPr id="3" name="Footer Placeholder 2"/>
          <p:cNvSpPr>
            <a:spLocks noGrp="1"/>
          </p:cNvSpPr>
          <p:nvPr>
            <p:ph type="ftr" sz="quarter" idx="11"/>
          </p:nvPr>
        </p:nvSpPr>
        <p:spPr/>
        <p:txBody>
          <a:bodyPr/>
          <a:lstStyle/>
          <a:p>
            <a:r>
              <a:rPr lang="en-US" smtClean="0"/>
              <a:t>Robert Brown / AIHE</a:t>
            </a:r>
            <a:endParaRPr lang="en-US"/>
          </a:p>
        </p:txBody>
      </p:sp>
      <p:sp>
        <p:nvSpPr>
          <p:cNvPr id="4" name="Slide Number Placeholder 3"/>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263588555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623887"/>
            <a:ext cx="2438400" cy="1162050"/>
          </a:xfrm>
        </p:spPr>
        <p:txBody>
          <a:bodyPr anchor="b"/>
          <a:lstStyle>
            <a:lvl1pPr algn="l">
              <a:defRPr sz="2000" b="1">
                <a:ln w="3175">
                  <a:solidFill>
                    <a:schemeClr val="tx1">
                      <a:lumMod val="95000"/>
                      <a:lumOff val="5000"/>
                    </a:schemeClr>
                  </a:solidFill>
                </a:ln>
                <a:solidFill>
                  <a:schemeClr val="bg2">
                    <a:lumMod val="75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4953000" y="381000"/>
            <a:ext cx="399010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90600" y="1785937"/>
            <a:ext cx="2438400" cy="4691063"/>
          </a:xfrm>
        </p:spPr>
        <p:txBody>
          <a:bodyPr/>
          <a:lstStyle>
            <a:lvl1pPr marL="0" indent="0">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7DE93-9B50-473F-BB7C-28267C4053B7}" type="datetime1">
              <a:rPr lang="en-US" smtClean="0"/>
              <a:t>6/9/2011</a:t>
            </a:fld>
            <a:endParaRPr lang="en-US"/>
          </a:p>
        </p:txBody>
      </p:sp>
      <p:sp>
        <p:nvSpPr>
          <p:cNvPr id="6" name="Footer Placeholder 5"/>
          <p:cNvSpPr>
            <a:spLocks noGrp="1"/>
          </p:cNvSpPr>
          <p:nvPr>
            <p:ph type="ftr" sz="quarter" idx="11"/>
          </p:nvPr>
        </p:nvSpPr>
        <p:spPr/>
        <p:txBody>
          <a:bodyPr/>
          <a:lstStyle/>
          <a:p>
            <a:r>
              <a:rPr lang="en-US" smtClean="0"/>
              <a:t>Robert Brown / AIHE</a:t>
            </a:r>
            <a:endParaRPr lang="en-US"/>
          </a:p>
        </p:txBody>
      </p:sp>
      <p:sp>
        <p:nvSpPr>
          <p:cNvPr id="7" name="Slide Number Placeholder 6"/>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106695029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0" y="4614862"/>
            <a:ext cx="5486400" cy="566738"/>
          </a:xfrm>
        </p:spPr>
        <p:txBody>
          <a:bodyPr anchor="b"/>
          <a:lstStyle>
            <a:lvl1pPr algn="l">
              <a:defRPr sz="2000" b="1">
                <a:ln w="3175">
                  <a:solidFill>
                    <a:schemeClr val="tx1">
                      <a:lumMod val="95000"/>
                      <a:lumOff val="5000"/>
                    </a:schemeClr>
                  </a:solidFill>
                </a:ln>
                <a:solidFill>
                  <a:schemeClr val="bg2">
                    <a:lumMod val="75000"/>
                  </a:schemeClr>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2895600" y="304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048000" y="5181600"/>
            <a:ext cx="5486400" cy="804862"/>
          </a:xfrm>
        </p:spPr>
        <p:txBody>
          <a:bodyPr/>
          <a:lstStyle>
            <a:lvl1pPr marL="0" indent="0">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E36A4-FAE0-4F0F-8717-27B7BEAC9983}" type="datetime1">
              <a:rPr lang="en-US" smtClean="0"/>
              <a:t>6/9/2011</a:t>
            </a:fld>
            <a:endParaRPr lang="en-US"/>
          </a:p>
        </p:txBody>
      </p:sp>
      <p:sp>
        <p:nvSpPr>
          <p:cNvPr id="6" name="Footer Placeholder 5"/>
          <p:cNvSpPr>
            <a:spLocks noGrp="1"/>
          </p:cNvSpPr>
          <p:nvPr>
            <p:ph type="ftr" sz="quarter" idx="11"/>
          </p:nvPr>
        </p:nvSpPr>
        <p:spPr/>
        <p:txBody>
          <a:bodyPr/>
          <a:lstStyle/>
          <a:p>
            <a:r>
              <a:rPr lang="en-US" smtClean="0"/>
              <a:t>Robert Brown / AIHE</a:t>
            </a:r>
            <a:endParaRPr lang="en-US"/>
          </a:p>
        </p:txBody>
      </p:sp>
      <p:sp>
        <p:nvSpPr>
          <p:cNvPr id="7" name="Slide Number Placeholder 6"/>
          <p:cNvSpPr>
            <a:spLocks noGrp="1"/>
          </p:cNvSpPr>
          <p:nvPr>
            <p:ph type="sldNum" sz="quarter" idx="12"/>
          </p:nvPr>
        </p:nvSpPr>
        <p:spPr/>
        <p:txBody>
          <a:bodyPr/>
          <a:lstStyle/>
          <a:p>
            <a:fld id="{944DE186-3112-4AB8-AF78-FDBC8ACE92CB}" type="slidenum">
              <a:rPr lang="en-US" smtClean="0"/>
              <a:pPr/>
              <a:t>‹#›</a:t>
            </a:fld>
            <a:endParaRPr lang="en-US"/>
          </a:p>
        </p:txBody>
      </p:sp>
    </p:spTree>
    <p:extLst>
      <p:ext uri="{BB962C8B-B14F-4D97-AF65-F5344CB8AC3E}">
        <p14:creationId xmlns:p14="http://schemas.microsoft.com/office/powerpoint/2010/main" val="423452631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3.png"/><Relationship Id="rId2" Type="http://schemas.openxmlformats.org/officeDocument/2006/relationships/slideLayout" Target="../slideLayouts/slideLayout11.xml"/><Relationship Id="rId16"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1.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64770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731837"/>
            <a:ext cx="64770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E13E4-0D34-4BC0-BBF2-8A95236F8F86}" type="datetime1">
              <a:rPr lang="en-US" smtClean="0"/>
              <a:t>6/9/2011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Robert Brown / AIHE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DE186-3112-4AB8-AF78-FDBC8ACE92CB}" type="slidenum">
              <a:rPr lang="en-US" smtClean="0"/>
              <a:pPr/>
              <a:t>‹#›</a:t>
            </a:fld>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3097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hf sldNum="0" hdr="0" dt="0"/>
  <p:txStyles>
    <p:titleStyle>
      <a:lvl1pPr algn="l" defTabSz="914400" rtl="0" eaLnBrk="1" latinLnBrk="0" hangingPunct="1">
        <a:spcBef>
          <a:spcPct val="0"/>
        </a:spcBef>
        <a:buNone/>
        <a:defRPr sz="3600" kern="1200">
          <a:ln>
            <a:solidFill>
              <a:schemeClr val="accent1">
                <a:lumMod val="60000"/>
                <a:lumOff val="40000"/>
              </a:schemeClr>
            </a:solidFill>
          </a:ln>
          <a:solidFill>
            <a:schemeClr val="bg1">
              <a:lumMod val="95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bg1">
              <a:lumMod val="95000"/>
            </a:schemeClr>
          </a:solidFill>
          <a:latin typeface="+mn-lt"/>
          <a:ea typeface="+mn-ea"/>
          <a:cs typeface="+mn-cs"/>
        </a:defRPr>
      </a:lvl1pPr>
      <a:lvl2pPr marL="0" indent="0" algn="l" defTabSz="914400" rtl="0" eaLnBrk="1" latinLnBrk="0" hangingPunct="1">
        <a:spcBef>
          <a:spcPct val="20000"/>
        </a:spcBef>
        <a:buFontTx/>
        <a:buNone/>
        <a:defRPr sz="2800" kern="1200">
          <a:solidFill>
            <a:schemeClr val="bg1">
              <a:lumMod val="9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bg1">
              <a:lumMod val="95000"/>
            </a:schemeClr>
          </a:solidFill>
          <a:latin typeface="+mn-lt"/>
          <a:ea typeface="+mn-ea"/>
          <a:cs typeface="+mn-cs"/>
        </a:defRPr>
      </a:lvl3pPr>
      <a:lvl4pPr marL="0" indent="0" algn="l" defTabSz="914400" rtl="0" eaLnBrk="1" latinLnBrk="0" hangingPunct="1">
        <a:spcBef>
          <a:spcPct val="20000"/>
        </a:spcBef>
        <a:buFontTx/>
        <a:buNone/>
        <a:defRPr sz="2000" kern="1200">
          <a:solidFill>
            <a:schemeClr val="bg1">
              <a:lumMod val="95000"/>
            </a:schemeClr>
          </a:solidFill>
          <a:latin typeface="+mn-lt"/>
          <a:ea typeface="+mn-ea"/>
          <a:cs typeface="+mn-cs"/>
        </a:defRPr>
      </a:lvl4pPr>
      <a:lvl5pPr marL="0" indent="0" algn="l" defTabSz="914400" rtl="0" eaLnBrk="1" latinLnBrk="0" hangingPunct="1">
        <a:spcBef>
          <a:spcPct val="20000"/>
        </a:spcBef>
        <a:buFontTx/>
        <a:buNone/>
        <a:defRPr sz="2000" kern="1200">
          <a:solidFill>
            <a:schemeClr val="bg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0"/>
            <a:ext cx="64770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731837"/>
            <a:ext cx="64770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0310B-86BD-4B1B-BA25-C500CA4AE070}" type="datetime1">
              <a:rPr lang="en-US" smtClean="0"/>
              <a:t>6/9/2011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Robert Brown / AIHE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DE186-3112-4AB8-AF78-FDBC8ACE92CB}" type="slidenum">
              <a:rPr lang="en-US" smtClean="0"/>
              <a:pPr/>
              <a:t>‹#›</a:t>
            </a:fld>
            <a:endParaRPr lang="en-US"/>
          </a:p>
        </p:txBody>
      </p:sp>
    </p:spTree>
    <p:extLst>
      <p:ext uri="{BB962C8B-B14F-4D97-AF65-F5344CB8AC3E}">
        <p14:creationId xmlns:p14="http://schemas.microsoft.com/office/powerpoint/2010/main" val="98695179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7" r:id="rId10"/>
    <p:sldLayoutId id="2147483678" r:id="rId11"/>
    <p:sldLayoutId id="2147483679" r:id="rId12"/>
    <p:sldLayoutId id="2147483680" r:id="rId13"/>
  </p:sldLayoutIdLst>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hf sldNum="0" hdr="0" dt="0"/>
  <p:txStyles>
    <p:titleStyle>
      <a:lvl1pPr algn="l" defTabSz="914400" rtl="0" eaLnBrk="1" latinLnBrk="0" hangingPunct="1">
        <a:spcBef>
          <a:spcPct val="0"/>
        </a:spcBef>
        <a:buNone/>
        <a:defRPr sz="3600" kern="1200">
          <a:ln>
            <a:solidFill>
              <a:schemeClr val="accent1">
                <a:lumMod val="60000"/>
                <a:lumOff val="40000"/>
              </a:schemeClr>
            </a:solidFill>
          </a:ln>
          <a:solidFill>
            <a:schemeClr val="bg1">
              <a:lumMod val="95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bg1">
              <a:lumMod val="95000"/>
            </a:schemeClr>
          </a:solidFill>
          <a:latin typeface="+mn-lt"/>
          <a:ea typeface="+mn-ea"/>
          <a:cs typeface="+mn-cs"/>
        </a:defRPr>
      </a:lvl1pPr>
      <a:lvl2pPr marL="0" indent="0" algn="l" defTabSz="914400" rtl="0" eaLnBrk="1" latinLnBrk="0" hangingPunct="1">
        <a:spcBef>
          <a:spcPct val="20000"/>
        </a:spcBef>
        <a:buFontTx/>
        <a:buNone/>
        <a:defRPr sz="2800" kern="1200">
          <a:solidFill>
            <a:schemeClr val="bg1">
              <a:lumMod val="9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bg1">
              <a:lumMod val="95000"/>
            </a:schemeClr>
          </a:solidFill>
          <a:latin typeface="+mn-lt"/>
          <a:ea typeface="+mn-ea"/>
          <a:cs typeface="+mn-cs"/>
        </a:defRPr>
      </a:lvl3pPr>
      <a:lvl4pPr marL="0" indent="0" algn="l" defTabSz="914400" rtl="0" eaLnBrk="1" latinLnBrk="0" hangingPunct="1">
        <a:spcBef>
          <a:spcPct val="20000"/>
        </a:spcBef>
        <a:buFontTx/>
        <a:buNone/>
        <a:defRPr sz="2000" kern="1200">
          <a:solidFill>
            <a:schemeClr val="bg1">
              <a:lumMod val="95000"/>
            </a:schemeClr>
          </a:solidFill>
          <a:latin typeface="+mn-lt"/>
          <a:ea typeface="+mn-ea"/>
          <a:cs typeface="+mn-cs"/>
        </a:defRPr>
      </a:lvl4pPr>
      <a:lvl5pPr marL="0" indent="0" algn="l" defTabSz="914400" rtl="0" eaLnBrk="1" latinLnBrk="0" hangingPunct="1">
        <a:spcBef>
          <a:spcPct val="20000"/>
        </a:spcBef>
        <a:buFontTx/>
        <a:buNone/>
        <a:defRPr sz="2000" kern="1200">
          <a:solidFill>
            <a:schemeClr val="bg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rbrown@aihe.info" TargetMode="External"/><Relationship Id="rId2" Type="http://schemas.openxmlformats.org/officeDocument/2006/relationships/hyperlink" Target="http://www.aihe.info/"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Bulls Eye</a:t>
            </a:r>
            <a:endParaRPr lang="en-US" dirty="0"/>
          </a:p>
        </p:txBody>
      </p:sp>
      <p:sp>
        <p:nvSpPr>
          <p:cNvPr id="3" name="Subtitle 2"/>
          <p:cNvSpPr>
            <a:spLocks noGrp="1"/>
          </p:cNvSpPr>
          <p:nvPr>
            <p:ph type="subTitle" idx="1"/>
          </p:nvPr>
        </p:nvSpPr>
        <p:spPr/>
        <p:txBody>
          <a:bodyPr/>
          <a:lstStyle/>
          <a:p>
            <a:r>
              <a:rPr lang="en-US" dirty="0" smtClean="0"/>
              <a:t>Hitting the Target of Document Analysis</a:t>
            </a:r>
            <a:endParaRPr lang="en-US" dirty="0"/>
          </a:p>
        </p:txBody>
      </p:sp>
      <p:sp>
        <p:nvSpPr>
          <p:cNvPr id="4" name="Footer Placeholder 3"/>
          <p:cNvSpPr>
            <a:spLocks noGrp="1"/>
          </p:cNvSpPr>
          <p:nvPr>
            <p:ph type="ftr" sz="quarter" idx="11"/>
          </p:nvPr>
        </p:nvSpPr>
        <p:spPr/>
        <p:txBody>
          <a:bodyPr/>
          <a:lstStyle/>
          <a:p>
            <a:r>
              <a:rPr lang="en-US" smtClean="0"/>
              <a:t>Robert Brown / AIHE</a:t>
            </a:r>
            <a:endParaRPr lang="en-US"/>
          </a:p>
        </p:txBody>
      </p:sp>
    </p:spTree>
    <p:extLst>
      <p:ext uri="{BB962C8B-B14F-4D97-AF65-F5344CB8AC3E}">
        <p14:creationId xmlns:p14="http://schemas.microsoft.com/office/powerpoint/2010/main" val="50036323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Box 2"/>
          <p:cNvSpPr txBox="1"/>
          <p:nvPr/>
        </p:nvSpPr>
        <p:spPr>
          <a:xfrm>
            <a:off x="2438400" y="890392"/>
            <a:ext cx="6248400" cy="4832092"/>
          </a:xfrm>
          <a:prstGeom prst="rect">
            <a:avLst/>
          </a:prstGeom>
          <a:noFill/>
        </p:spPr>
        <p:txBody>
          <a:bodyPr wrap="square" rtlCol="0">
            <a:spAutoFit/>
          </a:bodyPr>
          <a:lstStyle/>
          <a:p>
            <a:r>
              <a:rPr lang="en-US" sz="2800" dirty="0" smtClean="0"/>
              <a:t>Students have broken a document down into component parts, they have analyzed those parts, and they have used their analysis to derive core information and apply it to the larger historical narrative. </a:t>
            </a:r>
          </a:p>
          <a:p>
            <a:endParaRPr lang="en-US" sz="2800" dirty="0"/>
          </a:p>
          <a:p>
            <a:r>
              <a:rPr lang="en-US" sz="2800" dirty="0" smtClean="0"/>
              <a:t>In essence they have used a historical primary source to develop the absolutely critical personal interpretation of the past.</a:t>
            </a:r>
            <a:endParaRPr lang="en-US" sz="2800" dirty="0"/>
          </a:p>
        </p:txBody>
      </p:sp>
      <p:sp>
        <p:nvSpPr>
          <p:cNvPr id="4" name="Footer Placeholder 3"/>
          <p:cNvSpPr>
            <a:spLocks noGrp="1"/>
          </p:cNvSpPr>
          <p:nvPr>
            <p:ph type="ftr" sz="quarter" idx="11"/>
          </p:nvPr>
        </p:nvSpPr>
        <p:spPr/>
        <p:txBody>
          <a:bodyPr/>
          <a:lstStyle/>
          <a:p>
            <a:r>
              <a:rPr lang="en-US" smtClean="0"/>
              <a:t>Robert Brown / AIHE</a:t>
            </a:r>
            <a:endParaRPr lang="en-US"/>
          </a:p>
        </p:txBody>
      </p:sp>
    </p:spTree>
    <p:extLst>
      <p:ext uri="{BB962C8B-B14F-4D97-AF65-F5344CB8AC3E}">
        <p14:creationId xmlns:p14="http://schemas.microsoft.com/office/powerpoint/2010/main" val="243438387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Now Let’s Practice!</a:t>
            </a:r>
            <a:endParaRPr lang="en-US" dirty="0"/>
          </a:p>
        </p:txBody>
      </p:sp>
      <p:sp>
        <p:nvSpPr>
          <p:cNvPr id="5" name="Content Placeholder 4"/>
          <p:cNvSpPr>
            <a:spLocks noGrp="1"/>
          </p:cNvSpPr>
          <p:nvPr>
            <p:ph idx="1"/>
          </p:nvPr>
        </p:nvSpPr>
        <p:spPr>
          <a:xfrm>
            <a:off x="2819400" y="1096962"/>
            <a:ext cx="6172200" cy="4906963"/>
          </a:xfrm>
        </p:spPr>
        <p:txBody>
          <a:bodyPr>
            <a:normAutofit fontScale="92500" lnSpcReduction="10000"/>
          </a:bodyPr>
          <a:lstStyle/>
          <a:p>
            <a:pPr marL="514350" indent="-514350">
              <a:buAutoNum type="arabicPeriod"/>
            </a:pPr>
            <a:r>
              <a:rPr lang="en-US" dirty="0" smtClean="0"/>
              <a:t>There are two documents, I want each table to pick one of them. </a:t>
            </a:r>
            <a:r>
              <a:rPr lang="en-US" i="1" dirty="0" smtClean="0"/>
              <a:t>(yes we will need to alternate, sorry)</a:t>
            </a:r>
          </a:p>
          <a:p>
            <a:pPr marL="514350" indent="-514350">
              <a:buAutoNum type="arabicPeriod"/>
            </a:pPr>
            <a:r>
              <a:rPr lang="en-US" dirty="0" smtClean="0"/>
              <a:t>As a group, work through the process of hitting the bulls eye and discuss</a:t>
            </a:r>
          </a:p>
          <a:p>
            <a:pPr marL="514350" indent="-514350">
              <a:buAutoNum type="arabicPeriod"/>
            </a:pPr>
            <a:r>
              <a:rPr lang="en-US" dirty="0" smtClean="0"/>
              <a:t>Look for ways to modify and use with YOUR students</a:t>
            </a:r>
          </a:p>
          <a:p>
            <a:pPr marL="514350" indent="-514350">
              <a:buAutoNum type="arabicPeriod"/>
            </a:pPr>
            <a:r>
              <a:rPr lang="en-US" dirty="0" smtClean="0"/>
              <a:t>We will report out at the completion</a:t>
            </a:r>
            <a:endParaRPr lang="en-US" dirty="0"/>
          </a:p>
        </p:txBody>
      </p:sp>
      <p:sp>
        <p:nvSpPr>
          <p:cNvPr id="3" name="Footer Placeholder 2"/>
          <p:cNvSpPr>
            <a:spLocks noGrp="1"/>
          </p:cNvSpPr>
          <p:nvPr>
            <p:ph type="ftr" sz="quarter" idx="11"/>
          </p:nvPr>
        </p:nvSpPr>
        <p:spPr/>
        <p:txBody>
          <a:bodyPr/>
          <a:lstStyle/>
          <a:p>
            <a:r>
              <a:rPr lang="en-US" smtClean="0"/>
              <a:t>Robert Brown / AIHE</a:t>
            </a:r>
            <a:endParaRPr lang="en-US"/>
          </a:p>
        </p:txBody>
      </p:sp>
    </p:spTree>
    <p:extLst>
      <p:ext uri="{BB962C8B-B14F-4D97-AF65-F5344CB8AC3E}">
        <p14:creationId xmlns:p14="http://schemas.microsoft.com/office/powerpoint/2010/main" val="284512587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Top Shot</a:t>
            </a:r>
            <a:endParaRPr lang="en-US" dirty="0"/>
          </a:p>
        </p:txBody>
      </p:sp>
      <p:sp>
        <p:nvSpPr>
          <p:cNvPr id="3" name="Text Placeholder 2"/>
          <p:cNvSpPr>
            <a:spLocks noGrp="1"/>
          </p:cNvSpPr>
          <p:nvPr>
            <p:ph type="subTitle" idx="1"/>
          </p:nvPr>
        </p:nvSpPr>
        <p:spPr/>
        <p:txBody>
          <a:bodyPr/>
          <a:lstStyle/>
          <a:p>
            <a:r>
              <a:rPr lang="en-US" dirty="0" smtClean="0"/>
              <a:t>Becoming a Primary Source Marksman</a:t>
            </a:r>
            <a:endParaRPr lang="en-US" dirty="0"/>
          </a:p>
        </p:txBody>
      </p:sp>
      <p:sp>
        <p:nvSpPr>
          <p:cNvPr id="2" name="Footer Placeholder 1"/>
          <p:cNvSpPr>
            <a:spLocks noGrp="1"/>
          </p:cNvSpPr>
          <p:nvPr>
            <p:ph type="ftr" sz="quarter" idx="11"/>
          </p:nvPr>
        </p:nvSpPr>
        <p:spPr/>
        <p:txBody>
          <a:bodyPr/>
          <a:lstStyle/>
          <a:p>
            <a:r>
              <a:rPr lang="en-US" smtClean="0"/>
              <a:t>Robert Brown / AIHE</a:t>
            </a:r>
            <a:endParaRPr lang="en-US"/>
          </a:p>
        </p:txBody>
      </p:sp>
      <p:sp>
        <p:nvSpPr>
          <p:cNvPr id="4" name="TextBox 3"/>
          <p:cNvSpPr txBox="1"/>
          <p:nvPr/>
        </p:nvSpPr>
        <p:spPr>
          <a:xfrm>
            <a:off x="3962400" y="2209800"/>
            <a:ext cx="41148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This takes the whole document analysis idea to a higher order thinking level and helps build the ability to evaluate historical sources.</a:t>
            </a:r>
            <a:endParaRPr lang="en-US" dirty="0"/>
          </a:p>
        </p:txBody>
      </p:sp>
    </p:spTree>
    <p:extLst>
      <p:ext uri="{BB962C8B-B14F-4D97-AF65-F5344CB8AC3E}">
        <p14:creationId xmlns:p14="http://schemas.microsoft.com/office/powerpoint/2010/main" val="169096865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a:t>
            </a:r>
            <a:endParaRPr lang="en-US" dirty="0"/>
          </a:p>
        </p:txBody>
      </p:sp>
      <p:sp>
        <p:nvSpPr>
          <p:cNvPr id="3" name="Content Placeholder 2"/>
          <p:cNvSpPr>
            <a:spLocks noGrp="1"/>
          </p:cNvSpPr>
          <p:nvPr>
            <p:ph idx="1"/>
          </p:nvPr>
        </p:nvSpPr>
        <p:spPr/>
        <p:txBody>
          <a:bodyPr/>
          <a:lstStyle/>
          <a:p>
            <a:r>
              <a:rPr lang="en-US" dirty="0" smtClean="0"/>
              <a:t>There are four major steps that engage students in a rigorous and academically relevant process: </a:t>
            </a:r>
          </a:p>
          <a:p>
            <a:pPr marL="514350" indent="-514350">
              <a:buFont typeface="+mj-lt"/>
              <a:buAutoNum type="arabicPeriod"/>
            </a:pPr>
            <a:r>
              <a:rPr lang="en-US" dirty="0" smtClean="0"/>
              <a:t>Hitting the Bulls Eye</a:t>
            </a:r>
          </a:p>
          <a:p>
            <a:pPr marL="514350" indent="-514350">
              <a:buFont typeface="+mj-lt"/>
              <a:buAutoNum type="arabicPeriod"/>
            </a:pPr>
            <a:r>
              <a:rPr lang="en-US" dirty="0" smtClean="0"/>
              <a:t>Contextualization</a:t>
            </a:r>
          </a:p>
          <a:p>
            <a:pPr marL="514350" indent="-514350">
              <a:buFont typeface="+mj-lt"/>
              <a:buAutoNum type="arabicPeriod"/>
            </a:pPr>
            <a:r>
              <a:rPr lang="en-US" dirty="0" smtClean="0"/>
              <a:t>Comparison</a:t>
            </a:r>
          </a:p>
          <a:p>
            <a:pPr marL="514350" indent="-514350">
              <a:buFont typeface="+mj-lt"/>
              <a:buAutoNum type="arabicPeriod"/>
            </a:pPr>
            <a:r>
              <a:rPr lang="en-US" dirty="0" smtClean="0"/>
              <a:t>Evaluation</a:t>
            </a:r>
            <a:endParaRPr lang="en-US" dirty="0"/>
          </a:p>
        </p:txBody>
      </p:sp>
      <p:sp>
        <p:nvSpPr>
          <p:cNvPr id="4" name="Footer Placeholder 3"/>
          <p:cNvSpPr>
            <a:spLocks noGrp="1"/>
          </p:cNvSpPr>
          <p:nvPr>
            <p:ph type="ftr" sz="quarter" idx="11"/>
          </p:nvPr>
        </p:nvSpPr>
        <p:spPr/>
        <p:txBody>
          <a:bodyPr/>
          <a:lstStyle/>
          <a:p>
            <a:r>
              <a:rPr lang="en-US" smtClean="0"/>
              <a:t>Robert Brown / AIHE</a:t>
            </a:r>
            <a:endParaRPr lang="en-US"/>
          </a:p>
        </p:txBody>
      </p:sp>
    </p:spTree>
    <p:extLst>
      <p:ext uri="{BB962C8B-B14F-4D97-AF65-F5344CB8AC3E}">
        <p14:creationId xmlns:p14="http://schemas.microsoft.com/office/powerpoint/2010/main" val="316975435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Hitting the Bulls Eye</a:t>
            </a:r>
            <a:endParaRPr lang="en-US" dirty="0"/>
          </a:p>
        </p:txBody>
      </p:sp>
      <p:sp>
        <p:nvSpPr>
          <p:cNvPr id="4" name="Text Placeholder 3"/>
          <p:cNvSpPr>
            <a:spLocks noGrp="1"/>
          </p:cNvSpPr>
          <p:nvPr>
            <p:ph idx="1"/>
          </p:nvPr>
        </p:nvSpPr>
        <p:spPr/>
        <p:txBody>
          <a:bodyPr>
            <a:normAutofit fontScale="77500" lnSpcReduction="20000"/>
          </a:bodyPr>
          <a:lstStyle/>
          <a:p>
            <a:pPr marL="514350" indent="-514350">
              <a:buFont typeface="+mj-lt"/>
              <a:buAutoNum type="arabicPeriod"/>
            </a:pPr>
            <a:r>
              <a:rPr lang="en-US" dirty="0" smtClean="0"/>
              <a:t>Who are the respective authors?</a:t>
            </a:r>
          </a:p>
          <a:p>
            <a:pPr marL="514350" indent="-514350">
              <a:buFont typeface="+mj-lt"/>
              <a:buAutoNum type="arabicPeriod"/>
            </a:pPr>
            <a:r>
              <a:rPr lang="en-US" dirty="0" smtClean="0"/>
              <a:t>When was each document written?</a:t>
            </a:r>
          </a:p>
          <a:p>
            <a:pPr marL="514350" indent="-514350">
              <a:buFont typeface="+mj-lt"/>
              <a:buAutoNum type="arabicPeriod"/>
            </a:pPr>
            <a:r>
              <a:rPr lang="en-US" dirty="0" smtClean="0"/>
              <a:t>What was the big picture surrounding each?</a:t>
            </a:r>
          </a:p>
          <a:p>
            <a:pPr marL="514350" indent="-514350">
              <a:buFont typeface="+mj-lt"/>
              <a:buAutoNum type="arabicPeriod"/>
            </a:pPr>
            <a:r>
              <a:rPr lang="en-US" dirty="0" smtClean="0"/>
              <a:t>What major ideas does each document contain?</a:t>
            </a:r>
          </a:p>
          <a:p>
            <a:pPr marL="514350" indent="-514350">
              <a:buFont typeface="+mj-lt"/>
              <a:buAutoNum type="arabicPeriod"/>
            </a:pPr>
            <a:r>
              <a:rPr lang="en-US" dirty="0" smtClean="0"/>
              <a:t>Why was each document written?</a:t>
            </a:r>
          </a:p>
          <a:p>
            <a:pPr marL="514350" indent="-514350">
              <a:buFont typeface="+mj-lt"/>
              <a:buAutoNum type="arabicPeriod"/>
            </a:pPr>
            <a:r>
              <a:rPr lang="en-US" dirty="0" smtClean="0"/>
              <a:t>Is there inherent bias in either?</a:t>
            </a:r>
          </a:p>
          <a:p>
            <a:pPr marL="514350" indent="-514350">
              <a:buFont typeface="+mj-lt"/>
              <a:buAutoNum type="arabicPeriod"/>
            </a:pPr>
            <a:r>
              <a:rPr lang="en-US" dirty="0" smtClean="0"/>
              <a:t>How reliable is each document?</a:t>
            </a:r>
          </a:p>
          <a:p>
            <a:pPr marL="514350" indent="-514350">
              <a:buFont typeface="+mj-lt"/>
              <a:buAutoNum type="arabicPeriod"/>
            </a:pPr>
            <a:r>
              <a:rPr lang="en-US" dirty="0" smtClean="0"/>
              <a:t>What do we “get” out of each document?</a:t>
            </a:r>
          </a:p>
          <a:p>
            <a:pPr marL="514350" indent="-514350">
              <a:buFont typeface="+mj-lt"/>
              <a:buAutoNum type="arabicPeriod"/>
            </a:pPr>
            <a:r>
              <a:rPr lang="en-US" dirty="0" smtClean="0"/>
              <a:t>What relationship does each document have to the time period?</a:t>
            </a:r>
            <a:endParaRPr lang="en-US" dirty="0"/>
          </a:p>
        </p:txBody>
      </p:sp>
      <p:sp>
        <p:nvSpPr>
          <p:cNvPr id="3" name="Footer Placeholder 2"/>
          <p:cNvSpPr>
            <a:spLocks noGrp="1"/>
          </p:cNvSpPr>
          <p:nvPr>
            <p:ph type="ftr" sz="quarter" idx="11"/>
          </p:nvPr>
        </p:nvSpPr>
        <p:spPr/>
        <p:txBody>
          <a:bodyPr/>
          <a:lstStyle/>
          <a:p>
            <a:r>
              <a:rPr lang="en-US" smtClean="0"/>
              <a:t>Robert Brown / AIHE</a:t>
            </a:r>
            <a:endParaRPr lang="en-US"/>
          </a:p>
        </p:txBody>
      </p:sp>
    </p:spTree>
    <p:extLst>
      <p:ext uri="{BB962C8B-B14F-4D97-AF65-F5344CB8AC3E}">
        <p14:creationId xmlns:p14="http://schemas.microsoft.com/office/powerpoint/2010/main" val="15384035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We’ll Do…</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dirty="0" smtClean="0"/>
              <a:t>At your table, take both documents (Bacon and Berkley) and quickly go through the bulls eye process</a:t>
            </a:r>
          </a:p>
          <a:p>
            <a:pPr marL="457200" indent="-457200">
              <a:buFont typeface="Arial" pitchFamily="34" charset="0"/>
              <a:buChar char="•"/>
            </a:pPr>
            <a:r>
              <a:rPr lang="en-US" dirty="0" smtClean="0"/>
              <a:t>Note any crucial ideas </a:t>
            </a:r>
            <a:r>
              <a:rPr lang="en-US" smtClean="0"/>
              <a:t>or concepts</a:t>
            </a:r>
          </a:p>
          <a:p>
            <a:pPr marL="457200" indent="-457200">
              <a:buFont typeface="Arial" pitchFamily="34" charset="0"/>
              <a:buChar char="•"/>
            </a:pPr>
            <a:r>
              <a:rPr lang="en-US" dirty="0" smtClean="0"/>
              <a:t>Briefly note any glaring similarities or differences</a:t>
            </a:r>
            <a:endParaRPr lang="en-US" dirty="0"/>
          </a:p>
        </p:txBody>
      </p:sp>
      <p:sp>
        <p:nvSpPr>
          <p:cNvPr id="4" name="Footer Placeholder 3"/>
          <p:cNvSpPr>
            <a:spLocks noGrp="1"/>
          </p:cNvSpPr>
          <p:nvPr>
            <p:ph type="ftr" sz="quarter" idx="11"/>
          </p:nvPr>
        </p:nvSpPr>
        <p:spPr/>
        <p:txBody>
          <a:bodyPr/>
          <a:lstStyle/>
          <a:p>
            <a:r>
              <a:rPr lang="en-US" smtClean="0"/>
              <a:t>Robert Brown / AIHE</a:t>
            </a:r>
            <a:endParaRPr lang="en-US"/>
          </a:p>
        </p:txBody>
      </p:sp>
    </p:spTree>
    <p:extLst>
      <p:ext uri="{BB962C8B-B14F-4D97-AF65-F5344CB8AC3E}">
        <p14:creationId xmlns:p14="http://schemas.microsoft.com/office/powerpoint/2010/main" val="364585503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Contextualization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Students need to place both documents in the proper context of their environments. </a:t>
            </a:r>
          </a:p>
          <a:p>
            <a:pPr marL="514350" indent="-514350">
              <a:buFont typeface="+mj-lt"/>
              <a:buAutoNum type="arabicPeriod"/>
            </a:pPr>
            <a:r>
              <a:rPr lang="en-US" dirty="0" smtClean="0"/>
              <a:t> What was the situation Socially? Did it have a possible impact on the document?</a:t>
            </a:r>
          </a:p>
          <a:p>
            <a:pPr marL="514350" indent="-514350">
              <a:buFont typeface="+mj-lt"/>
              <a:buAutoNum type="arabicPeriod"/>
            </a:pPr>
            <a:r>
              <a:rPr lang="en-US" dirty="0"/>
              <a:t>What was the situation </a:t>
            </a:r>
            <a:r>
              <a:rPr lang="en-US" dirty="0" smtClean="0"/>
              <a:t>Politically? </a:t>
            </a:r>
            <a:r>
              <a:rPr lang="en-US" dirty="0"/>
              <a:t>Did it have a possible impact on the document</a:t>
            </a:r>
            <a:r>
              <a:rPr lang="en-US" dirty="0" smtClean="0"/>
              <a:t>?</a:t>
            </a:r>
          </a:p>
          <a:p>
            <a:pPr marL="514350" indent="-514350">
              <a:buFont typeface="+mj-lt"/>
              <a:buAutoNum type="arabicPeriod"/>
            </a:pPr>
            <a:r>
              <a:rPr lang="en-US" dirty="0"/>
              <a:t>What was the situation </a:t>
            </a:r>
            <a:r>
              <a:rPr lang="en-US" dirty="0" smtClean="0"/>
              <a:t>Economically? </a:t>
            </a:r>
            <a:r>
              <a:rPr lang="en-US" dirty="0"/>
              <a:t>Did it have a possible impact on the document</a:t>
            </a:r>
            <a:r>
              <a:rPr lang="en-US" dirty="0" smtClean="0"/>
              <a:t>?</a:t>
            </a:r>
          </a:p>
          <a:p>
            <a:pPr marL="514350" indent="-514350">
              <a:buFont typeface="+mj-lt"/>
              <a:buAutoNum type="arabicPeriod"/>
            </a:pPr>
            <a:r>
              <a:rPr lang="en-US" dirty="0"/>
              <a:t>What was the situation </a:t>
            </a:r>
            <a:r>
              <a:rPr lang="en-US" dirty="0" smtClean="0"/>
              <a:t>Culturally? </a:t>
            </a:r>
            <a:r>
              <a:rPr lang="en-US" dirty="0"/>
              <a:t>Did it have a possible impact on the document?</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4" name="TextBox 3"/>
          <p:cNvSpPr txBox="1"/>
          <p:nvPr/>
        </p:nvSpPr>
        <p:spPr>
          <a:xfrm>
            <a:off x="3124200" y="5181600"/>
            <a:ext cx="5791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If this sounds like Anthony’s SPEC then good! Because all of this intertwines to help students evaluate the past</a:t>
            </a:r>
            <a:endParaRPr lang="en-US" dirty="0"/>
          </a:p>
        </p:txBody>
      </p:sp>
      <p:sp>
        <p:nvSpPr>
          <p:cNvPr id="5" name="Footer Placeholder 4"/>
          <p:cNvSpPr>
            <a:spLocks noGrp="1"/>
          </p:cNvSpPr>
          <p:nvPr>
            <p:ph type="ftr" sz="quarter" idx="11"/>
          </p:nvPr>
        </p:nvSpPr>
        <p:spPr/>
        <p:txBody>
          <a:bodyPr/>
          <a:lstStyle/>
          <a:p>
            <a:r>
              <a:rPr lang="en-US" smtClean="0"/>
              <a:t>Robert Brown / AIHE</a:t>
            </a:r>
            <a:endParaRPr lang="en-US"/>
          </a:p>
        </p:txBody>
      </p:sp>
    </p:spTree>
    <p:extLst>
      <p:ext uri="{BB962C8B-B14F-4D97-AF65-F5344CB8AC3E}">
        <p14:creationId xmlns:p14="http://schemas.microsoft.com/office/powerpoint/2010/main" val="256747465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We’ll Do…</a:t>
            </a:r>
            <a:endParaRPr lang="en-US" dirty="0"/>
          </a:p>
        </p:txBody>
      </p:sp>
      <p:sp>
        <p:nvSpPr>
          <p:cNvPr id="3" name="Content Placeholder 2"/>
          <p:cNvSpPr>
            <a:spLocks noGrp="1"/>
          </p:cNvSpPr>
          <p:nvPr>
            <p:ph idx="1"/>
          </p:nvPr>
        </p:nvSpPr>
        <p:spPr>
          <a:xfrm>
            <a:off x="2819400" y="1096962"/>
            <a:ext cx="6248400" cy="4906963"/>
          </a:xfrm>
        </p:spPr>
        <p:txBody>
          <a:bodyPr/>
          <a:lstStyle/>
          <a:p>
            <a:pPr marL="457200" indent="-457200">
              <a:buFont typeface="Arial" pitchFamily="34" charset="0"/>
              <a:buChar char="•"/>
            </a:pPr>
            <a:r>
              <a:rPr lang="en-US" dirty="0" smtClean="0"/>
              <a:t>We are going to channel our inner Anthony </a:t>
            </a:r>
            <a:r>
              <a:rPr lang="en-US" i="1" dirty="0" smtClean="0"/>
              <a:t>(but I don’t have the hair)</a:t>
            </a:r>
          </a:p>
          <a:p>
            <a:pPr marL="457200" indent="-457200">
              <a:buFont typeface="Arial" pitchFamily="34" charset="0"/>
              <a:buChar char="•"/>
            </a:pPr>
            <a:r>
              <a:rPr lang="en-US" dirty="0" smtClean="0"/>
              <a:t>As a group at your table, begin to contextualize both documents as much as possible</a:t>
            </a:r>
          </a:p>
          <a:p>
            <a:pPr marL="457200" indent="-457200">
              <a:buFont typeface="Arial" pitchFamily="34" charset="0"/>
              <a:buChar char="•"/>
            </a:pPr>
            <a:r>
              <a:rPr lang="en-US" dirty="0" smtClean="0"/>
              <a:t>Note any other information that you think may be important that doesn’t fit the SPEC template</a:t>
            </a:r>
            <a:endParaRPr lang="en-US" dirty="0"/>
          </a:p>
        </p:txBody>
      </p:sp>
      <p:sp>
        <p:nvSpPr>
          <p:cNvPr id="4" name="Footer Placeholder 3"/>
          <p:cNvSpPr>
            <a:spLocks noGrp="1"/>
          </p:cNvSpPr>
          <p:nvPr>
            <p:ph type="ftr" sz="quarter" idx="11"/>
          </p:nvPr>
        </p:nvSpPr>
        <p:spPr/>
        <p:txBody>
          <a:bodyPr/>
          <a:lstStyle/>
          <a:p>
            <a:r>
              <a:rPr lang="en-US" smtClean="0"/>
              <a:t>Robert Brown / AIHE</a:t>
            </a:r>
            <a:endParaRPr lang="en-US"/>
          </a:p>
        </p:txBody>
      </p:sp>
    </p:spTree>
    <p:extLst>
      <p:ext uri="{BB962C8B-B14F-4D97-AF65-F5344CB8AC3E}">
        <p14:creationId xmlns:p14="http://schemas.microsoft.com/office/powerpoint/2010/main" val="16100259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Comparison</a:t>
            </a:r>
            <a:endParaRPr lang="en-US" dirty="0"/>
          </a:p>
        </p:txBody>
      </p:sp>
      <p:sp>
        <p:nvSpPr>
          <p:cNvPr id="3" name="Content Placeholder 2"/>
          <p:cNvSpPr>
            <a:spLocks noGrp="1"/>
          </p:cNvSpPr>
          <p:nvPr>
            <p:ph idx="1"/>
          </p:nvPr>
        </p:nvSpPr>
        <p:spPr>
          <a:xfrm>
            <a:off x="2819400" y="1096963"/>
            <a:ext cx="6477000" cy="1722438"/>
          </a:xfrm>
        </p:spPr>
        <p:txBody>
          <a:bodyPr/>
          <a:lstStyle/>
          <a:p>
            <a:r>
              <a:rPr lang="en-US" dirty="0" smtClean="0"/>
              <a:t>We need to look for similarities between the documents (if any) as well as discreet differences</a:t>
            </a:r>
            <a:endParaRPr lang="en-US" dirty="0"/>
          </a:p>
        </p:txBody>
      </p:sp>
      <p:sp>
        <p:nvSpPr>
          <p:cNvPr id="4" name="Oval 3"/>
          <p:cNvSpPr/>
          <p:nvPr/>
        </p:nvSpPr>
        <p:spPr>
          <a:xfrm>
            <a:off x="2667000" y="3200400"/>
            <a:ext cx="3657600" cy="29718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154623"/>
            <a:ext cx="3683000"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19400" y="4343400"/>
            <a:ext cx="1676400" cy="369332"/>
          </a:xfrm>
          <a:prstGeom prst="rect">
            <a:avLst/>
          </a:prstGeom>
          <a:noFill/>
        </p:spPr>
        <p:txBody>
          <a:bodyPr wrap="square" rtlCol="0">
            <a:spAutoFit/>
          </a:bodyPr>
          <a:lstStyle/>
          <a:p>
            <a:r>
              <a:rPr lang="en-US" dirty="0" smtClean="0"/>
              <a:t>Document 1</a:t>
            </a:r>
            <a:endParaRPr lang="en-US" dirty="0"/>
          </a:p>
        </p:txBody>
      </p:sp>
      <p:sp>
        <p:nvSpPr>
          <p:cNvPr id="6" name="TextBox 5"/>
          <p:cNvSpPr txBox="1"/>
          <p:nvPr/>
        </p:nvSpPr>
        <p:spPr>
          <a:xfrm>
            <a:off x="6400800" y="4343400"/>
            <a:ext cx="1676400" cy="369332"/>
          </a:xfrm>
          <a:prstGeom prst="rect">
            <a:avLst/>
          </a:prstGeom>
          <a:noFill/>
        </p:spPr>
        <p:txBody>
          <a:bodyPr wrap="square" rtlCol="0">
            <a:spAutoFit/>
          </a:bodyPr>
          <a:lstStyle/>
          <a:p>
            <a:r>
              <a:rPr lang="en-US" dirty="0" smtClean="0"/>
              <a:t>Document 2</a:t>
            </a:r>
            <a:endParaRPr lang="en-US" dirty="0"/>
          </a:p>
        </p:txBody>
      </p:sp>
      <p:sp>
        <p:nvSpPr>
          <p:cNvPr id="7" name="TextBox 6"/>
          <p:cNvSpPr txBox="1"/>
          <p:nvPr/>
        </p:nvSpPr>
        <p:spPr>
          <a:xfrm>
            <a:off x="4648200" y="4343400"/>
            <a:ext cx="1524000" cy="369332"/>
          </a:xfrm>
          <a:prstGeom prst="rect">
            <a:avLst/>
          </a:prstGeom>
          <a:noFill/>
        </p:spPr>
        <p:txBody>
          <a:bodyPr wrap="square" rtlCol="0">
            <a:spAutoFit/>
          </a:bodyPr>
          <a:lstStyle/>
          <a:p>
            <a:pPr algn="ctr"/>
            <a:r>
              <a:rPr lang="en-US" dirty="0" smtClean="0"/>
              <a:t>Similarities</a:t>
            </a:r>
            <a:endParaRPr lang="en-US" dirty="0"/>
          </a:p>
        </p:txBody>
      </p:sp>
      <p:sp>
        <p:nvSpPr>
          <p:cNvPr id="8" name="Footer Placeholder 7"/>
          <p:cNvSpPr>
            <a:spLocks noGrp="1"/>
          </p:cNvSpPr>
          <p:nvPr>
            <p:ph type="ftr" sz="quarter" idx="11"/>
          </p:nvPr>
        </p:nvSpPr>
        <p:spPr/>
        <p:txBody>
          <a:bodyPr/>
          <a:lstStyle/>
          <a:p>
            <a:r>
              <a:rPr lang="en-US" smtClean="0"/>
              <a:t>Robert Brown / AIHE</a:t>
            </a:r>
            <a:endParaRPr lang="en-US"/>
          </a:p>
        </p:txBody>
      </p:sp>
    </p:spTree>
    <p:extLst>
      <p:ext uri="{BB962C8B-B14F-4D97-AF65-F5344CB8AC3E}">
        <p14:creationId xmlns:p14="http://schemas.microsoft.com/office/powerpoint/2010/main" val="23115998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We’ll Do…</a:t>
            </a:r>
            <a:endParaRPr lang="en-US" dirty="0"/>
          </a:p>
        </p:txBody>
      </p:sp>
      <p:sp>
        <p:nvSpPr>
          <p:cNvPr id="3" name="Content Placeholder 2"/>
          <p:cNvSpPr>
            <a:spLocks noGrp="1"/>
          </p:cNvSpPr>
          <p:nvPr>
            <p:ph idx="1"/>
          </p:nvPr>
        </p:nvSpPr>
        <p:spPr>
          <a:xfrm>
            <a:off x="2819400" y="1096962"/>
            <a:ext cx="6248400" cy="4906963"/>
          </a:xfrm>
        </p:spPr>
        <p:txBody>
          <a:bodyPr/>
          <a:lstStyle/>
          <a:p>
            <a:pPr marL="457200" indent="-457200">
              <a:buFont typeface="Arial" pitchFamily="34" charset="0"/>
              <a:buChar char="•"/>
            </a:pPr>
            <a:r>
              <a:rPr lang="en-US" dirty="0" smtClean="0"/>
              <a:t>Things are getting deeper!</a:t>
            </a:r>
          </a:p>
          <a:p>
            <a:pPr marL="457200" indent="-457200">
              <a:buFont typeface="Arial" pitchFamily="34" charset="0"/>
              <a:buChar char="•"/>
            </a:pPr>
            <a:r>
              <a:rPr lang="en-US" dirty="0" smtClean="0"/>
              <a:t>In your table groups we need to critically compare the two documents and search for the similarities and differences</a:t>
            </a:r>
            <a:endParaRPr lang="en-US" dirty="0"/>
          </a:p>
        </p:txBody>
      </p:sp>
      <p:sp>
        <p:nvSpPr>
          <p:cNvPr id="4" name="Footer Placeholder 3"/>
          <p:cNvSpPr>
            <a:spLocks noGrp="1"/>
          </p:cNvSpPr>
          <p:nvPr>
            <p:ph type="ftr" sz="quarter" idx="11"/>
          </p:nvPr>
        </p:nvSpPr>
        <p:spPr/>
        <p:txBody>
          <a:bodyPr/>
          <a:lstStyle/>
          <a:p>
            <a:r>
              <a:rPr lang="en-US" smtClean="0"/>
              <a:t>Robert Brown / AIHE</a:t>
            </a:r>
            <a:endParaRPr lang="en-US"/>
          </a:p>
        </p:txBody>
      </p:sp>
    </p:spTree>
    <p:extLst>
      <p:ext uri="{BB962C8B-B14F-4D97-AF65-F5344CB8AC3E}">
        <p14:creationId xmlns:p14="http://schemas.microsoft.com/office/powerpoint/2010/main" val="43903891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685800"/>
            <a:ext cx="5791200" cy="4832092"/>
          </a:xfrm>
          <a:prstGeom prst="rect">
            <a:avLst/>
          </a:prstGeom>
          <a:noFill/>
        </p:spPr>
        <p:txBody>
          <a:bodyPr wrap="square" rtlCol="0">
            <a:spAutoFit/>
          </a:bodyPr>
          <a:lstStyle/>
          <a:p>
            <a:r>
              <a:rPr lang="en-US" sz="2800" dirty="0" smtClean="0"/>
              <a:t>It is extremely important that students are able to read, systematically analyze, and interpret a variety of sources. In order to effectively do so they have to zero in from the broadest analytical concepts to a sophisticated evaluation.</a:t>
            </a:r>
          </a:p>
          <a:p>
            <a:endParaRPr lang="en-US" sz="2800" dirty="0"/>
          </a:p>
          <a:p>
            <a:r>
              <a:rPr lang="en-US" sz="2800" dirty="0" smtClean="0"/>
              <a:t>In essence they have to hit the Bulls Eye</a:t>
            </a:r>
            <a:r>
              <a:rPr lang="en-US" sz="2800" dirty="0"/>
              <a:t>!</a:t>
            </a:r>
          </a:p>
        </p:txBody>
      </p:sp>
      <p:sp>
        <p:nvSpPr>
          <p:cNvPr id="2" name="Footer Placeholder 1"/>
          <p:cNvSpPr>
            <a:spLocks noGrp="1"/>
          </p:cNvSpPr>
          <p:nvPr>
            <p:ph type="ftr" sz="quarter" idx="11"/>
          </p:nvPr>
        </p:nvSpPr>
        <p:spPr/>
        <p:txBody>
          <a:bodyPr/>
          <a:lstStyle/>
          <a:p>
            <a:r>
              <a:rPr lang="en-US" smtClean="0"/>
              <a:t>Robert Brown / AIHE</a:t>
            </a:r>
            <a:endParaRPr lang="en-US"/>
          </a:p>
        </p:txBody>
      </p:sp>
    </p:spTree>
    <p:extLst>
      <p:ext uri="{BB962C8B-B14F-4D97-AF65-F5344CB8AC3E}">
        <p14:creationId xmlns:p14="http://schemas.microsoft.com/office/powerpoint/2010/main" val="1629586680"/>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Done So Far?</a:t>
            </a:r>
            <a:endParaRPr lang="en-US" dirty="0"/>
          </a:p>
        </p:txBody>
      </p:sp>
      <p:sp>
        <p:nvSpPr>
          <p:cNvPr id="3" name="Content Placeholder 2"/>
          <p:cNvSpPr>
            <a:spLocks noGrp="1"/>
          </p:cNvSpPr>
          <p:nvPr>
            <p:ph idx="1"/>
          </p:nvPr>
        </p:nvSpPr>
        <p:spPr>
          <a:xfrm>
            <a:off x="2819400" y="1096963"/>
            <a:ext cx="6324600" cy="3932237"/>
          </a:xfrm>
        </p:spPr>
        <p:txBody>
          <a:bodyPr>
            <a:normAutofit fontScale="77500" lnSpcReduction="20000"/>
          </a:bodyPr>
          <a:lstStyle/>
          <a:p>
            <a:pPr marL="514350" indent="-514350">
              <a:buFont typeface="+mj-lt"/>
              <a:buAutoNum type="arabicPeriod"/>
            </a:pPr>
            <a:r>
              <a:rPr lang="en-US" dirty="0" smtClean="0"/>
              <a:t>Taken two documents that are from vastly different points of view and deconstructed them</a:t>
            </a:r>
          </a:p>
          <a:p>
            <a:pPr marL="514350" indent="-514350">
              <a:buFont typeface="+mj-lt"/>
              <a:buAutoNum type="arabicPeriod"/>
            </a:pPr>
            <a:r>
              <a:rPr lang="en-US" dirty="0" smtClean="0"/>
              <a:t>Analyzed the documents and determined critical features</a:t>
            </a:r>
          </a:p>
          <a:p>
            <a:pPr marL="514350" indent="-514350">
              <a:buFont typeface="+mj-lt"/>
              <a:buAutoNum type="arabicPeriod"/>
            </a:pPr>
            <a:r>
              <a:rPr lang="en-US" dirty="0" smtClean="0"/>
              <a:t>Contextualized the documents and placed them within the larger environment</a:t>
            </a:r>
          </a:p>
          <a:p>
            <a:pPr marL="514350" indent="-514350">
              <a:buFont typeface="+mj-lt"/>
              <a:buAutoNum type="arabicPeriod"/>
            </a:pPr>
            <a:r>
              <a:rPr lang="en-US" dirty="0" smtClean="0"/>
              <a:t>Compared and contrasted the documents and determined where they agree and where they differ</a:t>
            </a:r>
            <a:endParaRPr lang="en-US" dirty="0"/>
          </a:p>
        </p:txBody>
      </p:sp>
      <p:sp>
        <p:nvSpPr>
          <p:cNvPr id="4" name="Footer Placeholder 3"/>
          <p:cNvSpPr>
            <a:spLocks noGrp="1"/>
          </p:cNvSpPr>
          <p:nvPr>
            <p:ph type="ftr" sz="quarter" idx="11"/>
          </p:nvPr>
        </p:nvSpPr>
        <p:spPr/>
        <p:txBody>
          <a:bodyPr/>
          <a:lstStyle/>
          <a:p>
            <a:r>
              <a:rPr lang="en-US" smtClean="0"/>
              <a:t>Robert Brown / AIHE</a:t>
            </a:r>
            <a:endParaRPr lang="en-US"/>
          </a:p>
        </p:txBody>
      </p:sp>
      <p:sp>
        <p:nvSpPr>
          <p:cNvPr id="5" name="TextBox 4"/>
          <p:cNvSpPr txBox="1"/>
          <p:nvPr/>
        </p:nvSpPr>
        <p:spPr>
          <a:xfrm>
            <a:off x="2971800" y="4572000"/>
            <a:ext cx="6096000" cy="1815882"/>
          </a:xfrm>
          <a:prstGeom prst="rect">
            <a:avLst/>
          </a:prstGeom>
          <a:noFill/>
        </p:spPr>
        <p:txBody>
          <a:bodyPr wrap="square" rtlCol="0">
            <a:spAutoFit/>
          </a:bodyPr>
          <a:lstStyle/>
          <a:p>
            <a:r>
              <a:rPr lang="en-US" sz="2800" dirty="0" smtClean="0"/>
              <a:t>What is left is the “So What?”, the Evaluation of the documents and determining the importance of the information.</a:t>
            </a:r>
            <a:endParaRPr lang="en-US" sz="2800" dirty="0"/>
          </a:p>
        </p:txBody>
      </p:sp>
    </p:spTree>
    <p:extLst>
      <p:ext uri="{BB962C8B-B14F-4D97-AF65-F5344CB8AC3E}">
        <p14:creationId xmlns:p14="http://schemas.microsoft.com/office/powerpoint/2010/main" val="56270297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Evaluation</a:t>
            </a:r>
            <a:endParaRPr lang="en-US" dirty="0"/>
          </a:p>
        </p:txBody>
      </p:sp>
      <p:sp>
        <p:nvSpPr>
          <p:cNvPr id="3" name="Content Placeholder 2"/>
          <p:cNvSpPr>
            <a:spLocks noGrp="1"/>
          </p:cNvSpPr>
          <p:nvPr>
            <p:ph idx="1"/>
          </p:nvPr>
        </p:nvSpPr>
        <p:spPr/>
        <p:txBody>
          <a:bodyPr/>
          <a:lstStyle/>
          <a:p>
            <a:r>
              <a:rPr lang="en-US" dirty="0" smtClean="0"/>
              <a:t>The term literally means to “find the value of” and that’s what we need students to do.</a:t>
            </a:r>
          </a:p>
          <a:p>
            <a:pPr marL="457200" indent="-457200">
              <a:buFont typeface="Arial" pitchFamily="34" charset="0"/>
              <a:buChar char="•"/>
            </a:pPr>
            <a:r>
              <a:rPr lang="en-US" dirty="0" smtClean="0"/>
              <a:t>What do we now know?</a:t>
            </a:r>
          </a:p>
          <a:p>
            <a:pPr marL="457200" indent="-457200">
              <a:buFont typeface="Arial" pitchFamily="34" charset="0"/>
              <a:buChar char="•"/>
            </a:pPr>
            <a:r>
              <a:rPr lang="en-US" dirty="0" smtClean="0"/>
              <a:t>How important are the ideas or concepts?</a:t>
            </a:r>
          </a:p>
          <a:p>
            <a:pPr marL="457200" indent="-457200">
              <a:buFont typeface="Arial" pitchFamily="34" charset="0"/>
              <a:buChar char="•"/>
            </a:pPr>
            <a:r>
              <a:rPr lang="en-US" dirty="0" smtClean="0"/>
              <a:t>How might we use this information?</a:t>
            </a:r>
          </a:p>
          <a:p>
            <a:pPr marL="457200" indent="-457200">
              <a:buFont typeface="Arial" pitchFamily="34" charset="0"/>
              <a:buChar char="•"/>
            </a:pPr>
            <a:endParaRPr lang="en-US" dirty="0"/>
          </a:p>
        </p:txBody>
      </p:sp>
      <p:sp>
        <p:nvSpPr>
          <p:cNvPr id="4" name="Footer Placeholder 3"/>
          <p:cNvSpPr>
            <a:spLocks noGrp="1"/>
          </p:cNvSpPr>
          <p:nvPr>
            <p:ph type="ftr" sz="quarter" idx="11"/>
          </p:nvPr>
        </p:nvSpPr>
        <p:spPr/>
        <p:txBody>
          <a:bodyPr/>
          <a:lstStyle/>
          <a:p>
            <a:r>
              <a:rPr lang="en-US" smtClean="0"/>
              <a:t>Robert Brown / AIHE</a:t>
            </a:r>
            <a:endParaRPr lang="en-US"/>
          </a:p>
        </p:txBody>
      </p:sp>
    </p:spTree>
    <p:extLst>
      <p:ext uri="{BB962C8B-B14F-4D97-AF65-F5344CB8AC3E}">
        <p14:creationId xmlns:p14="http://schemas.microsoft.com/office/powerpoint/2010/main" val="266427384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r>
              <a:rPr lang="en-US" dirty="0" smtClean="0"/>
              <a:t>I am happy to help or hinder as the case may be</a:t>
            </a:r>
            <a:endParaRPr lang="en-US" dirty="0"/>
          </a:p>
        </p:txBody>
      </p:sp>
      <p:sp>
        <p:nvSpPr>
          <p:cNvPr id="4" name="Text Placeholder 23"/>
          <p:cNvSpPr txBox="1">
            <a:spLocks/>
          </p:cNvSpPr>
          <p:nvPr/>
        </p:nvSpPr>
        <p:spPr>
          <a:xfrm>
            <a:off x="4800600" y="1981200"/>
            <a:ext cx="3048000" cy="2286000"/>
          </a:xfrm>
          <a:prstGeom prst="rect">
            <a:avLst/>
          </a:prstGeom>
        </p:spPr>
        <p:txBody>
          <a:bodyPr>
            <a:normAutofit fontScale="92500" lnSpcReduction="10000"/>
          </a:bodyPr>
          <a:lstStyle>
            <a:lvl1pPr marL="0" indent="0" algn="l" defTabSz="914400" rtl="0" eaLnBrk="1" latinLnBrk="0" hangingPunct="1">
              <a:spcBef>
                <a:spcPct val="20000"/>
              </a:spcBef>
              <a:buFontTx/>
              <a:buNone/>
              <a:defRPr sz="3200" kern="1200">
                <a:solidFill>
                  <a:schemeClr val="bg1">
                    <a:lumMod val="95000"/>
                  </a:schemeClr>
                </a:solidFill>
                <a:latin typeface="+mn-lt"/>
                <a:ea typeface="+mn-ea"/>
                <a:cs typeface="+mn-cs"/>
              </a:defRPr>
            </a:lvl1pPr>
            <a:lvl2pPr marL="0" indent="0" algn="l" defTabSz="914400" rtl="0" eaLnBrk="1" latinLnBrk="0" hangingPunct="1">
              <a:spcBef>
                <a:spcPct val="20000"/>
              </a:spcBef>
              <a:buFontTx/>
              <a:buNone/>
              <a:defRPr sz="2800" kern="1200">
                <a:solidFill>
                  <a:schemeClr val="bg1">
                    <a:lumMod val="9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bg1">
                    <a:lumMod val="95000"/>
                  </a:schemeClr>
                </a:solidFill>
                <a:latin typeface="+mn-lt"/>
                <a:ea typeface="+mn-ea"/>
                <a:cs typeface="+mn-cs"/>
              </a:defRPr>
            </a:lvl3pPr>
            <a:lvl4pPr marL="0" indent="0" algn="l" defTabSz="914400" rtl="0" eaLnBrk="1" latinLnBrk="0" hangingPunct="1">
              <a:spcBef>
                <a:spcPct val="20000"/>
              </a:spcBef>
              <a:buFontTx/>
              <a:buNone/>
              <a:defRPr sz="2000" kern="1200">
                <a:solidFill>
                  <a:schemeClr val="bg1">
                    <a:lumMod val="95000"/>
                  </a:schemeClr>
                </a:solidFill>
                <a:latin typeface="+mn-lt"/>
                <a:ea typeface="+mn-ea"/>
                <a:cs typeface="+mn-cs"/>
              </a:defRPr>
            </a:lvl4pPr>
            <a:lvl5pPr marL="0" indent="0" algn="l" defTabSz="914400" rtl="0" eaLnBrk="1" latinLnBrk="0" hangingPunct="1">
              <a:spcBef>
                <a:spcPct val="20000"/>
              </a:spcBef>
              <a:buFontTx/>
              <a:buNone/>
              <a:defRPr sz="2000" kern="1200">
                <a:solidFill>
                  <a:schemeClr val="bg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solidFill>
                  <a:srgbClr val="002060"/>
                </a:solidFill>
                <a:hlinkClick r:id="rId2"/>
              </a:rPr>
              <a:t>www.aihe.info</a:t>
            </a:r>
            <a:r>
              <a:rPr lang="en-US" sz="2600" dirty="0" smtClean="0">
                <a:solidFill>
                  <a:srgbClr val="002060"/>
                </a:solidFill>
              </a:rPr>
              <a:t> </a:t>
            </a:r>
          </a:p>
          <a:p>
            <a:r>
              <a:rPr lang="en-US" sz="2600" dirty="0" smtClean="0">
                <a:solidFill>
                  <a:srgbClr val="002060"/>
                </a:solidFill>
                <a:hlinkClick r:id="rId3"/>
              </a:rPr>
              <a:t>rbrown@aihe.info</a:t>
            </a:r>
            <a:r>
              <a:rPr lang="en-US" sz="2600" dirty="0" smtClean="0">
                <a:solidFill>
                  <a:srgbClr val="002060"/>
                </a:solidFill>
              </a:rPr>
              <a:t> </a:t>
            </a:r>
          </a:p>
          <a:p>
            <a:endParaRPr lang="en-US" sz="1800" dirty="0" smtClean="0"/>
          </a:p>
          <a:p>
            <a:r>
              <a:rPr lang="en-US" sz="2400" dirty="0" smtClean="0">
                <a:solidFill>
                  <a:schemeClr val="tx1"/>
                </a:solidFill>
              </a:rPr>
              <a:t>1514 Kings Hwy</a:t>
            </a:r>
          </a:p>
          <a:p>
            <a:r>
              <a:rPr lang="en-US" sz="2400" dirty="0" smtClean="0">
                <a:solidFill>
                  <a:schemeClr val="tx1"/>
                </a:solidFill>
              </a:rPr>
              <a:t>Swedesboro, NJ 08085</a:t>
            </a:r>
          </a:p>
          <a:p>
            <a:r>
              <a:rPr lang="en-US" sz="2400" dirty="0" smtClean="0">
                <a:solidFill>
                  <a:schemeClr val="tx1"/>
                </a:solidFill>
              </a:rPr>
              <a:t>(704) 470-4406</a:t>
            </a:r>
          </a:p>
        </p:txBody>
      </p:sp>
      <p:sp>
        <p:nvSpPr>
          <p:cNvPr id="5" name="Footer Placeholder 4"/>
          <p:cNvSpPr>
            <a:spLocks noGrp="1"/>
          </p:cNvSpPr>
          <p:nvPr>
            <p:ph type="ftr" sz="quarter" idx="11"/>
          </p:nvPr>
        </p:nvSpPr>
        <p:spPr/>
        <p:txBody>
          <a:bodyPr/>
          <a:lstStyle/>
          <a:p>
            <a:r>
              <a:rPr lang="en-US" smtClean="0"/>
              <a:t>Robert Brown / AIHE</a:t>
            </a:r>
            <a:endParaRPr lang="en-US"/>
          </a:p>
        </p:txBody>
      </p:sp>
    </p:spTree>
    <p:extLst>
      <p:ext uri="{BB962C8B-B14F-4D97-AF65-F5344CB8AC3E}">
        <p14:creationId xmlns:p14="http://schemas.microsoft.com/office/powerpoint/2010/main" val="66039048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52400"/>
            <a:ext cx="6477000" cy="944562"/>
          </a:xfrm>
        </p:spPr>
        <p:txBody>
          <a:bodyPr/>
          <a:lstStyle/>
          <a:p>
            <a:r>
              <a:rPr lang="en-US" dirty="0" smtClean="0"/>
              <a:t>How do you hit the bulls eye?</a:t>
            </a:r>
            <a:endParaRPr lang="en-US" dirty="0"/>
          </a:p>
        </p:txBody>
      </p:sp>
      <p:sp>
        <p:nvSpPr>
          <p:cNvPr id="3" name="Content Placeholder 2"/>
          <p:cNvSpPr>
            <a:spLocks noGrp="1"/>
          </p:cNvSpPr>
          <p:nvPr>
            <p:ph idx="1"/>
          </p:nvPr>
        </p:nvSpPr>
        <p:spPr>
          <a:xfrm>
            <a:off x="2971800" y="1143000"/>
            <a:ext cx="5410200" cy="4906963"/>
          </a:xfrm>
        </p:spPr>
        <p:txBody>
          <a:bodyPr>
            <a:normAutofit lnSpcReduction="10000"/>
          </a:bodyPr>
          <a:lstStyle/>
          <a:p>
            <a:pPr marL="514350" indent="-514350">
              <a:buFont typeface="+mj-lt"/>
              <a:buAutoNum type="arabicPeriod"/>
            </a:pPr>
            <a:r>
              <a:rPr lang="en-US" dirty="0" smtClean="0"/>
              <a:t>You start by getting “on the paper”. </a:t>
            </a:r>
          </a:p>
          <a:p>
            <a:pPr marL="514350" indent="-514350">
              <a:buFont typeface="+mj-lt"/>
              <a:buAutoNum type="arabicPeriod"/>
            </a:pPr>
            <a:r>
              <a:rPr lang="en-US" dirty="0" smtClean="0"/>
              <a:t>Once you have hit the paper you adjust the sights. </a:t>
            </a:r>
          </a:p>
          <a:p>
            <a:pPr marL="514350" indent="-514350">
              <a:buFont typeface="+mj-lt"/>
              <a:buAutoNum type="arabicPeriod"/>
            </a:pPr>
            <a:r>
              <a:rPr lang="en-US" dirty="0" smtClean="0"/>
              <a:t>After you adjust the sights you zero in on the last little bit. </a:t>
            </a:r>
          </a:p>
          <a:p>
            <a:pPr marL="514350" indent="-514350">
              <a:buFont typeface="+mj-lt"/>
              <a:buAutoNum type="arabicPeriod"/>
            </a:pPr>
            <a:r>
              <a:rPr lang="en-US" dirty="0" smtClean="0"/>
              <a:t>Once you have zeroed in you will hit the bulls eye.</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Robert Brown / AIHE</a:t>
            </a:r>
            <a:endParaRPr lang="en-US"/>
          </a:p>
        </p:txBody>
      </p:sp>
    </p:spTree>
    <p:extLst>
      <p:ext uri="{BB962C8B-B14F-4D97-AF65-F5344CB8AC3E}">
        <p14:creationId xmlns:p14="http://schemas.microsoft.com/office/powerpoint/2010/main" val="365801303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900"/>
                                        <p:tgtEl>
                                          <p:spTgt spid="2"/>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dvAuto="100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idx="1"/>
            <p:extLst>
              <p:ext uri="{D42A27DB-BD31-4B8C-83A1-F6EECF244321}">
                <p14:modId xmlns:p14="http://schemas.microsoft.com/office/powerpoint/2010/main" val="471953101"/>
              </p:ext>
            </p:extLst>
          </p:nvPr>
        </p:nvGraphicFramePr>
        <p:xfrm>
          <a:off x="2334016" y="-304800"/>
          <a:ext cx="67818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smtClean="0"/>
              <a:t>Robert Brown / AIHE</a:t>
            </a:r>
            <a:endParaRPr lang="en-US"/>
          </a:p>
        </p:txBody>
      </p:sp>
    </p:spTree>
    <p:extLst>
      <p:ext uri="{BB962C8B-B14F-4D97-AF65-F5344CB8AC3E}">
        <p14:creationId xmlns:p14="http://schemas.microsoft.com/office/powerpoint/2010/main" val="285927844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0E319008-9AB4-4ADB-A4CF-BF86F870C5D9}"/>
                                            </p:graphicEl>
                                          </p:spTgt>
                                        </p:tgtEl>
                                        <p:attrNameLst>
                                          <p:attrName>style.visibility</p:attrName>
                                        </p:attrNameLst>
                                      </p:cBhvr>
                                      <p:to>
                                        <p:strVal val="visible"/>
                                      </p:to>
                                    </p:set>
                                    <p:anim calcmode="lin" valueType="num">
                                      <p:cBhvr>
                                        <p:cTn id="7" dur="500" fill="hold"/>
                                        <p:tgtEl>
                                          <p:spTgt spid="5">
                                            <p:graphicEl>
                                              <a:dgm id="{0E319008-9AB4-4ADB-A4CF-BF86F870C5D9}"/>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0E319008-9AB4-4ADB-A4CF-BF86F870C5D9}"/>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0E319008-9AB4-4ADB-A4CF-BF86F870C5D9}"/>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graphicEl>
                                              <a:dgm id="{AC92647F-B3E1-46C0-B83B-FD76A52C1645}"/>
                                            </p:graphicEl>
                                          </p:spTgt>
                                        </p:tgtEl>
                                        <p:attrNameLst>
                                          <p:attrName>style.visibility</p:attrName>
                                        </p:attrNameLst>
                                      </p:cBhvr>
                                      <p:to>
                                        <p:strVal val="visible"/>
                                      </p:to>
                                    </p:set>
                                    <p:anim calcmode="lin" valueType="num">
                                      <p:cBhvr>
                                        <p:cTn id="12" dur="500" fill="hold"/>
                                        <p:tgtEl>
                                          <p:spTgt spid="5">
                                            <p:graphicEl>
                                              <a:dgm id="{AC92647F-B3E1-46C0-B83B-FD76A52C1645}"/>
                                            </p:graphicEl>
                                          </p:spTgt>
                                        </p:tgtEl>
                                        <p:attrNameLst>
                                          <p:attrName>ppt_w</p:attrName>
                                        </p:attrNameLst>
                                      </p:cBhvr>
                                      <p:tavLst>
                                        <p:tav tm="0">
                                          <p:val>
                                            <p:fltVal val="0"/>
                                          </p:val>
                                        </p:tav>
                                        <p:tav tm="100000">
                                          <p:val>
                                            <p:strVal val="#ppt_w"/>
                                          </p:val>
                                        </p:tav>
                                      </p:tavLst>
                                    </p:anim>
                                    <p:anim calcmode="lin" valueType="num">
                                      <p:cBhvr>
                                        <p:cTn id="13" dur="500" fill="hold"/>
                                        <p:tgtEl>
                                          <p:spTgt spid="5">
                                            <p:graphicEl>
                                              <a:dgm id="{AC92647F-B3E1-46C0-B83B-FD76A52C1645}"/>
                                            </p:graphicEl>
                                          </p:spTgt>
                                        </p:tgtEl>
                                        <p:attrNameLst>
                                          <p:attrName>ppt_h</p:attrName>
                                        </p:attrNameLst>
                                      </p:cBhvr>
                                      <p:tavLst>
                                        <p:tav tm="0">
                                          <p:val>
                                            <p:fltVal val="0"/>
                                          </p:val>
                                        </p:tav>
                                        <p:tav tm="100000">
                                          <p:val>
                                            <p:strVal val="#ppt_h"/>
                                          </p:val>
                                        </p:tav>
                                      </p:tavLst>
                                    </p:anim>
                                    <p:animEffect transition="in" filter="fade">
                                      <p:cBhvr>
                                        <p:cTn id="14" dur="500"/>
                                        <p:tgtEl>
                                          <p:spTgt spid="5">
                                            <p:graphicEl>
                                              <a:dgm id="{AC92647F-B3E1-46C0-B83B-FD76A52C1645}"/>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graphicEl>
                                              <a:dgm id="{B2ADE292-2F15-43B7-9C65-1A5A11133C46}"/>
                                            </p:graphicEl>
                                          </p:spTgt>
                                        </p:tgtEl>
                                        <p:attrNameLst>
                                          <p:attrName>style.visibility</p:attrName>
                                        </p:attrNameLst>
                                      </p:cBhvr>
                                      <p:to>
                                        <p:strVal val="visible"/>
                                      </p:to>
                                    </p:set>
                                    <p:anim calcmode="lin" valueType="num">
                                      <p:cBhvr>
                                        <p:cTn id="17" dur="500" fill="hold"/>
                                        <p:tgtEl>
                                          <p:spTgt spid="5">
                                            <p:graphicEl>
                                              <a:dgm id="{B2ADE292-2F15-43B7-9C65-1A5A11133C46}"/>
                                            </p:graphicEl>
                                          </p:spTgt>
                                        </p:tgtEl>
                                        <p:attrNameLst>
                                          <p:attrName>ppt_w</p:attrName>
                                        </p:attrNameLst>
                                      </p:cBhvr>
                                      <p:tavLst>
                                        <p:tav tm="0">
                                          <p:val>
                                            <p:fltVal val="0"/>
                                          </p:val>
                                        </p:tav>
                                        <p:tav tm="100000">
                                          <p:val>
                                            <p:strVal val="#ppt_w"/>
                                          </p:val>
                                        </p:tav>
                                      </p:tavLst>
                                    </p:anim>
                                    <p:anim calcmode="lin" valueType="num">
                                      <p:cBhvr>
                                        <p:cTn id="18" dur="500" fill="hold"/>
                                        <p:tgtEl>
                                          <p:spTgt spid="5">
                                            <p:graphicEl>
                                              <a:dgm id="{B2ADE292-2F15-43B7-9C65-1A5A11133C46}"/>
                                            </p:graphicEl>
                                          </p:spTgt>
                                        </p:tgtEl>
                                        <p:attrNameLst>
                                          <p:attrName>ppt_h</p:attrName>
                                        </p:attrNameLst>
                                      </p:cBhvr>
                                      <p:tavLst>
                                        <p:tav tm="0">
                                          <p:val>
                                            <p:fltVal val="0"/>
                                          </p:val>
                                        </p:tav>
                                        <p:tav tm="100000">
                                          <p:val>
                                            <p:strVal val="#ppt_h"/>
                                          </p:val>
                                        </p:tav>
                                      </p:tavLst>
                                    </p:anim>
                                    <p:animEffect transition="in" filter="fade">
                                      <p:cBhvr>
                                        <p:cTn id="19" dur="500"/>
                                        <p:tgtEl>
                                          <p:spTgt spid="5">
                                            <p:graphicEl>
                                              <a:dgm id="{B2ADE292-2F15-43B7-9C65-1A5A11133C46}"/>
                                            </p:graphic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graphicEl>
                                              <a:dgm id="{69FB9BBA-79D4-4230-9E7F-9288EA78D33D}"/>
                                            </p:graphicEl>
                                          </p:spTgt>
                                        </p:tgtEl>
                                        <p:attrNameLst>
                                          <p:attrName>style.visibility</p:attrName>
                                        </p:attrNameLst>
                                      </p:cBhvr>
                                      <p:to>
                                        <p:strVal val="visible"/>
                                      </p:to>
                                    </p:set>
                                    <p:anim calcmode="lin" valueType="num">
                                      <p:cBhvr>
                                        <p:cTn id="22" dur="500" fill="hold"/>
                                        <p:tgtEl>
                                          <p:spTgt spid="5">
                                            <p:graphicEl>
                                              <a:dgm id="{69FB9BBA-79D4-4230-9E7F-9288EA78D33D}"/>
                                            </p:graphicEl>
                                          </p:spTgt>
                                        </p:tgtEl>
                                        <p:attrNameLst>
                                          <p:attrName>ppt_w</p:attrName>
                                        </p:attrNameLst>
                                      </p:cBhvr>
                                      <p:tavLst>
                                        <p:tav tm="0">
                                          <p:val>
                                            <p:fltVal val="0"/>
                                          </p:val>
                                        </p:tav>
                                        <p:tav tm="100000">
                                          <p:val>
                                            <p:strVal val="#ppt_w"/>
                                          </p:val>
                                        </p:tav>
                                      </p:tavLst>
                                    </p:anim>
                                    <p:anim calcmode="lin" valueType="num">
                                      <p:cBhvr>
                                        <p:cTn id="23" dur="500" fill="hold"/>
                                        <p:tgtEl>
                                          <p:spTgt spid="5">
                                            <p:graphicEl>
                                              <a:dgm id="{69FB9BBA-79D4-4230-9E7F-9288EA78D33D}"/>
                                            </p:graphicEl>
                                          </p:spTgt>
                                        </p:tgtEl>
                                        <p:attrNameLst>
                                          <p:attrName>ppt_h</p:attrName>
                                        </p:attrNameLst>
                                      </p:cBhvr>
                                      <p:tavLst>
                                        <p:tav tm="0">
                                          <p:val>
                                            <p:fltVal val="0"/>
                                          </p:val>
                                        </p:tav>
                                        <p:tav tm="100000">
                                          <p:val>
                                            <p:strVal val="#ppt_h"/>
                                          </p:val>
                                        </p:tav>
                                      </p:tavLst>
                                    </p:anim>
                                    <p:animEffect transition="in" filter="fade">
                                      <p:cBhvr>
                                        <p:cTn id="24" dur="500"/>
                                        <p:tgtEl>
                                          <p:spTgt spid="5">
                                            <p:graphicEl>
                                              <a:dgm id="{69FB9BBA-79D4-4230-9E7F-9288EA78D33D}"/>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graphicEl>
                                              <a:dgm id="{A5D46284-6E00-4E26-AF66-4B6810FB9DBA}"/>
                                            </p:graphicEl>
                                          </p:spTgt>
                                        </p:tgtEl>
                                        <p:attrNameLst>
                                          <p:attrName>style.visibility</p:attrName>
                                        </p:attrNameLst>
                                      </p:cBhvr>
                                      <p:to>
                                        <p:strVal val="visible"/>
                                      </p:to>
                                    </p:set>
                                    <p:anim calcmode="lin" valueType="num">
                                      <p:cBhvr>
                                        <p:cTn id="29" dur="500" fill="hold"/>
                                        <p:tgtEl>
                                          <p:spTgt spid="5">
                                            <p:graphicEl>
                                              <a:dgm id="{A5D46284-6E00-4E26-AF66-4B6810FB9DBA}"/>
                                            </p:graphicEl>
                                          </p:spTgt>
                                        </p:tgtEl>
                                        <p:attrNameLst>
                                          <p:attrName>ppt_w</p:attrName>
                                        </p:attrNameLst>
                                      </p:cBhvr>
                                      <p:tavLst>
                                        <p:tav tm="0">
                                          <p:val>
                                            <p:fltVal val="0"/>
                                          </p:val>
                                        </p:tav>
                                        <p:tav tm="100000">
                                          <p:val>
                                            <p:strVal val="#ppt_w"/>
                                          </p:val>
                                        </p:tav>
                                      </p:tavLst>
                                    </p:anim>
                                    <p:anim calcmode="lin" valueType="num">
                                      <p:cBhvr>
                                        <p:cTn id="30" dur="500" fill="hold"/>
                                        <p:tgtEl>
                                          <p:spTgt spid="5">
                                            <p:graphicEl>
                                              <a:dgm id="{A5D46284-6E00-4E26-AF66-4B6810FB9DBA}"/>
                                            </p:graphicEl>
                                          </p:spTgt>
                                        </p:tgtEl>
                                        <p:attrNameLst>
                                          <p:attrName>ppt_h</p:attrName>
                                        </p:attrNameLst>
                                      </p:cBhvr>
                                      <p:tavLst>
                                        <p:tav tm="0">
                                          <p:val>
                                            <p:fltVal val="0"/>
                                          </p:val>
                                        </p:tav>
                                        <p:tav tm="100000">
                                          <p:val>
                                            <p:strVal val="#ppt_h"/>
                                          </p:val>
                                        </p:tav>
                                      </p:tavLst>
                                    </p:anim>
                                    <p:animEffect transition="in" filter="fade">
                                      <p:cBhvr>
                                        <p:cTn id="31" dur="500"/>
                                        <p:tgtEl>
                                          <p:spTgt spid="5">
                                            <p:graphicEl>
                                              <a:dgm id="{A5D46284-6E00-4E26-AF66-4B6810FB9DBA}"/>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graphicEl>
                                              <a:dgm id="{11FAFDDF-6873-4838-9526-3354DAB82AC7}"/>
                                            </p:graphicEl>
                                          </p:spTgt>
                                        </p:tgtEl>
                                        <p:attrNameLst>
                                          <p:attrName>style.visibility</p:attrName>
                                        </p:attrNameLst>
                                      </p:cBhvr>
                                      <p:to>
                                        <p:strVal val="visible"/>
                                      </p:to>
                                    </p:set>
                                    <p:anim calcmode="lin" valueType="num">
                                      <p:cBhvr>
                                        <p:cTn id="34" dur="500" fill="hold"/>
                                        <p:tgtEl>
                                          <p:spTgt spid="5">
                                            <p:graphicEl>
                                              <a:dgm id="{11FAFDDF-6873-4838-9526-3354DAB82AC7}"/>
                                            </p:graphicEl>
                                          </p:spTgt>
                                        </p:tgtEl>
                                        <p:attrNameLst>
                                          <p:attrName>ppt_w</p:attrName>
                                        </p:attrNameLst>
                                      </p:cBhvr>
                                      <p:tavLst>
                                        <p:tav tm="0">
                                          <p:val>
                                            <p:fltVal val="0"/>
                                          </p:val>
                                        </p:tav>
                                        <p:tav tm="100000">
                                          <p:val>
                                            <p:strVal val="#ppt_w"/>
                                          </p:val>
                                        </p:tav>
                                      </p:tavLst>
                                    </p:anim>
                                    <p:anim calcmode="lin" valueType="num">
                                      <p:cBhvr>
                                        <p:cTn id="35" dur="500" fill="hold"/>
                                        <p:tgtEl>
                                          <p:spTgt spid="5">
                                            <p:graphicEl>
                                              <a:dgm id="{11FAFDDF-6873-4838-9526-3354DAB82AC7}"/>
                                            </p:graphicEl>
                                          </p:spTgt>
                                        </p:tgtEl>
                                        <p:attrNameLst>
                                          <p:attrName>ppt_h</p:attrName>
                                        </p:attrNameLst>
                                      </p:cBhvr>
                                      <p:tavLst>
                                        <p:tav tm="0">
                                          <p:val>
                                            <p:fltVal val="0"/>
                                          </p:val>
                                        </p:tav>
                                        <p:tav tm="100000">
                                          <p:val>
                                            <p:strVal val="#ppt_h"/>
                                          </p:val>
                                        </p:tav>
                                      </p:tavLst>
                                    </p:anim>
                                    <p:animEffect transition="in" filter="fade">
                                      <p:cBhvr>
                                        <p:cTn id="36" dur="500"/>
                                        <p:tgtEl>
                                          <p:spTgt spid="5">
                                            <p:graphicEl>
                                              <a:dgm id="{11FAFDDF-6873-4838-9526-3354DAB82AC7}"/>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
                                            <p:graphicEl>
                                              <a:dgm id="{96558F60-4003-45C0-8947-9B93819E2426}"/>
                                            </p:graphicEl>
                                          </p:spTgt>
                                        </p:tgtEl>
                                        <p:attrNameLst>
                                          <p:attrName>style.visibility</p:attrName>
                                        </p:attrNameLst>
                                      </p:cBhvr>
                                      <p:to>
                                        <p:strVal val="visible"/>
                                      </p:to>
                                    </p:set>
                                    <p:anim calcmode="lin" valueType="num">
                                      <p:cBhvr>
                                        <p:cTn id="39" dur="500" fill="hold"/>
                                        <p:tgtEl>
                                          <p:spTgt spid="5">
                                            <p:graphicEl>
                                              <a:dgm id="{96558F60-4003-45C0-8947-9B93819E2426}"/>
                                            </p:graphicEl>
                                          </p:spTgt>
                                        </p:tgtEl>
                                        <p:attrNameLst>
                                          <p:attrName>ppt_w</p:attrName>
                                        </p:attrNameLst>
                                      </p:cBhvr>
                                      <p:tavLst>
                                        <p:tav tm="0">
                                          <p:val>
                                            <p:fltVal val="0"/>
                                          </p:val>
                                        </p:tav>
                                        <p:tav tm="100000">
                                          <p:val>
                                            <p:strVal val="#ppt_w"/>
                                          </p:val>
                                        </p:tav>
                                      </p:tavLst>
                                    </p:anim>
                                    <p:anim calcmode="lin" valueType="num">
                                      <p:cBhvr>
                                        <p:cTn id="40" dur="500" fill="hold"/>
                                        <p:tgtEl>
                                          <p:spTgt spid="5">
                                            <p:graphicEl>
                                              <a:dgm id="{96558F60-4003-45C0-8947-9B93819E2426}"/>
                                            </p:graphicEl>
                                          </p:spTgt>
                                        </p:tgtEl>
                                        <p:attrNameLst>
                                          <p:attrName>ppt_h</p:attrName>
                                        </p:attrNameLst>
                                      </p:cBhvr>
                                      <p:tavLst>
                                        <p:tav tm="0">
                                          <p:val>
                                            <p:fltVal val="0"/>
                                          </p:val>
                                        </p:tav>
                                        <p:tav tm="100000">
                                          <p:val>
                                            <p:strVal val="#ppt_h"/>
                                          </p:val>
                                        </p:tav>
                                      </p:tavLst>
                                    </p:anim>
                                    <p:animEffect transition="in" filter="fade">
                                      <p:cBhvr>
                                        <p:cTn id="41" dur="500"/>
                                        <p:tgtEl>
                                          <p:spTgt spid="5">
                                            <p:graphicEl>
                                              <a:dgm id="{96558F60-4003-45C0-8947-9B93819E2426}"/>
                                            </p:graphic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
                                            <p:graphicEl>
                                              <a:dgm id="{D4B2C05A-5D0D-4AC5-A6DB-661193F7192A}"/>
                                            </p:graphicEl>
                                          </p:spTgt>
                                        </p:tgtEl>
                                        <p:attrNameLst>
                                          <p:attrName>style.visibility</p:attrName>
                                        </p:attrNameLst>
                                      </p:cBhvr>
                                      <p:to>
                                        <p:strVal val="visible"/>
                                      </p:to>
                                    </p:set>
                                    <p:anim calcmode="lin" valueType="num">
                                      <p:cBhvr>
                                        <p:cTn id="44" dur="500" fill="hold"/>
                                        <p:tgtEl>
                                          <p:spTgt spid="5">
                                            <p:graphicEl>
                                              <a:dgm id="{D4B2C05A-5D0D-4AC5-A6DB-661193F7192A}"/>
                                            </p:graphicEl>
                                          </p:spTgt>
                                        </p:tgtEl>
                                        <p:attrNameLst>
                                          <p:attrName>ppt_w</p:attrName>
                                        </p:attrNameLst>
                                      </p:cBhvr>
                                      <p:tavLst>
                                        <p:tav tm="0">
                                          <p:val>
                                            <p:fltVal val="0"/>
                                          </p:val>
                                        </p:tav>
                                        <p:tav tm="100000">
                                          <p:val>
                                            <p:strVal val="#ppt_w"/>
                                          </p:val>
                                        </p:tav>
                                      </p:tavLst>
                                    </p:anim>
                                    <p:anim calcmode="lin" valueType="num">
                                      <p:cBhvr>
                                        <p:cTn id="45" dur="500" fill="hold"/>
                                        <p:tgtEl>
                                          <p:spTgt spid="5">
                                            <p:graphicEl>
                                              <a:dgm id="{D4B2C05A-5D0D-4AC5-A6DB-661193F7192A}"/>
                                            </p:graphicEl>
                                          </p:spTgt>
                                        </p:tgtEl>
                                        <p:attrNameLst>
                                          <p:attrName>ppt_h</p:attrName>
                                        </p:attrNameLst>
                                      </p:cBhvr>
                                      <p:tavLst>
                                        <p:tav tm="0">
                                          <p:val>
                                            <p:fltVal val="0"/>
                                          </p:val>
                                        </p:tav>
                                        <p:tav tm="100000">
                                          <p:val>
                                            <p:strVal val="#ppt_h"/>
                                          </p:val>
                                        </p:tav>
                                      </p:tavLst>
                                    </p:anim>
                                    <p:animEffect transition="in" filter="fade">
                                      <p:cBhvr>
                                        <p:cTn id="46" dur="500"/>
                                        <p:tgtEl>
                                          <p:spTgt spid="5">
                                            <p:graphicEl>
                                              <a:dgm id="{D4B2C05A-5D0D-4AC5-A6DB-661193F7192A}"/>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5">
                                            <p:graphicEl>
                                              <a:dgm id="{B4B99365-77C2-4013-97CF-AD0E5395F752}"/>
                                            </p:graphicEl>
                                          </p:spTgt>
                                        </p:tgtEl>
                                        <p:attrNameLst>
                                          <p:attrName>style.visibility</p:attrName>
                                        </p:attrNameLst>
                                      </p:cBhvr>
                                      <p:to>
                                        <p:strVal val="visible"/>
                                      </p:to>
                                    </p:set>
                                    <p:anim calcmode="lin" valueType="num">
                                      <p:cBhvr>
                                        <p:cTn id="51" dur="500" fill="hold"/>
                                        <p:tgtEl>
                                          <p:spTgt spid="5">
                                            <p:graphicEl>
                                              <a:dgm id="{B4B99365-77C2-4013-97CF-AD0E5395F752}"/>
                                            </p:graphicEl>
                                          </p:spTgt>
                                        </p:tgtEl>
                                        <p:attrNameLst>
                                          <p:attrName>ppt_w</p:attrName>
                                        </p:attrNameLst>
                                      </p:cBhvr>
                                      <p:tavLst>
                                        <p:tav tm="0">
                                          <p:val>
                                            <p:fltVal val="0"/>
                                          </p:val>
                                        </p:tav>
                                        <p:tav tm="100000">
                                          <p:val>
                                            <p:strVal val="#ppt_w"/>
                                          </p:val>
                                        </p:tav>
                                      </p:tavLst>
                                    </p:anim>
                                    <p:anim calcmode="lin" valueType="num">
                                      <p:cBhvr>
                                        <p:cTn id="52" dur="500" fill="hold"/>
                                        <p:tgtEl>
                                          <p:spTgt spid="5">
                                            <p:graphicEl>
                                              <a:dgm id="{B4B99365-77C2-4013-97CF-AD0E5395F752}"/>
                                            </p:graphicEl>
                                          </p:spTgt>
                                        </p:tgtEl>
                                        <p:attrNameLst>
                                          <p:attrName>ppt_h</p:attrName>
                                        </p:attrNameLst>
                                      </p:cBhvr>
                                      <p:tavLst>
                                        <p:tav tm="0">
                                          <p:val>
                                            <p:fltVal val="0"/>
                                          </p:val>
                                        </p:tav>
                                        <p:tav tm="100000">
                                          <p:val>
                                            <p:strVal val="#ppt_h"/>
                                          </p:val>
                                        </p:tav>
                                      </p:tavLst>
                                    </p:anim>
                                    <p:animEffect transition="in" filter="fade">
                                      <p:cBhvr>
                                        <p:cTn id="53" dur="500"/>
                                        <p:tgtEl>
                                          <p:spTgt spid="5">
                                            <p:graphicEl>
                                              <a:dgm id="{B4B99365-77C2-4013-97CF-AD0E5395F752}"/>
                                            </p:graphicEl>
                                          </p:spTgt>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5">
                                            <p:graphicEl>
                                              <a:dgm id="{5B2A2A02-CA56-4F13-9FF1-9FB3BE771F8A}"/>
                                            </p:graphicEl>
                                          </p:spTgt>
                                        </p:tgtEl>
                                        <p:attrNameLst>
                                          <p:attrName>style.visibility</p:attrName>
                                        </p:attrNameLst>
                                      </p:cBhvr>
                                      <p:to>
                                        <p:strVal val="visible"/>
                                      </p:to>
                                    </p:set>
                                    <p:anim calcmode="lin" valueType="num">
                                      <p:cBhvr>
                                        <p:cTn id="56" dur="500" fill="hold"/>
                                        <p:tgtEl>
                                          <p:spTgt spid="5">
                                            <p:graphicEl>
                                              <a:dgm id="{5B2A2A02-CA56-4F13-9FF1-9FB3BE771F8A}"/>
                                            </p:graphicEl>
                                          </p:spTgt>
                                        </p:tgtEl>
                                        <p:attrNameLst>
                                          <p:attrName>ppt_w</p:attrName>
                                        </p:attrNameLst>
                                      </p:cBhvr>
                                      <p:tavLst>
                                        <p:tav tm="0">
                                          <p:val>
                                            <p:fltVal val="0"/>
                                          </p:val>
                                        </p:tav>
                                        <p:tav tm="100000">
                                          <p:val>
                                            <p:strVal val="#ppt_w"/>
                                          </p:val>
                                        </p:tav>
                                      </p:tavLst>
                                    </p:anim>
                                    <p:anim calcmode="lin" valueType="num">
                                      <p:cBhvr>
                                        <p:cTn id="57" dur="500" fill="hold"/>
                                        <p:tgtEl>
                                          <p:spTgt spid="5">
                                            <p:graphicEl>
                                              <a:dgm id="{5B2A2A02-CA56-4F13-9FF1-9FB3BE771F8A}"/>
                                            </p:graphicEl>
                                          </p:spTgt>
                                        </p:tgtEl>
                                        <p:attrNameLst>
                                          <p:attrName>ppt_h</p:attrName>
                                        </p:attrNameLst>
                                      </p:cBhvr>
                                      <p:tavLst>
                                        <p:tav tm="0">
                                          <p:val>
                                            <p:fltVal val="0"/>
                                          </p:val>
                                        </p:tav>
                                        <p:tav tm="100000">
                                          <p:val>
                                            <p:strVal val="#ppt_h"/>
                                          </p:val>
                                        </p:tav>
                                      </p:tavLst>
                                    </p:anim>
                                    <p:animEffect transition="in" filter="fade">
                                      <p:cBhvr>
                                        <p:cTn id="58" dur="500"/>
                                        <p:tgtEl>
                                          <p:spTgt spid="5">
                                            <p:graphicEl>
                                              <a:dgm id="{5B2A2A02-CA56-4F13-9FF1-9FB3BE771F8A}"/>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5">
                                            <p:graphicEl>
                                              <a:dgm id="{CE7C9588-57F9-4A38-87A4-3EAAFD12C48D}"/>
                                            </p:graphicEl>
                                          </p:spTgt>
                                        </p:tgtEl>
                                        <p:attrNameLst>
                                          <p:attrName>style.visibility</p:attrName>
                                        </p:attrNameLst>
                                      </p:cBhvr>
                                      <p:to>
                                        <p:strVal val="visible"/>
                                      </p:to>
                                    </p:set>
                                    <p:anim calcmode="lin" valueType="num">
                                      <p:cBhvr>
                                        <p:cTn id="61" dur="500" fill="hold"/>
                                        <p:tgtEl>
                                          <p:spTgt spid="5">
                                            <p:graphicEl>
                                              <a:dgm id="{CE7C9588-57F9-4A38-87A4-3EAAFD12C48D}"/>
                                            </p:graphicEl>
                                          </p:spTgt>
                                        </p:tgtEl>
                                        <p:attrNameLst>
                                          <p:attrName>ppt_w</p:attrName>
                                        </p:attrNameLst>
                                      </p:cBhvr>
                                      <p:tavLst>
                                        <p:tav tm="0">
                                          <p:val>
                                            <p:fltVal val="0"/>
                                          </p:val>
                                        </p:tav>
                                        <p:tav tm="100000">
                                          <p:val>
                                            <p:strVal val="#ppt_w"/>
                                          </p:val>
                                        </p:tav>
                                      </p:tavLst>
                                    </p:anim>
                                    <p:anim calcmode="lin" valueType="num">
                                      <p:cBhvr>
                                        <p:cTn id="62" dur="500" fill="hold"/>
                                        <p:tgtEl>
                                          <p:spTgt spid="5">
                                            <p:graphicEl>
                                              <a:dgm id="{CE7C9588-57F9-4A38-87A4-3EAAFD12C48D}"/>
                                            </p:graphicEl>
                                          </p:spTgt>
                                        </p:tgtEl>
                                        <p:attrNameLst>
                                          <p:attrName>ppt_h</p:attrName>
                                        </p:attrNameLst>
                                      </p:cBhvr>
                                      <p:tavLst>
                                        <p:tav tm="0">
                                          <p:val>
                                            <p:fltVal val="0"/>
                                          </p:val>
                                        </p:tav>
                                        <p:tav tm="100000">
                                          <p:val>
                                            <p:strVal val="#ppt_h"/>
                                          </p:val>
                                        </p:tav>
                                      </p:tavLst>
                                    </p:anim>
                                    <p:animEffect transition="in" filter="fade">
                                      <p:cBhvr>
                                        <p:cTn id="63" dur="500"/>
                                        <p:tgtEl>
                                          <p:spTgt spid="5">
                                            <p:graphicEl>
                                              <a:dgm id="{CE7C9588-57F9-4A38-87A4-3EAAFD12C48D}"/>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5">
                                            <p:graphicEl>
                                              <a:dgm id="{7A5F2DA4-487C-4861-A200-ABE78A5F120A}"/>
                                            </p:graphicEl>
                                          </p:spTgt>
                                        </p:tgtEl>
                                        <p:attrNameLst>
                                          <p:attrName>style.visibility</p:attrName>
                                        </p:attrNameLst>
                                      </p:cBhvr>
                                      <p:to>
                                        <p:strVal val="visible"/>
                                      </p:to>
                                    </p:set>
                                    <p:anim calcmode="lin" valueType="num">
                                      <p:cBhvr>
                                        <p:cTn id="66" dur="500" fill="hold"/>
                                        <p:tgtEl>
                                          <p:spTgt spid="5">
                                            <p:graphicEl>
                                              <a:dgm id="{7A5F2DA4-487C-4861-A200-ABE78A5F120A}"/>
                                            </p:graphicEl>
                                          </p:spTgt>
                                        </p:tgtEl>
                                        <p:attrNameLst>
                                          <p:attrName>ppt_w</p:attrName>
                                        </p:attrNameLst>
                                      </p:cBhvr>
                                      <p:tavLst>
                                        <p:tav tm="0">
                                          <p:val>
                                            <p:fltVal val="0"/>
                                          </p:val>
                                        </p:tav>
                                        <p:tav tm="100000">
                                          <p:val>
                                            <p:strVal val="#ppt_w"/>
                                          </p:val>
                                        </p:tav>
                                      </p:tavLst>
                                    </p:anim>
                                    <p:anim calcmode="lin" valueType="num">
                                      <p:cBhvr>
                                        <p:cTn id="67" dur="500" fill="hold"/>
                                        <p:tgtEl>
                                          <p:spTgt spid="5">
                                            <p:graphicEl>
                                              <a:dgm id="{7A5F2DA4-487C-4861-A200-ABE78A5F120A}"/>
                                            </p:graphicEl>
                                          </p:spTgt>
                                        </p:tgtEl>
                                        <p:attrNameLst>
                                          <p:attrName>ppt_h</p:attrName>
                                        </p:attrNameLst>
                                      </p:cBhvr>
                                      <p:tavLst>
                                        <p:tav tm="0">
                                          <p:val>
                                            <p:fltVal val="0"/>
                                          </p:val>
                                        </p:tav>
                                        <p:tav tm="100000">
                                          <p:val>
                                            <p:strVal val="#ppt_h"/>
                                          </p:val>
                                        </p:tav>
                                      </p:tavLst>
                                    </p:anim>
                                    <p:animEffect transition="in" filter="fade">
                                      <p:cBhvr>
                                        <p:cTn id="68" dur="500"/>
                                        <p:tgtEl>
                                          <p:spTgt spid="5">
                                            <p:graphicEl>
                                              <a:dgm id="{7A5F2DA4-487C-4861-A200-ABE78A5F120A}"/>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5">
                                            <p:graphicEl>
                                              <a:dgm id="{52780971-3BDF-4145-97A8-AB614D4FCEF9}"/>
                                            </p:graphicEl>
                                          </p:spTgt>
                                        </p:tgtEl>
                                        <p:attrNameLst>
                                          <p:attrName>style.visibility</p:attrName>
                                        </p:attrNameLst>
                                      </p:cBhvr>
                                      <p:to>
                                        <p:strVal val="visible"/>
                                      </p:to>
                                    </p:set>
                                    <p:anim calcmode="lin" valueType="num">
                                      <p:cBhvr>
                                        <p:cTn id="73" dur="500" fill="hold"/>
                                        <p:tgtEl>
                                          <p:spTgt spid="5">
                                            <p:graphicEl>
                                              <a:dgm id="{52780971-3BDF-4145-97A8-AB614D4FCEF9}"/>
                                            </p:graphicEl>
                                          </p:spTgt>
                                        </p:tgtEl>
                                        <p:attrNameLst>
                                          <p:attrName>ppt_w</p:attrName>
                                        </p:attrNameLst>
                                      </p:cBhvr>
                                      <p:tavLst>
                                        <p:tav tm="0">
                                          <p:val>
                                            <p:fltVal val="0"/>
                                          </p:val>
                                        </p:tav>
                                        <p:tav tm="100000">
                                          <p:val>
                                            <p:strVal val="#ppt_w"/>
                                          </p:val>
                                        </p:tav>
                                      </p:tavLst>
                                    </p:anim>
                                    <p:anim calcmode="lin" valueType="num">
                                      <p:cBhvr>
                                        <p:cTn id="74" dur="500" fill="hold"/>
                                        <p:tgtEl>
                                          <p:spTgt spid="5">
                                            <p:graphicEl>
                                              <a:dgm id="{52780971-3BDF-4145-97A8-AB614D4FCEF9}"/>
                                            </p:graphicEl>
                                          </p:spTgt>
                                        </p:tgtEl>
                                        <p:attrNameLst>
                                          <p:attrName>ppt_h</p:attrName>
                                        </p:attrNameLst>
                                      </p:cBhvr>
                                      <p:tavLst>
                                        <p:tav tm="0">
                                          <p:val>
                                            <p:fltVal val="0"/>
                                          </p:val>
                                        </p:tav>
                                        <p:tav tm="100000">
                                          <p:val>
                                            <p:strVal val="#ppt_h"/>
                                          </p:val>
                                        </p:tav>
                                      </p:tavLst>
                                    </p:anim>
                                    <p:animEffect transition="in" filter="fade">
                                      <p:cBhvr>
                                        <p:cTn id="75" dur="500"/>
                                        <p:tgtEl>
                                          <p:spTgt spid="5">
                                            <p:graphicEl>
                                              <a:dgm id="{52780971-3BDF-4145-97A8-AB614D4FCEF9}"/>
                                            </p:graphicEl>
                                          </p:spTgt>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5">
                                            <p:graphicEl>
                                              <a:dgm id="{D78B524C-9346-4DDB-94E8-5B3A6975CD9A}"/>
                                            </p:graphicEl>
                                          </p:spTgt>
                                        </p:tgtEl>
                                        <p:attrNameLst>
                                          <p:attrName>style.visibility</p:attrName>
                                        </p:attrNameLst>
                                      </p:cBhvr>
                                      <p:to>
                                        <p:strVal val="visible"/>
                                      </p:to>
                                    </p:set>
                                    <p:anim calcmode="lin" valueType="num">
                                      <p:cBhvr>
                                        <p:cTn id="78" dur="500" fill="hold"/>
                                        <p:tgtEl>
                                          <p:spTgt spid="5">
                                            <p:graphicEl>
                                              <a:dgm id="{D78B524C-9346-4DDB-94E8-5B3A6975CD9A}"/>
                                            </p:graphicEl>
                                          </p:spTgt>
                                        </p:tgtEl>
                                        <p:attrNameLst>
                                          <p:attrName>ppt_w</p:attrName>
                                        </p:attrNameLst>
                                      </p:cBhvr>
                                      <p:tavLst>
                                        <p:tav tm="0">
                                          <p:val>
                                            <p:fltVal val="0"/>
                                          </p:val>
                                        </p:tav>
                                        <p:tav tm="100000">
                                          <p:val>
                                            <p:strVal val="#ppt_w"/>
                                          </p:val>
                                        </p:tav>
                                      </p:tavLst>
                                    </p:anim>
                                    <p:anim calcmode="lin" valueType="num">
                                      <p:cBhvr>
                                        <p:cTn id="79" dur="500" fill="hold"/>
                                        <p:tgtEl>
                                          <p:spTgt spid="5">
                                            <p:graphicEl>
                                              <a:dgm id="{D78B524C-9346-4DDB-94E8-5B3A6975CD9A}"/>
                                            </p:graphicEl>
                                          </p:spTgt>
                                        </p:tgtEl>
                                        <p:attrNameLst>
                                          <p:attrName>ppt_h</p:attrName>
                                        </p:attrNameLst>
                                      </p:cBhvr>
                                      <p:tavLst>
                                        <p:tav tm="0">
                                          <p:val>
                                            <p:fltVal val="0"/>
                                          </p:val>
                                        </p:tav>
                                        <p:tav tm="100000">
                                          <p:val>
                                            <p:strVal val="#ppt_h"/>
                                          </p:val>
                                        </p:tav>
                                      </p:tavLst>
                                    </p:anim>
                                    <p:animEffect transition="in" filter="fade">
                                      <p:cBhvr>
                                        <p:cTn id="80" dur="500"/>
                                        <p:tgtEl>
                                          <p:spTgt spid="5">
                                            <p:graphicEl>
                                              <a:dgm id="{D78B524C-9346-4DDB-94E8-5B3A6975CD9A}"/>
                                            </p:graphicEl>
                                          </p:spTgt>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
                                            <p:graphicEl>
                                              <a:dgm id="{3D468AB6-CDBF-4D2C-B53F-DB500FC2E1EF}"/>
                                            </p:graphicEl>
                                          </p:spTgt>
                                        </p:tgtEl>
                                        <p:attrNameLst>
                                          <p:attrName>style.visibility</p:attrName>
                                        </p:attrNameLst>
                                      </p:cBhvr>
                                      <p:to>
                                        <p:strVal val="visible"/>
                                      </p:to>
                                    </p:set>
                                    <p:anim calcmode="lin" valueType="num">
                                      <p:cBhvr>
                                        <p:cTn id="83" dur="500" fill="hold"/>
                                        <p:tgtEl>
                                          <p:spTgt spid="5">
                                            <p:graphicEl>
                                              <a:dgm id="{3D468AB6-CDBF-4D2C-B53F-DB500FC2E1EF}"/>
                                            </p:graphicEl>
                                          </p:spTgt>
                                        </p:tgtEl>
                                        <p:attrNameLst>
                                          <p:attrName>ppt_w</p:attrName>
                                        </p:attrNameLst>
                                      </p:cBhvr>
                                      <p:tavLst>
                                        <p:tav tm="0">
                                          <p:val>
                                            <p:fltVal val="0"/>
                                          </p:val>
                                        </p:tav>
                                        <p:tav tm="100000">
                                          <p:val>
                                            <p:strVal val="#ppt_w"/>
                                          </p:val>
                                        </p:tav>
                                      </p:tavLst>
                                    </p:anim>
                                    <p:anim calcmode="lin" valueType="num">
                                      <p:cBhvr>
                                        <p:cTn id="84" dur="500" fill="hold"/>
                                        <p:tgtEl>
                                          <p:spTgt spid="5">
                                            <p:graphicEl>
                                              <a:dgm id="{3D468AB6-CDBF-4D2C-B53F-DB500FC2E1EF}"/>
                                            </p:graphicEl>
                                          </p:spTgt>
                                        </p:tgtEl>
                                        <p:attrNameLst>
                                          <p:attrName>ppt_h</p:attrName>
                                        </p:attrNameLst>
                                      </p:cBhvr>
                                      <p:tavLst>
                                        <p:tav tm="0">
                                          <p:val>
                                            <p:fltVal val="0"/>
                                          </p:val>
                                        </p:tav>
                                        <p:tav tm="100000">
                                          <p:val>
                                            <p:strVal val="#ppt_h"/>
                                          </p:val>
                                        </p:tav>
                                      </p:tavLst>
                                    </p:anim>
                                    <p:animEffect transition="in" filter="fade">
                                      <p:cBhvr>
                                        <p:cTn id="85" dur="500"/>
                                        <p:tgtEl>
                                          <p:spTgt spid="5">
                                            <p:graphicEl>
                                              <a:dgm id="{3D468AB6-CDBF-4D2C-B53F-DB500FC2E1EF}"/>
                                            </p:graphicEl>
                                          </p:spTgt>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5">
                                            <p:graphicEl>
                                              <a:dgm id="{2D42A474-6AD0-4F83-A9AC-C56171F47E01}"/>
                                            </p:graphicEl>
                                          </p:spTgt>
                                        </p:tgtEl>
                                        <p:attrNameLst>
                                          <p:attrName>style.visibility</p:attrName>
                                        </p:attrNameLst>
                                      </p:cBhvr>
                                      <p:to>
                                        <p:strVal val="visible"/>
                                      </p:to>
                                    </p:set>
                                    <p:anim calcmode="lin" valueType="num">
                                      <p:cBhvr>
                                        <p:cTn id="88" dur="500" fill="hold"/>
                                        <p:tgtEl>
                                          <p:spTgt spid="5">
                                            <p:graphicEl>
                                              <a:dgm id="{2D42A474-6AD0-4F83-A9AC-C56171F47E01}"/>
                                            </p:graphicEl>
                                          </p:spTgt>
                                        </p:tgtEl>
                                        <p:attrNameLst>
                                          <p:attrName>ppt_w</p:attrName>
                                        </p:attrNameLst>
                                      </p:cBhvr>
                                      <p:tavLst>
                                        <p:tav tm="0">
                                          <p:val>
                                            <p:fltVal val="0"/>
                                          </p:val>
                                        </p:tav>
                                        <p:tav tm="100000">
                                          <p:val>
                                            <p:strVal val="#ppt_w"/>
                                          </p:val>
                                        </p:tav>
                                      </p:tavLst>
                                    </p:anim>
                                    <p:anim calcmode="lin" valueType="num">
                                      <p:cBhvr>
                                        <p:cTn id="89" dur="500" fill="hold"/>
                                        <p:tgtEl>
                                          <p:spTgt spid="5">
                                            <p:graphicEl>
                                              <a:dgm id="{2D42A474-6AD0-4F83-A9AC-C56171F47E01}"/>
                                            </p:graphicEl>
                                          </p:spTgt>
                                        </p:tgtEl>
                                        <p:attrNameLst>
                                          <p:attrName>ppt_h</p:attrName>
                                        </p:attrNameLst>
                                      </p:cBhvr>
                                      <p:tavLst>
                                        <p:tav tm="0">
                                          <p:val>
                                            <p:fltVal val="0"/>
                                          </p:val>
                                        </p:tav>
                                        <p:tav tm="100000">
                                          <p:val>
                                            <p:strVal val="#ppt_h"/>
                                          </p:val>
                                        </p:tav>
                                      </p:tavLst>
                                    </p:anim>
                                    <p:animEffect transition="in" filter="fade">
                                      <p:cBhvr>
                                        <p:cTn id="90" dur="500"/>
                                        <p:tgtEl>
                                          <p:spTgt spid="5">
                                            <p:graphicEl>
                                              <a:dgm id="{2D42A474-6AD0-4F83-A9AC-C56171F47E0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Use Primary Sources?</a:t>
            </a:r>
          </a:p>
        </p:txBody>
      </p:sp>
      <p:sp>
        <p:nvSpPr>
          <p:cNvPr id="4" name="Content Placeholder 3"/>
          <p:cNvSpPr>
            <a:spLocks noGrp="1"/>
          </p:cNvSpPr>
          <p:nvPr>
            <p:ph sz="half" idx="2"/>
          </p:nvPr>
        </p:nvSpPr>
        <p:spPr>
          <a:xfrm>
            <a:off x="2286000" y="1676400"/>
            <a:ext cx="3200400" cy="3951288"/>
          </a:xfrm>
        </p:spPr>
        <p:txBody>
          <a:bodyPr>
            <a:normAutofit fontScale="70000" lnSpcReduction="20000"/>
          </a:bodyPr>
          <a:lstStyle/>
          <a:p>
            <a:r>
              <a:rPr lang="en-US" sz="2600" dirty="0"/>
              <a:t>Primary sources provide a window into the past—unfiltered access to the record of artistic, social, scientific and political thought and achievement during the specific period under study, produced by people who lived during that period.</a:t>
            </a:r>
          </a:p>
          <a:p>
            <a:endParaRPr lang="en-US" sz="2600" dirty="0"/>
          </a:p>
          <a:p>
            <a:r>
              <a:rPr lang="en-US" sz="2600" dirty="0"/>
              <a:t>Bringing young people into close contact with these unique, often profoundly personal, documents and objects can give them a very real sense of what it was like to be alive during a long-past era.</a:t>
            </a:r>
          </a:p>
          <a:p>
            <a:endParaRPr lang="en-US" dirty="0"/>
          </a:p>
        </p:txBody>
      </p:sp>
      <p:sp>
        <p:nvSpPr>
          <p:cNvPr id="6" name="Content Placeholder 5"/>
          <p:cNvSpPr>
            <a:spLocks noGrp="1"/>
          </p:cNvSpPr>
          <p:nvPr>
            <p:ph sz="quarter" idx="4"/>
          </p:nvPr>
        </p:nvSpPr>
        <p:spPr>
          <a:xfrm>
            <a:off x="5638800" y="1676400"/>
            <a:ext cx="3200400" cy="3951288"/>
          </a:xfrm>
        </p:spPr>
        <p:txBody>
          <a:bodyPr/>
          <a:lstStyle/>
          <a:p>
            <a:pPr marL="342900" indent="-342900"/>
            <a:r>
              <a:rPr lang="en-US" dirty="0"/>
              <a:t>Three major outcomes of working with primary sources:</a:t>
            </a:r>
          </a:p>
          <a:p>
            <a:pPr marL="800100" lvl="1" indent="-342900">
              <a:buFont typeface="+mj-lt"/>
              <a:buAutoNum type="arabicPeriod"/>
            </a:pPr>
            <a:r>
              <a:rPr lang="en-US" sz="2400" dirty="0"/>
              <a:t>Engage Students</a:t>
            </a:r>
          </a:p>
          <a:p>
            <a:pPr marL="800100" lvl="1" indent="-342900">
              <a:buFont typeface="+mj-lt"/>
              <a:buAutoNum type="arabicPeriod"/>
            </a:pPr>
            <a:r>
              <a:rPr lang="en-US" sz="2400" dirty="0"/>
              <a:t>Develop Critical Thinking Skills</a:t>
            </a:r>
          </a:p>
          <a:p>
            <a:pPr marL="800100" lvl="1" indent="-342900">
              <a:buFont typeface="+mj-lt"/>
              <a:buAutoNum type="arabicPeriod"/>
            </a:pPr>
            <a:r>
              <a:rPr lang="en-US" sz="2400" dirty="0"/>
              <a:t>Construct Knowledge</a:t>
            </a:r>
          </a:p>
          <a:p>
            <a:endParaRPr lang="en-US" dirty="0"/>
          </a:p>
        </p:txBody>
      </p:sp>
      <p:sp>
        <p:nvSpPr>
          <p:cNvPr id="8" name="Text Placeholder 15"/>
          <p:cNvSpPr>
            <a:spLocks noGrp="1"/>
          </p:cNvSpPr>
          <p:nvPr>
            <p:ph type="body" sz="quarter" idx="4294967295"/>
          </p:nvPr>
        </p:nvSpPr>
        <p:spPr>
          <a:xfrm>
            <a:off x="2971800" y="5867400"/>
            <a:ext cx="6096000" cy="457200"/>
          </a:xfrm>
          <a:prstGeom prst="rect">
            <a:avLst/>
          </a:prstGeom>
        </p:spPr>
        <p:txBody>
          <a:bodyPr/>
          <a:lstStyle/>
          <a:p>
            <a:r>
              <a:rPr lang="en-US" sz="2000" dirty="0">
                <a:solidFill>
                  <a:schemeClr val="tx1"/>
                </a:solidFill>
              </a:rPr>
              <a:t>From the Library of Congress, teacher resources.</a:t>
            </a:r>
          </a:p>
        </p:txBody>
      </p:sp>
      <p:sp>
        <p:nvSpPr>
          <p:cNvPr id="2" name="Footer Placeholder 1"/>
          <p:cNvSpPr>
            <a:spLocks noGrp="1"/>
          </p:cNvSpPr>
          <p:nvPr>
            <p:ph type="ftr" sz="quarter" idx="11"/>
          </p:nvPr>
        </p:nvSpPr>
        <p:spPr/>
        <p:txBody>
          <a:bodyPr/>
          <a:lstStyle/>
          <a:p>
            <a:r>
              <a:rPr lang="en-US" smtClean="0"/>
              <a:t>Robert Brown / AIHE</a:t>
            </a:r>
            <a:endParaRPr lang="en-US"/>
          </a:p>
        </p:txBody>
      </p:sp>
    </p:spTree>
    <p:extLst>
      <p:ext uri="{BB962C8B-B14F-4D97-AF65-F5344CB8AC3E}">
        <p14:creationId xmlns:p14="http://schemas.microsoft.com/office/powerpoint/2010/main" val="77574089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on </a:t>
            </a:r>
            <a:r>
              <a:rPr lang="en-US" dirty="0" smtClean="0"/>
              <a:t>the Paper</a:t>
            </a:r>
            <a:endParaRPr lang="en-US" dirty="0"/>
          </a:p>
        </p:txBody>
      </p:sp>
      <p:sp>
        <p:nvSpPr>
          <p:cNvPr id="3" name="Content Placeholder 3"/>
          <p:cNvSpPr>
            <a:spLocks noGrp="1"/>
          </p:cNvSpPr>
          <p:nvPr>
            <p:ph sz="half" idx="1"/>
          </p:nvPr>
        </p:nvSpPr>
        <p:spPr>
          <a:xfrm>
            <a:off x="3429000" y="1219200"/>
            <a:ext cx="5257800" cy="4525963"/>
          </a:xfrm>
        </p:spPr>
        <p:txBody>
          <a:bodyPr>
            <a:normAutofit/>
          </a:bodyPr>
          <a:lstStyle/>
          <a:p>
            <a:pPr marL="457200" indent="-457200">
              <a:buFont typeface="+mj-lt"/>
              <a:buAutoNum type="arabicPeriod"/>
            </a:pPr>
            <a:r>
              <a:rPr lang="en-US" sz="2000" b="1" u="sng" dirty="0" smtClean="0"/>
              <a:t>Who is the Author?</a:t>
            </a:r>
          </a:p>
          <a:p>
            <a:pPr marL="914400" lvl="1" indent="-457200">
              <a:buFont typeface="Arial" pitchFamily="34" charset="0"/>
              <a:buChar char="•"/>
            </a:pPr>
            <a:r>
              <a:rPr lang="en-US" sz="2000" dirty="0" smtClean="0"/>
              <a:t>Can the author give us insight into the document?</a:t>
            </a:r>
          </a:p>
          <a:p>
            <a:pPr marL="457200" indent="-457200">
              <a:buFont typeface="+mj-lt"/>
              <a:buAutoNum type="arabicPeriod"/>
            </a:pPr>
            <a:r>
              <a:rPr lang="en-US" sz="2000" b="1" u="sng" dirty="0" smtClean="0"/>
              <a:t>When was the document written?</a:t>
            </a:r>
          </a:p>
          <a:p>
            <a:pPr marL="914400" lvl="1" indent="-457200">
              <a:buFont typeface="Arial" pitchFamily="34" charset="0"/>
              <a:buChar char="•"/>
            </a:pPr>
            <a:r>
              <a:rPr lang="en-US" sz="2000" dirty="0" smtClean="0"/>
              <a:t>Where does this source fit into the scope of history?</a:t>
            </a:r>
          </a:p>
          <a:p>
            <a:pPr marL="457200" indent="-457200">
              <a:buFont typeface="+mj-lt"/>
              <a:buAutoNum type="arabicPeriod"/>
            </a:pPr>
            <a:r>
              <a:rPr lang="en-US" sz="2000" b="1" u="sng" dirty="0" smtClean="0"/>
              <a:t>What is the big picture in which this document fits?</a:t>
            </a:r>
          </a:p>
          <a:p>
            <a:pPr marL="914400" lvl="1" indent="-457200">
              <a:buFont typeface="Arial" pitchFamily="34" charset="0"/>
              <a:buChar char="•"/>
            </a:pPr>
            <a:r>
              <a:rPr lang="en-US" sz="2000" dirty="0" smtClean="0"/>
              <a:t>Is the source part a sequence or series?</a:t>
            </a:r>
          </a:p>
          <a:p>
            <a:pPr marL="914400" lvl="1" indent="-457200">
              <a:buFont typeface="Arial" pitchFamily="34" charset="0"/>
              <a:buChar char="•"/>
            </a:pPr>
            <a:r>
              <a:rPr lang="en-US" sz="2000" dirty="0" smtClean="0"/>
              <a:t>Are there other sources that precede or come afterward?</a:t>
            </a:r>
            <a:endParaRPr lang="en-US" sz="2000" dirty="0"/>
          </a:p>
        </p:txBody>
      </p:sp>
      <p:cxnSp>
        <p:nvCxnSpPr>
          <p:cNvPr id="5" name="Straight Arrow Connector 4"/>
          <p:cNvCxnSpPr/>
          <p:nvPr/>
        </p:nvCxnSpPr>
        <p:spPr>
          <a:xfrm flipH="1">
            <a:off x="1905000" y="2819400"/>
            <a:ext cx="16002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 name="Footer Placeholder 3"/>
          <p:cNvSpPr>
            <a:spLocks noGrp="1"/>
          </p:cNvSpPr>
          <p:nvPr>
            <p:ph type="ftr" sz="quarter" idx="11"/>
          </p:nvPr>
        </p:nvSpPr>
        <p:spPr/>
        <p:txBody>
          <a:bodyPr/>
          <a:lstStyle/>
          <a:p>
            <a:r>
              <a:rPr lang="en-US" smtClean="0"/>
              <a:t>Robert Brown / AIHE</a:t>
            </a:r>
            <a:endParaRPr lang="en-US"/>
          </a:p>
        </p:txBody>
      </p:sp>
    </p:spTree>
    <p:extLst>
      <p:ext uri="{BB962C8B-B14F-4D97-AF65-F5344CB8AC3E}">
        <p14:creationId xmlns:p14="http://schemas.microsoft.com/office/powerpoint/2010/main" val="200862906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Adjusting the Sights</a:t>
            </a:r>
            <a:endParaRPr lang="en-US" dirty="0"/>
          </a:p>
        </p:txBody>
      </p:sp>
      <p:sp>
        <p:nvSpPr>
          <p:cNvPr id="3" name="Content Placeholder 3"/>
          <p:cNvSpPr>
            <a:spLocks noGrp="1"/>
          </p:cNvSpPr>
          <p:nvPr>
            <p:ph sz="half" idx="1"/>
          </p:nvPr>
        </p:nvSpPr>
        <p:spPr>
          <a:xfrm>
            <a:off x="3276600" y="1295400"/>
            <a:ext cx="5334000" cy="4525963"/>
          </a:xfrm>
        </p:spPr>
        <p:txBody>
          <a:bodyPr>
            <a:normAutofit/>
          </a:bodyPr>
          <a:lstStyle/>
          <a:p>
            <a:pPr marL="457200" indent="-457200">
              <a:buFont typeface="+mj-lt"/>
              <a:buAutoNum type="arabicPeriod"/>
            </a:pPr>
            <a:r>
              <a:rPr lang="en-US" sz="2000" b="1" u="sng" dirty="0" smtClean="0"/>
              <a:t>What major ideas or thoughts are contained in the document?</a:t>
            </a:r>
          </a:p>
          <a:p>
            <a:pPr marL="914400" lvl="1" indent="-457200">
              <a:buFont typeface="Arial" pitchFamily="34" charset="0"/>
              <a:buChar char="•"/>
            </a:pPr>
            <a:r>
              <a:rPr lang="en-US" sz="2000" dirty="0" smtClean="0"/>
              <a:t>Is there a main idea or philosophy?</a:t>
            </a:r>
          </a:p>
          <a:p>
            <a:pPr marL="457200" indent="-457200">
              <a:buFont typeface="+mj-lt"/>
              <a:buAutoNum type="arabicPeriod"/>
            </a:pPr>
            <a:r>
              <a:rPr lang="en-US" sz="2000" b="1" u="sng" dirty="0" smtClean="0"/>
              <a:t>Why was the document written or produced?</a:t>
            </a:r>
          </a:p>
          <a:p>
            <a:pPr marL="914400" lvl="1" indent="-457200">
              <a:buFont typeface="Arial" pitchFamily="34" charset="0"/>
              <a:buChar char="•"/>
            </a:pPr>
            <a:r>
              <a:rPr lang="en-US" sz="2000" dirty="0" smtClean="0"/>
              <a:t>How does the reason provide insight and help place in context?</a:t>
            </a:r>
          </a:p>
          <a:p>
            <a:pPr marL="914400" lvl="1" indent="-457200">
              <a:buFont typeface="Arial" pitchFamily="34" charset="0"/>
              <a:buChar char="•"/>
            </a:pPr>
            <a:r>
              <a:rPr lang="en-US" sz="2000" dirty="0" smtClean="0"/>
              <a:t>Does the audience provide clues to the document?</a:t>
            </a:r>
            <a:endParaRPr lang="en-US" sz="2000" dirty="0"/>
          </a:p>
        </p:txBody>
      </p:sp>
      <p:cxnSp>
        <p:nvCxnSpPr>
          <p:cNvPr id="4" name="Straight Arrow Connector 3"/>
          <p:cNvCxnSpPr/>
          <p:nvPr/>
        </p:nvCxnSpPr>
        <p:spPr>
          <a:xfrm flipH="1">
            <a:off x="1524000" y="2971800"/>
            <a:ext cx="1600200" cy="3444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 name="Footer Placeholder 4"/>
          <p:cNvSpPr>
            <a:spLocks noGrp="1"/>
          </p:cNvSpPr>
          <p:nvPr>
            <p:ph type="ftr" sz="quarter" idx="11"/>
          </p:nvPr>
        </p:nvSpPr>
        <p:spPr/>
        <p:txBody>
          <a:bodyPr/>
          <a:lstStyle/>
          <a:p>
            <a:r>
              <a:rPr lang="en-US" smtClean="0"/>
              <a:t>Robert Brown / AIHE</a:t>
            </a:r>
            <a:endParaRPr lang="en-US"/>
          </a:p>
        </p:txBody>
      </p:sp>
    </p:spTree>
    <p:extLst>
      <p:ext uri="{BB962C8B-B14F-4D97-AF65-F5344CB8AC3E}">
        <p14:creationId xmlns:p14="http://schemas.microsoft.com/office/powerpoint/2010/main" val="345622587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Zeroing In</a:t>
            </a:r>
            <a:endParaRPr lang="en-US" dirty="0"/>
          </a:p>
        </p:txBody>
      </p:sp>
      <p:sp>
        <p:nvSpPr>
          <p:cNvPr id="3" name="Content Placeholder 3"/>
          <p:cNvSpPr>
            <a:spLocks noGrp="1"/>
          </p:cNvSpPr>
          <p:nvPr>
            <p:ph sz="half" idx="1"/>
          </p:nvPr>
        </p:nvSpPr>
        <p:spPr>
          <a:xfrm>
            <a:off x="3505200" y="1066800"/>
            <a:ext cx="5181600" cy="4525963"/>
          </a:xfrm>
        </p:spPr>
        <p:txBody>
          <a:bodyPr>
            <a:normAutofit/>
          </a:bodyPr>
          <a:lstStyle/>
          <a:p>
            <a:pPr marL="457200" indent="-457200">
              <a:buFont typeface="+mj-lt"/>
              <a:buAutoNum type="arabicPeriod"/>
            </a:pPr>
            <a:r>
              <a:rPr lang="en-US" sz="2000" b="1" u="sng" dirty="0" smtClean="0"/>
              <a:t>Are there any obvious biases or points of view?</a:t>
            </a:r>
          </a:p>
          <a:p>
            <a:pPr marL="914400" lvl="1" indent="-457200">
              <a:buFont typeface="Arial" pitchFamily="34" charset="0"/>
              <a:buChar char="•"/>
            </a:pPr>
            <a:r>
              <a:rPr lang="en-US" sz="2000" dirty="0" smtClean="0"/>
              <a:t>How does the bias impact the information in the source?</a:t>
            </a:r>
          </a:p>
          <a:p>
            <a:pPr marL="457200" indent="-457200">
              <a:buFont typeface="+mj-lt"/>
              <a:buAutoNum type="arabicPeriod"/>
            </a:pPr>
            <a:r>
              <a:rPr lang="en-US" sz="2000" b="1" u="sng" dirty="0" smtClean="0"/>
              <a:t>How reliable is the document?</a:t>
            </a:r>
          </a:p>
          <a:p>
            <a:pPr marL="914400" lvl="1" indent="-457200">
              <a:buFont typeface="Arial" pitchFamily="34" charset="0"/>
              <a:buChar char="•"/>
            </a:pPr>
            <a:r>
              <a:rPr lang="en-US" sz="2000" dirty="0" smtClean="0"/>
              <a:t>Was the author in a position to understand the events described?</a:t>
            </a:r>
          </a:p>
          <a:p>
            <a:pPr marL="914400" lvl="1" indent="-457200">
              <a:buFont typeface="Arial" pitchFamily="34" charset="0"/>
              <a:buChar char="•"/>
            </a:pPr>
            <a:r>
              <a:rPr lang="en-US" sz="2000" dirty="0" smtClean="0"/>
              <a:t>Does the source accurately reflect information that can be corroborated?</a:t>
            </a:r>
            <a:endParaRPr lang="en-US" sz="2000" dirty="0"/>
          </a:p>
        </p:txBody>
      </p:sp>
      <p:cxnSp>
        <p:nvCxnSpPr>
          <p:cNvPr id="4" name="Straight Arrow Connector 3"/>
          <p:cNvCxnSpPr/>
          <p:nvPr/>
        </p:nvCxnSpPr>
        <p:spPr>
          <a:xfrm flipH="1">
            <a:off x="1143000" y="2895600"/>
            <a:ext cx="23622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Footer Placeholder 4"/>
          <p:cNvSpPr>
            <a:spLocks noGrp="1"/>
          </p:cNvSpPr>
          <p:nvPr>
            <p:ph type="ftr" sz="quarter" idx="11"/>
          </p:nvPr>
        </p:nvSpPr>
        <p:spPr/>
        <p:txBody>
          <a:bodyPr/>
          <a:lstStyle/>
          <a:p>
            <a:r>
              <a:rPr lang="en-US" smtClean="0"/>
              <a:t>Robert Brown / AIHE</a:t>
            </a:r>
            <a:endParaRPr lang="en-US"/>
          </a:p>
        </p:txBody>
      </p:sp>
    </p:spTree>
    <p:extLst>
      <p:ext uri="{BB962C8B-B14F-4D97-AF65-F5344CB8AC3E}">
        <p14:creationId xmlns:p14="http://schemas.microsoft.com/office/powerpoint/2010/main" val="3175021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Bulls Eye!</a:t>
            </a:r>
            <a:endParaRPr lang="en-US" dirty="0"/>
          </a:p>
        </p:txBody>
      </p:sp>
      <p:sp>
        <p:nvSpPr>
          <p:cNvPr id="4" name="Content Placeholder 3"/>
          <p:cNvSpPr>
            <a:spLocks noGrp="1"/>
          </p:cNvSpPr>
          <p:nvPr>
            <p:ph sz="half" idx="1"/>
          </p:nvPr>
        </p:nvSpPr>
        <p:spPr>
          <a:xfrm>
            <a:off x="3505200" y="1295400"/>
            <a:ext cx="5410200" cy="4525963"/>
          </a:xfrm>
        </p:spPr>
        <p:txBody>
          <a:bodyPr>
            <a:normAutofit/>
          </a:bodyPr>
          <a:lstStyle/>
          <a:p>
            <a:pPr marL="457200" indent="-457200">
              <a:buFont typeface="+mj-lt"/>
              <a:buAutoNum type="arabicPeriod"/>
            </a:pPr>
            <a:r>
              <a:rPr lang="en-US" sz="2000" b="1" u="sng" dirty="0" smtClean="0"/>
              <a:t>What do we get out of this document?</a:t>
            </a:r>
          </a:p>
          <a:p>
            <a:pPr marL="914400" lvl="1" indent="-457200">
              <a:buFont typeface="Arial" pitchFamily="34" charset="0"/>
              <a:buChar char="•"/>
            </a:pPr>
            <a:r>
              <a:rPr lang="en-US" sz="2000" dirty="0" smtClean="0"/>
              <a:t>What is the main idea expressed by this source?</a:t>
            </a:r>
          </a:p>
          <a:p>
            <a:pPr marL="914400" lvl="1" indent="-457200">
              <a:buFont typeface="Arial" pitchFamily="34" charset="0"/>
              <a:buChar char="•"/>
            </a:pPr>
            <a:r>
              <a:rPr lang="en-US" sz="2000" dirty="0" smtClean="0"/>
              <a:t>What information and ideas can we take from this source?</a:t>
            </a:r>
          </a:p>
          <a:p>
            <a:pPr marL="457200" indent="-457200">
              <a:buFont typeface="+mj-lt"/>
              <a:buAutoNum type="arabicPeriod"/>
            </a:pPr>
            <a:r>
              <a:rPr lang="en-US" sz="2000" b="1" u="sng" dirty="0" smtClean="0"/>
              <a:t>How does it relate to the time period?</a:t>
            </a:r>
          </a:p>
          <a:p>
            <a:pPr marL="914400" lvl="1" indent="-457200">
              <a:buFont typeface="Arial" pitchFamily="34" charset="0"/>
              <a:buChar char="•"/>
            </a:pPr>
            <a:r>
              <a:rPr lang="en-US" sz="2000" dirty="0" smtClean="0"/>
              <a:t>Did the source produce any short-term effects?</a:t>
            </a:r>
          </a:p>
          <a:p>
            <a:pPr marL="914400" lvl="1" indent="-457200">
              <a:buFont typeface="Arial" pitchFamily="34" charset="0"/>
              <a:buChar char="•"/>
            </a:pPr>
            <a:r>
              <a:rPr lang="en-US" sz="2000" dirty="0" smtClean="0"/>
              <a:t>Did the source produce any long-term effects?</a:t>
            </a:r>
            <a:endParaRPr lang="en-US" sz="2000" dirty="0"/>
          </a:p>
        </p:txBody>
      </p:sp>
      <p:cxnSp>
        <p:nvCxnSpPr>
          <p:cNvPr id="5" name="Straight Arrow Connector 4"/>
          <p:cNvCxnSpPr/>
          <p:nvPr/>
        </p:nvCxnSpPr>
        <p:spPr>
          <a:xfrm flipH="1">
            <a:off x="838201" y="2819400"/>
            <a:ext cx="2819399" cy="63701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 name="Footer Placeholder 2"/>
          <p:cNvSpPr>
            <a:spLocks noGrp="1"/>
          </p:cNvSpPr>
          <p:nvPr>
            <p:ph type="ftr" sz="quarter" idx="11"/>
          </p:nvPr>
        </p:nvSpPr>
        <p:spPr/>
        <p:txBody>
          <a:bodyPr/>
          <a:lstStyle/>
          <a:p>
            <a:r>
              <a:rPr lang="en-US" smtClean="0"/>
              <a:t>Robert Brown / AIHE</a:t>
            </a:r>
            <a:endParaRPr lang="en-US"/>
          </a:p>
        </p:txBody>
      </p:sp>
    </p:spTree>
    <p:extLst>
      <p:ext uri="{BB962C8B-B14F-4D97-AF65-F5344CB8AC3E}">
        <p14:creationId xmlns:p14="http://schemas.microsoft.com/office/powerpoint/2010/main" val="426577553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theme/theme1.xml><?xml version="1.0" encoding="utf-8"?>
<a:theme xmlns:a="http://schemas.openxmlformats.org/drawingml/2006/main" name="Presentermedia.com - split arrows - animated">
  <a:themeElements>
    <a:clrScheme name="target">
      <a:dk1>
        <a:sysClr val="windowText" lastClr="000000"/>
      </a:dk1>
      <a:lt1>
        <a:sysClr val="window" lastClr="FFFFFF"/>
      </a:lt1>
      <a:dk2>
        <a:srgbClr val="242852"/>
      </a:dk2>
      <a:lt2>
        <a:srgbClr val="ACCBF9"/>
      </a:lt2>
      <a:accent1>
        <a:srgbClr val="629DD1"/>
      </a:accent1>
      <a:accent2>
        <a:srgbClr val="297FD5"/>
      </a:accent2>
      <a:accent3>
        <a:srgbClr val="FF0000"/>
      </a:accent3>
      <a:accent4>
        <a:srgbClr val="4A66AC"/>
      </a:accent4>
      <a:accent5>
        <a:srgbClr val="5AA2AE"/>
      </a:accent5>
      <a:accent6>
        <a:srgbClr val="9D90A0"/>
      </a:accent6>
      <a:hlink>
        <a:srgbClr val="9454C3"/>
      </a:hlink>
      <a:folHlink>
        <a:srgbClr val="3EBBF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ermedia.com - split arrows - static">
  <a:themeElements>
    <a:clrScheme name="target">
      <a:dk1>
        <a:sysClr val="windowText" lastClr="000000"/>
      </a:dk1>
      <a:lt1>
        <a:sysClr val="window" lastClr="FFFFFF"/>
      </a:lt1>
      <a:dk2>
        <a:srgbClr val="242852"/>
      </a:dk2>
      <a:lt2>
        <a:srgbClr val="ACCBF9"/>
      </a:lt2>
      <a:accent1>
        <a:srgbClr val="629DD1"/>
      </a:accent1>
      <a:accent2>
        <a:srgbClr val="297FD5"/>
      </a:accent2>
      <a:accent3>
        <a:srgbClr val="FF0000"/>
      </a:accent3>
      <a:accent4>
        <a:srgbClr val="4A66AC"/>
      </a:accent4>
      <a:accent5>
        <a:srgbClr val="5AA2AE"/>
      </a:accent5>
      <a:accent6>
        <a:srgbClr val="9D90A0"/>
      </a:accent6>
      <a:hlink>
        <a:srgbClr val="9454C3"/>
      </a:hlink>
      <a:folHlink>
        <a:srgbClr val="3EBBF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8487</TotalTime>
  <Words>1203</Words>
  <Application>Microsoft Office PowerPoint</Application>
  <PresentationFormat>On-screen Show (4:3)</PresentationFormat>
  <Paragraphs>148</Paragraphs>
  <Slides>22</Slides>
  <Notes>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Presentermedia.com - split arrows - animated</vt:lpstr>
      <vt:lpstr>1_Presentermedia.com - split arrows - static</vt:lpstr>
      <vt:lpstr>Bulls Eye</vt:lpstr>
      <vt:lpstr>PowerPoint Presentation</vt:lpstr>
      <vt:lpstr>How do you hit the bulls eye?</vt:lpstr>
      <vt:lpstr>PowerPoint Presentation</vt:lpstr>
      <vt:lpstr>Why Use Primary Sources?</vt:lpstr>
      <vt:lpstr>Getting on the Paper</vt:lpstr>
      <vt:lpstr>Adjusting the Sights</vt:lpstr>
      <vt:lpstr>Zeroing In</vt:lpstr>
      <vt:lpstr>Bulls Eye!</vt:lpstr>
      <vt:lpstr>Conclusion</vt:lpstr>
      <vt:lpstr>Now Let’s Practice!</vt:lpstr>
      <vt:lpstr>Top Shot</vt:lpstr>
      <vt:lpstr>The Process</vt:lpstr>
      <vt:lpstr>Step 1: Hitting the Bulls Eye</vt:lpstr>
      <vt:lpstr>Here’s What We’ll Do…</vt:lpstr>
      <vt:lpstr>Step 2: Contextualization</vt:lpstr>
      <vt:lpstr>Here’s What We’ll Do…</vt:lpstr>
      <vt:lpstr>Step 3: Comparison</vt:lpstr>
      <vt:lpstr>Here’s What We’ll Do…</vt:lpstr>
      <vt:lpstr>What Have We Done So Far?</vt:lpstr>
      <vt:lpstr>Step 4: Evaluation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PresenterMedia.com;support@presentermedia.com</dc:creator>
  <cp:lastModifiedBy>Robby</cp:lastModifiedBy>
  <cp:revision>130</cp:revision>
  <dcterms:created xsi:type="dcterms:W3CDTF">2010-04-14T14:22:36Z</dcterms:created>
  <dcterms:modified xsi:type="dcterms:W3CDTF">2011-06-09T15:00:53Z</dcterms:modified>
</cp:coreProperties>
</file>