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8" r:id="rId2"/>
    <p:sldId id="259" r:id="rId3"/>
    <p:sldId id="260" r:id="rId4"/>
    <p:sldId id="261" r:id="rId5"/>
    <p:sldId id="268" r:id="rId6"/>
    <p:sldId id="264" r:id="rId7"/>
    <p:sldId id="262" r:id="rId8"/>
    <p:sldId id="265" r:id="rId9"/>
    <p:sldId id="269" r:id="rId10"/>
    <p:sldId id="266" r:id="rId11"/>
    <p:sldId id="270" r:id="rId12"/>
    <p:sldId id="263"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5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6CA6A-CF62-482D-AED3-6FD3B0A36C1A}" type="doc">
      <dgm:prSet loTypeId="urn:microsoft.com/office/officeart/2005/8/layout/hProcess9" loCatId="process" qsTypeId="urn:microsoft.com/office/officeart/2005/8/quickstyle/3d4" qsCatId="3D" csTypeId="urn:microsoft.com/office/officeart/2005/8/colors/colorful4" csCatId="colorful" phldr="1"/>
      <dgm:spPr/>
    </dgm:pt>
    <dgm:pt modelId="{19B09F1C-4F48-4491-8036-0C92120CA5E0}">
      <dgm:prSet phldrT="[Text]"/>
      <dgm:spPr/>
      <dgm:t>
        <a:bodyPr/>
        <a:lstStyle/>
        <a:p>
          <a:r>
            <a:rPr lang="en-US" smtClean="0"/>
            <a:t>Students take Concept Down</a:t>
          </a:r>
          <a:endParaRPr lang="en-US" dirty="0"/>
        </a:p>
      </dgm:t>
    </dgm:pt>
    <dgm:pt modelId="{E5348DAA-5DF4-4B68-AA90-87860E46003C}" type="parTrans" cxnId="{BF6CB418-BEA5-46B0-B970-A74176AF576F}">
      <dgm:prSet/>
      <dgm:spPr/>
      <dgm:t>
        <a:bodyPr/>
        <a:lstStyle/>
        <a:p>
          <a:endParaRPr lang="en-US"/>
        </a:p>
      </dgm:t>
    </dgm:pt>
    <dgm:pt modelId="{3753EB3A-B295-4420-A846-BBDFB18EDA6F}" type="sibTrans" cxnId="{BF6CB418-BEA5-46B0-B970-A74176AF576F}">
      <dgm:prSet/>
      <dgm:spPr/>
      <dgm:t>
        <a:bodyPr/>
        <a:lstStyle/>
        <a:p>
          <a:endParaRPr lang="en-US"/>
        </a:p>
      </dgm:t>
    </dgm:pt>
    <dgm:pt modelId="{A444B9BD-F9B8-417C-98EE-400264F98394}">
      <dgm:prSet phldrT="[Text]"/>
      <dgm:spPr/>
      <dgm:t>
        <a:bodyPr/>
        <a:lstStyle/>
        <a:p>
          <a:r>
            <a:rPr lang="en-US" dirty="0" smtClean="0"/>
            <a:t>Students draw on prior knowledge</a:t>
          </a:r>
          <a:endParaRPr lang="en-US" dirty="0"/>
        </a:p>
      </dgm:t>
    </dgm:pt>
    <dgm:pt modelId="{2B96CC8E-F930-4ECD-AB51-0882D45BAF12}" type="parTrans" cxnId="{0AFD9045-C1B4-4DF8-AC9F-A4DF9C664E20}">
      <dgm:prSet/>
      <dgm:spPr/>
      <dgm:t>
        <a:bodyPr/>
        <a:lstStyle/>
        <a:p>
          <a:endParaRPr lang="en-US"/>
        </a:p>
      </dgm:t>
    </dgm:pt>
    <dgm:pt modelId="{D9426A46-9AB6-4859-9BE0-94C941878419}" type="sibTrans" cxnId="{0AFD9045-C1B4-4DF8-AC9F-A4DF9C664E20}">
      <dgm:prSet/>
      <dgm:spPr/>
      <dgm:t>
        <a:bodyPr/>
        <a:lstStyle/>
        <a:p>
          <a:endParaRPr lang="en-US"/>
        </a:p>
      </dgm:t>
    </dgm:pt>
    <dgm:pt modelId="{ECC1BD9B-95F6-4342-A446-E70228F841CC}">
      <dgm:prSet phldrT="[Text]"/>
      <dgm:spPr/>
      <dgm:t>
        <a:bodyPr/>
        <a:lstStyle/>
        <a:p>
          <a:r>
            <a:rPr lang="en-US" smtClean="0"/>
            <a:t>Students add new learning</a:t>
          </a:r>
          <a:endParaRPr lang="en-US" dirty="0"/>
        </a:p>
      </dgm:t>
    </dgm:pt>
    <dgm:pt modelId="{22D70D29-521B-46D0-8A26-DE30D4D86115}" type="parTrans" cxnId="{ECD5F230-1923-4A3E-BBC1-30903BAC5B47}">
      <dgm:prSet/>
      <dgm:spPr/>
      <dgm:t>
        <a:bodyPr/>
        <a:lstStyle/>
        <a:p>
          <a:endParaRPr lang="en-US"/>
        </a:p>
      </dgm:t>
    </dgm:pt>
    <dgm:pt modelId="{79B4AF87-C9D2-49A7-B822-40C88FF5E140}" type="sibTrans" cxnId="{ECD5F230-1923-4A3E-BBC1-30903BAC5B47}">
      <dgm:prSet/>
      <dgm:spPr/>
      <dgm:t>
        <a:bodyPr/>
        <a:lstStyle/>
        <a:p>
          <a:endParaRPr lang="en-US"/>
        </a:p>
      </dgm:t>
    </dgm:pt>
    <dgm:pt modelId="{1D73A30C-DDC4-43C7-9D99-3949F7F9D7A9}" type="pres">
      <dgm:prSet presAssocID="{CCD6CA6A-CF62-482D-AED3-6FD3B0A36C1A}" presName="CompostProcess" presStyleCnt="0">
        <dgm:presLayoutVars>
          <dgm:dir/>
          <dgm:resizeHandles val="exact"/>
        </dgm:presLayoutVars>
      </dgm:prSet>
      <dgm:spPr/>
    </dgm:pt>
    <dgm:pt modelId="{9E5F016D-31B8-4C30-82D0-BB2C62B29112}" type="pres">
      <dgm:prSet presAssocID="{CCD6CA6A-CF62-482D-AED3-6FD3B0A36C1A}" presName="arrow" presStyleLbl="bgShp" presStyleIdx="0" presStyleCnt="1">
        <dgm:style>
          <a:lnRef idx="0">
            <a:schemeClr val="accent3"/>
          </a:lnRef>
          <a:fillRef idx="3">
            <a:schemeClr val="accent3"/>
          </a:fillRef>
          <a:effectRef idx="3">
            <a:schemeClr val="accent3"/>
          </a:effectRef>
          <a:fontRef idx="minor">
            <a:schemeClr val="lt1"/>
          </a:fontRef>
        </dgm:style>
      </dgm:prSet>
      <dgm:spPr/>
    </dgm:pt>
    <dgm:pt modelId="{0D5C1234-BCE0-4B0F-A325-F3CBA6CAA8BC}" type="pres">
      <dgm:prSet presAssocID="{CCD6CA6A-CF62-482D-AED3-6FD3B0A36C1A}" presName="linearProcess" presStyleCnt="0"/>
      <dgm:spPr/>
    </dgm:pt>
    <dgm:pt modelId="{2FC94DC3-1FB9-488C-8ED2-0DBAAEDA2175}" type="pres">
      <dgm:prSet presAssocID="{19B09F1C-4F48-4491-8036-0C92120CA5E0}" presName="textNode" presStyleLbl="node1" presStyleIdx="0" presStyleCnt="3">
        <dgm:presLayoutVars>
          <dgm:bulletEnabled val="1"/>
        </dgm:presLayoutVars>
      </dgm:prSet>
      <dgm:spPr/>
      <dgm:t>
        <a:bodyPr/>
        <a:lstStyle/>
        <a:p>
          <a:endParaRPr lang="en-US"/>
        </a:p>
      </dgm:t>
    </dgm:pt>
    <dgm:pt modelId="{1AE7B450-A828-42A2-B308-E56182747616}" type="pres">
      <dgm:prSet presAssocID="{3753EB3A-B295-4420-A846-BBDFB18EDA6F}" presName="sibTrans" presStyleCnt="0"/>
      <dgm:spPr/>
    </dgm:pt>
    <dgm:pt modelId="{C2505ADF-6987-4610-84D9-BE07F2F931B3}" type="pres">
      <dgm:prSet presAssocID="{A444B9BD-F9B8-417C-98EE-400264F98394}" presName="textNode" presStyleLbl="node1" presStyleIdx="1" presStyleCnt="3">
        <dgm:presLayoutVars>
          <dgm:bulletEnabled val="1"/>
        </dgm:presLayoutVars>
      </dgm:prSet>
      <dgm:spPr/>
      <dgm:t>
        <a:bodyPr/>
        <a:lstStyle/>
        <a:p>
          <a:endParaRPr lang="en-US"/>
        </a:p>
      </dgm:t>
    </dgm:pt>
    <dgm:pt modelId="{AC3634E8-DB74-43F5-9E3C-5C531BD2E62C}" type="pres">
      <dgm:prSet presAssocID="{D9426A46-9AB6-4859-9BE0-94C941878419}" presName="sibTrans" presStyleCnt="0"/>
      <dgm:spPr/>
    </dgm:pt>
    <dgm:pt modelId="{D3D61C68-0798-43DE-A5DC-3020232AFFC3}" type="pres">
      <dgm:prSet presAssocID="{ECC1BD9B-95F6-4342-A446-E70228F841CC}" presName="textNode" presStyleLbl="node1" presStyleIdx="2" presStyleCnt="3">
        <dgm:presLayoutVars>
          <dgm:bulletEnabled val="1"/>
        </dgm:presLayoutVars>
      </dgm:prSet>
      <dgm:spPr/>
      <dgm:t>
        <a:bodyPr/>
        <a:lstStyle/>
        <a:p>
          <a:endParaRPr lang="en-US"/>
        </a:p>
      </dgm:t>
    </dgm:pt>
  </dgm:ptLst>
  <dgm:cxnLst>
    <dgm:cxn modelId="{75CC2547-D12E-493F-8F18-A3CDF8DE4749}" type="presOf" srcId="{ECC1BD9B-95F6-4342-A446-E70228F841CC}" destId="{D3D61C68-0798-43DE-A5DC-3020232AFFC3}" srcOrd="0" destOrd="0" presId="urn:microsoft.com/office/officeart/2005/8/layout/hProcess9"/>
    <dgm:cxn modelId="{6A431E83-5B97-478B-A62C-D1C389F1F317}" type="presOf" srcId="{CCD6CA6A-CF62-482D-AED3-6FD3B0A36C1A}" destId="{1D73A30C-DDC4-43C7-9D99-3949F7F9D7A9}" srcOrd="0" destOrd="0" presId="urn:microsoft.com/office/officeart/2005/8/layout/hProcess9"/>
    <dgm:cxn modelId="{79659CA5-E670-4D6F-8FE1-9CB74E767765}" type="presOf" srcId="{19B09F1C-4F48-4491-8036-0C92120CA5E0}" destId="{2FC94DC3-1FB9-488C-8ED2-0DBAAEDA2175}" srcOrd="0" destOrd="0" presId="urn:microsoft.com/office/officeart/2005/8/layout/hProcess9"/>
    <dgm:cxn modelId="{0AFD9045-C1B4-4DF8-AC9F-A4DF9C664E20}" srcId="{CCD6CA6A-CF62-482D-AED3-6FD3B0A36C1A}" destId="{A444B9BD-F9B8-417C-98EE-400264F98394}" srcOrd="1" destOrd="0" parTransId="{2B96CC8E-F930-4ECD-AB51-0882D45BAF12}" sibTransId="{D9426A46-9AB6-4859-9BE0-94C941878419}"/>
    <dgm:cxn modelId="{BF6CB418-BEA5-46B0-B970-A74176AF576F}" srcId="{CCD6CA6A-CF62-482D-AED3-6FD3B0A36C1A}" destId="{19B09F1C-4F48-4491-8036-0C92120CA5E0}" srcOrd="0" destOrd="0" parTransId="{E5348DAA-5DF4-4B68-AA90-87860E46003C}" sibTransId="{3753EB3A-B295-4420-A846-BBDFB18EDA6F}"/>
    <dgm:cxn modelId="{ECD5F230-1923-4A3E-BBC1-30903BAC5B47}" srcId="{CCD6CA6A-CF62-482D-AED3-6FD3B0A36C1A}" destId="{ECC1BD9B-95F6-4342-A446-E70228F841CC}" srcOrd="2" destOrd="0" parTransId="{22D70D29-521B-46D0-8A26-DE30D4D86115}" sibTransId="{79B4AF87-C9D2-49A7-B822-40C88FF5E140}"/>
    <dgm:cxn modelId="{4EB91406-988D-4286-8AA3-B598ACBD4B5B}" type="presOf" srcId="{A444B9BD-F9B8-417C-98EE-400264F98394}" destId="{C2505ADF-6987-4610-84D9-BE07F2F931B3}" srcOrd="0" destOrd="0" presId="urn:microsoft.com/office/officeart/2005/8/layout/hProcess9"/>
    <dgm:cxn modelId="{3955F499-0659-4860-B857-D7A1B45B7A98}" type="presParOf" srcId="{1D73A30C-DDC4-43C7-9D99-3949F7F9D7A9}" destId="{9E5F016D-31B8-4C30-82D0-BB2C62B29112}" srcOrd="0" destOrd="0" presId="urn:microsoft.com/office/officeart/2005/8/layout/hProcess9"/>
    <dgm:cxn modelId="{3A6FA2EB-32F9-474B-B5E6-E20B40F8FD61}" type="presParOf" srcId="{1D73A30C-DDC4-43C7-9D99-3949F7F9D7A9}" destId="{0D5C1234-BCE0-4B0F-A325-F3CBA6CAA8BC}" srcOrd="1" destOrd="0" presId="urn:microsoft.com/office/officeart/2005/8/layout/hProcess9"/>
    <dgm:cxn modelId="{49EC6F96-4AFB-488F-8E79-13B994C7323D}" type="presParOf" srcId="{0D5C1234-BCE0-4B0F-A325-F3CBA6CAA8BC}" destId="{2FC94DC3-1FB9-488C-8ED2-0DBAAEDA2175}" srcOrd="0" destOrd="0" presId="urn:microsoft.com/office/officeart/2005/8/layout/hProcess9"/>
    <dgm:cxn modelId="{E4EF6035-71CC-4D3C-8708-392EDAB5205F}" type="presParOf" srcId="{0D5C1234-BCE0-4B0F-A325-F3CBA6CAA8BC}" destId="{1AE7B450-A828-42A2-B308-E56182747616}" srcOrd="1" destOrd="0" presId="urn:microsoft.com/office/officeart/2005/8/layout/hProcess9"/>
    <dgm:cxn modelId="{6B6BFBDC-E419-4C6D-BD8E-3DBDC27C1AE1}" type="presParOf" srcId="{0D5C1234-BCE0-4B0F-A325-F3CBA6CAA8BC}" destId="{C2505ADF-6987-4610-84D9-BE07F2F931B3}" srcOrd="2" destOrd="0" presId="urn:microsoft.com/office/officeart/2005/8/layout/hProcess9"/>
    <dgm:cxn modelId="{ECDDE964-4961-4F36-A970-7F1A4B874D1F}" type="presParOf" srcId="{0D5C1234-BCE0-4B0F-A325-F3CBA6CAA8BC}" destId="{AC3634E8-DB74-43F5-9E3C-5C531BD2E62C}" srcOrd="3" destOrd="0" presId="urn:microsoft.com/office/officeart/2005/8/layout/hProcess9"/>
    <dgm:cxn modelId="{E6F23352-994C-435E-98A7-32AF0A417820}" type="presParOf" srcId="{0D5C1234-BCE0-4B0F-A325-F3CBA6CAA8BC}" destId="{D3D61C68-0798-43DE-A5DC-3020232AFFC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B7E4F-9972-4E41-8BE7-87D0942F16E9}"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E3F7DE27-0EFD-4E6A-AFA5-6881953C317F}">
      <dgm:prSet phldrT="[Text]"/>
      <dgm:spPr/>
      <dgm:t>
        <a:bodyPr/>
        <a:lstStyle/>
        <a:p>
          <a:r>
            <a:rPr lang="en-US" dirty="0" smtClean="0"/>
            <a:t>Concept</a:t>
          </a:r>
          <a:endParaRPr lang="en-US" dirty="0"/>
        </a:p>
      </dgm:t>
    </dgm:pt>
    <dgm:pt modelId="{4E9DEF38-D254-4F72-A166-E13C2A621E1E}" type="parTrans" cxnId="{DB5743D8-3041-41C6-8D9B-A7A0970943D8}">
      <dgm:prSet/>
      <dgm:spPr/>
      <dgm:t>
        <a:bodyPr/>
        <a:lstStyle/>
        <a:p>
          <a:endParaRPr lang="en-US"/>
        </a:p>
      </dgm:t>
    </dgm:pt>
    <dgm:pt modelId="{D5DA76B8-792D-42E8-BCD7-7002887E2DE8}" type="sibTrans" cxnId="{DB5743D8-3041-41C6-8D9B-A7A0970943D8}">
      <dgm:prSet/>
      <dgm:spPr/>
      <dgm:t>
        <a:bodyPr/>
        <a:lstStyle/>
        <a:p>
          <a:endParaRPr lang="en-US"/>
        </a:p>
      </dgm:t>
    </dgm:pt>
    <dgm:pt modelId="{DABCDB2F-B743-4589-9302-D9D6C2E3BD9D}">
      <dgm:prSet phldrT="[Text]"/>
      <dgm:spPr/>
      <dgm:t>
        <a:bodyPr/>
        <a:lstStyle/>
        <a:p>
          <a:r>
            <a:rPr lang="en-US" dirty="0" smtClean="0"/>
            <a:t>Fact</a:t>
          </a:r>
          <a:endParaRPr lang="en-US" dirty="0"/>
        </a:p>
      </dgm:t>
    </dgm:pt>
    <dgm:pt modelId="{9D06EBAA-517F-4983-A503-708C5178A728}" type="parTrans" cxnId="{844455AB-2DDC-4306-9ADE-283B2A62F86B}">
      <dgm:prSet/>
      <dgm:spPr/>
      <dgm:t>
        <a:bodyPr/>
        <a:lstStyle/>
        <a:p>
          <a:endParaRPr lang="en-US"/>
        </a:p>
      </dgm:t>
    </dgm:pt>
    <dgm:pt modelId="{29A9F41A-B2E9-4951-B28B-14C5213F3039}" type="sibTrans" cxnId="{844455AB-2DDC-4306-9ADE-283B2A62F86B}">
      <dgm:prSet/>
      <dgm:spPr/>
      <dgm:t>
        <a:bodyPr/>
        <a:lstStyle/>
        <a:p>
          <a:endParaRPr lang="en-US"/>
        </a:p>
      </dgm:t>
    </dgm:pt>
    <dgm:pt modelId="{56BF36DA-AA63-4DC1-83E8-39460D1CA94B}">
      <dgm:prSet phldrT="[Text]"/>
      <dgm:spPr/>
      <dgm:t>
        <a:bodyPr/>
        <a:lstStyle/>
        <a:p>
          <a:r>
            <a:rPr lang="en-US" dirty="0" smtClean="0"/>
            <a:t>Fact</a:t>
          </a:r>
          <a:endParaRPr lang="en-US" dirty="0"/>
        </a:p>
      </dgm:t>
    </dgm:pt>
    <dgm:pt modelId="{33F1EB81-5049-49F4-B000-9C676C5B2EDB}" type="parTrans" cxnId="{9B06F043-2D9F-4B48-AC27-D1482D8688C7}">
      <dgm:prSet/>
      <dgm:spPr/>
      <dgm:t>
        <a:bodyPr/>
        <a:lstStyle/>
        <a:p>
          <a:endParaRPr lang="en-US"/>
        </a:p>
      </dgm:t>
    </dgm:pt>
    <dgm:pt modelId="{6A4A2593-E586-4B2E-B3E5-EEC50E57C668}" type="sibTrans" cxnId="{9B06F043-2D9F-4B48-AC27-D1482D8688C7}">
      <dgm:prSet/>
      <dgm:spPr/>
      <dgm:t>
        <a:bodyPr/>
        <a:lstStyle/>
        <a:p>
          <a:endParaRPr lang="en-US"/>
        </a:p>
      </dgm:t>
    </dgm:pt>
    <dgm:pt modelId="{53913B88-14F9-49E1-88FC-32F234FEACC3}">
      <dgm:prSet phldrT="[Text]"/>
      <dgm:spPr/>
      <dgm:t>
        <a:bodyPr/>
        <a:lstStyle/>
        <a:p>
          <a:r>
            <a:rPr lang="en-US" dirty="0" smtClean="0"/>
            <a:t>Fact</a:t>
          </a:r>
          <a:endParaRPr lang="en-US" dirty="0"/>
        </a:p>
      </dgm:t>
    </dgm:pt>
    <dgm:pt modelId="{C4C84FEA-5013-4BD8-8442-92B3730BBECC}" type="parTrans" cxnId="{65C85DAB-B909-4B70-9F14-78A98A72123A}">
      <dgm:prSet/>
      <dgm:spPr/>
      <dgm:t>
        <a:bodyPr/>
        <a:lstStyle/>
        <a:p>
          <a:endParaRPr lang="en-US"/>
        </a:p>
      </dgm:t>
    </dgm:pt>
    <dgm:pt modelId="{AB48838B-7AD3-4528-A116-636B4F1A4654}" type="sibTrans" cxnId="{65C85DAB-B909-4B70-9F14-78A98A72123A}">
      <dgm:prSet/>
      <dgm:spPr/>
      <dgm:t>
        <a:bodyPr/>
        <a:lstStyle/>
        <a:p>
          <a:endParaRPr lang="en-US"/>
        </a:p>
      </dgm:t>
    </dgm:pt>
    <dgm:pt modelId="{5899CDD7-CB39-4D13-989C-219AF406C2B1}">
      <dgm:prSet phldrT="[Text]"/>
      <dgm:spPr/>
      <dgm:t>
        <a:bodyPr/>
        <a:lstStyle/>
        <a:p>
          <a:r>
            <a:rPr lang="en-US" dirty="0" smtClean="0"/>
            <a:t>Fact</a:t>
          </a:r>
          <a:endParaRPr lang="en-US" dirty="0"/>
        </a:p>
      </dgm:t>
    </dgm:pt>
    <dgm:pt modelId="{2E70C47A-DB75-4FFE-8E22-D3DA7CC2EEA4}" type="parTrans" cxnId="{0E3F44F0-1EF8-459E-8915-D2E241C374D6}">
      <dgm:prSet/>
      <dgm:spPr/>
      <dgm:t>
        <a:bodyPr/>
        <a:lstStyle/>
        <a:p>
          <a:endParaRPr lang="en-US"/>
        </a:p>
      </dgm:t>
    </dgm:pt>
    <dgm:pt modelId="{A92BB288-4EAF-4418-BA5E-5CE123FE14AC}" type="sibTrans" cxnId="{0E3F44F0-1EF8-459E-8915-D2E241C374D6}">
      <dgm:prSet/>
      <dgm:spPr/>
      <dgm:t>
        <a:bodyPr/>
        <a:lstStyle/>
        <a:p>
          <a:endParaRPr lang="en-US"/>
        </a:p>
      </dgm:t>
    </dgm:pt>
    <dgm:pt modelId="{C2DE6881-53F6-4446-A1FF-1A43BE449AA9}" type="pres">
      <dgm:prSet presAssocID="{633B7E4F-9972-4E41-8BE7-87D0942F16E9}" presName="Name0" presStyleCnt="0">
        <dgm:presLayoutVars>
          <dgm:chMax val="1"/>
          <dgm:dir/>
          <dgm:animLvl val="ctr"/>
          <dgm:resizeHandles val="exact"/>
        </dgm:presLayoutVars>
      </dgm:prSet>
      <dgm:spPr/>
      <dgm:t>
        <a:bodyPr/>
        <a:lstStyle/>
        <a:p>
          <a:endParaRPr lang="en-US"/>
        </a:p>
      </dgm:t>
    </dgm:pt>
    <dgm:pt modelId="{AE4E1F0A-4879-4552-9AF1-8AD759279DEC}" type="pres">
      <dgm:prSet presAssocID="{E3F7DE27-0EFD-4E6A-AFA5-6881953C317F}" presName="centerShape" presStyleLbl="node0" presStyleIdx="0" presStyleCnt="1"/>
      <dgm:spPr/>
      <dgm:t>
        <a:bodyPr/>
        <a:lstStyle/>
        <a:p>
          <a:endParaRPr lang="en-US"/>
        </a:p>
      </dgm:t>
    </dgm:pt>
    <dgm:pt modelId="{D1D6ECC2-EA49-4B7A-84E5-3FD1EEE9B9C0}" type="pres">
      <dgm:prSet presAssocID="{DABCDB2F-B743-4589-9302-D9D6C2E3BD9D}" presName="node" presStyleLbl="node1" presStyleIdx="0" presStyleCnt="4">
        <dgm:presLayoutVars>
          <dgm:bulletEnabled val="1"/>
        </dgm:presLayoutVars>
      </dgm:prSet>
      <dgm:spPr/>
      <dgm:t>
        <a:bodyPr/>
        <a:lstStyle/>
        <a:p>
          <a:endParaRPr lang="en-US"/>
        </a:p>
      </dgm:t>
    </dgm:pt>
    <dgm:pt modelId="{D20A434A-4990-42CA-AD0D-A73AB1179D77}" type="pres">
      <dgm:prSet presAssocID="{DABCDB2F-B743-4589-9302-D9D6C2E3BD9D}" presName="dummy" presStyleCnt="0"/>
      <dgm:spPr/>
    </dgm:pt>
    <dgm:pt modelId="{95F9EA25-3FAD-41CB-BF69-787A474B3BF7}" type="pres">
      <dgm:prSet presAssocID="{29A9F41A-B2E9-4951-B28B-14C5213F3039}" presName="sibTrans" presStyleLbl="sibTrans2D1" presStyleIdx="0" presStyleCnt="4"/>
      <dgm:spPr/>
      <dgm:t>
        <a:bodyPr/>
        <a:lstStyle/>
        <a:p>
          <a:endParaRPr lang="en-US"/>
        </a:p>
      </dgm:t>
    </dgm:pt>
    <dgm:pt modelId="{75A61A26-8FCB-43BD-800E-41FC58EF19D6}" type="pres">
      <dgm:prSet presAssocID="{56BF36DA-AA63-4DC1-83E8-39460D1CA94B}" presName="node" presStyleLbl="node1" presStyleIdx="1" presStyleCnt="4">
        <dgm:presLayoutVars>
          <dgm:bulletEnabled val="1"/>
        </dgm:presLayoutVars>
      </dgm:prSet>
      <dgm:spPr/>
      <dgm:t>
        <a:bodyPr/>
        <a:lstStyle/>
        <a:p>
          <a:endParaRPr lang="en-US"/>
        </a:p>
      </dgm:t>
    </dgm:pt>
    <dgm:pt modelId="{A1151FCC-D3EF-456E-BD55-9EF4876FBB03}" type="pres">
      <dgm:prSet presAssocID="{56BF36DA-AA63-4DC1-83E8-39460D1CA94B}" presName="dummy" presStyleCnt="0"/>
      <dgm:spPr/>
    </dgm:pt>
    <dgm:pt modelId="{0CC61F0A-02EE-4D21-BFDA-C3EDD8AAE8F6}" type="pres">
      <dgm:prSet presAssocID="{6A4A2593-E586-4B2E-B3E5-EEC50E57C668}" presName="sibTrans" presStyleLbl="sibTrans2D1" presStyleIdx="1" presStyleCnt="4"/>
      <dgm:spPr/>
      <dgm:t>
        <a:bodyPr/>
        <a:lstStyle/>
        <a:p>
          <a:endParaRPr lang="en-US"/>
        </a:p>
      </dgm:t>
    </dgm:pt>
    <dgm:pt modelId="{516BF76A-FFF6-4F13-B4BD-70FC6AFA676A}" type="pres">
      <dgm:prSet presAssocID="{53913B88-14F9-49E1-88FC-32F234FEACC3}" presName="node" presStyleLbl="node1" presStyleIdx="2" presStyleCnt="4">
        <dgm:presLayoutVars>
          <dgm:bulletEnabled val="1"/>
        </dgm:presLayoutVars>
      </dgm:prSet>
      <dgm:spPr/>
      <dgm:t>
        <a:bodyPr/>
        <a:lstStyle/>
        <a:p>
          <a:endParaRPr lang="en-US"/>
        </a:p>
      </dgm:t>
    </dgm:pt>
    <dgm:pt modelId="{ED1DEDFC-AB90-492A-A699-1558EA12A2F2}" type="pres">
      <dgm:prSet presAssocID="{53913B88-14F9-49E1-88FC-32F234FEACC3}" presName="dummy" presStyleCnt="0"/>
      <dgm:spPr/>
    </dgm:pt>
    <dgm:pt modelId="{E82AC0A8-9C65-4A0B-91C4-126C80E40D57}" type="pres">
      <dgm:prSet presAssocID="{AB48838B-7AD3-4528-A116-636B4F1A4654}" presName="sibTrans" presStyleLbl="sibTrans2D1" presStyleIdx="2" presStyleCnt="4"/>
      <dgm:spPr/>
      <dgm:t>
        <a:bodyPr/>
        <a:lstStyle/>
        <a:p>
          <a:endParaRPr lang="en-US"/>
        </a:p>
      </dgm:t>
    </dgm:pt>
    <dgm:pt modelId="{822FFBB4-17F0-4C08-B619-A6242D87943B}" type="pres">
      <dgm:prSet presAssocID="{5899CDD7-CB39-4D13-989C-219AF406C2B1}" presName="node" presStyleLbl="node1" presStyleIdx="3" presStyleCnt="4">
        <dgm:presLayoutVars>
          <dgm:bulletEnabled val="1"/>
        </dgm:presLayoutVars>
      </dgm:prSet>
      <dgm:spPr/>
      <dgm:t>
        <a:bodyPr/>
        <a:lstStyle/>
        <a:p>
          <a:endParaRPr lang="en-US"/>
        </a:p>
      </dgm:t>
    </dgm:pt>
    <dgm:pt modelId="{BD1022EB-1255-4F18-8EF8-069BC827B4C1}" type="pres">
      <dgm:prSet presAssocID="{5899CDD7-CB39-4D13-989C-219AF406C2B1}" presName="dummy" presStyleCnt="0"/>
      <dgm:spPr/>
    </dgm:pt>
    <dgm:pt modelId="{CED931CB-FB13-4B9E-8E0B-6AA030EF6125}" type="pres">
      <dgm:prSet presAssocID="{A92BB288-4EAF-4418-BA5E-5CE123FE14AC}" presName="sibTrans" presStyleLbl="sibTrans2D1" presStyleIdx="3" presStyleCnt="4"/>
      <dgm:spPr/>
      <dgm:t>
        <a:bodyPr/>
        <a:lstStyle/>
        <a:p>
          <a:endParaRPr lang="en-US"/>
        </a:p>
      </dgm:t>
    </dgm:pt>
  </dgm:ptLst>
  <dgm:cxnLst>
    <dgm:cxn modelId="{9B06F043-2D9F-4B48-AC27-D1482D8688C7}" srcId="{E3F7DE27-0EFD-4E6A-AFA5-6881953C317F}" destId="{56BF36DA-AA63-4DC1-83E8-39460D1CA94B}" srcOrd="1" destOrd="0" parTransId="{33F1EB81-5049-49F4-B000-9C676C5B2EDB}" sibTransId="{6A4A2593-E586-4B2E-B3E5-EEC50E57C668}"/>
    <dgm:cxn modelId="{4F4C9B29-71D0-4F97-9B85-93C5BB5BAA14}" type="presOf" srcId="{E3F7DE27-0EFD-4E6A-AFA5-6881953C317F}" destId="{AE4E1F0A-4879-4552-9AF1-8AD759279DEC}" srcOrd="0" destOrd="0" presId="urn:microsoft.com/office/officeart/2005/8/layout/radial6"/>
    <dgm:cxn modelId="{DB5743D8-3041-41C6-8D9B-A7A0970943D8}" srcId="{633B7E4F-9972-4E41-8BE7-87D0942F16E9}" destId="{E3F7DE27-0EFD-4E6A-AFA5-6881953C317F}" srcOrd="0" destOrd="0" parTransId="{4E9DEF38-D254-4F72-A166-E13C2A621E1E}" sibTransId="{D5DA76B8-792D-42E8-BCD7-7002887E2DE8}"/>
    <dgm:cxn modelId="{462697A3-7354-452F-B672-BB5898DB92DA}" type="presOf" srcId="{6A4A2593-E586-4B2E-B3E5-EEC50E57C668}" destId="{0CC61F0A-02EE-4D21-BFDA-C3EDD8AAE8F6}" srcOrd="0" destOrd="0" presId="urn:microsoft.com/office/officeart/2005/8/layout/radial6"/>
    <dgm:cxn modelId="{E3C0CE39-53DB-41F0-886F-E28D32772480}" type="presOf" srcId="{29A9F41A-B2E9-4951-B28B-14C5213F3039}" destId="{95F9EA25-3FAD-41CB-BF69-787A474B3BF7}" srcOrd="0" destOrd="0" presId="urn:microsoft.com/office/officeart/2005/8/layout/radial6"/>
    <dgm:cxn modelId="{8CB40804-8C90-45A4-88DE-B8602C011368}" type="presOf" srcId="{DABCDB2F-B743-4589-9302-D9D6C2E3BD9D}" destId="{D1D6ECC2-EA49-4B7A-84E5-3FD1EEE9B9C0}" srcOrd="0" destOrd="0" presId="urn:microsoft.com/office/officeart/2005/8/layout/radial6"/>
    <dgm:cxn modelId="{65C85DAB-B909-4B70-9F14-78A98A72123A}" srcId="{E3F7DE27-0EFD-4E6A-AFA5-6881953C317F}" destId="{53913B88-14F9-49E1-88FC-32F234FEACC3}" srcOrd="2" destOrd="0" parTransId="{C4C84FEA-5013-4BD8-8442-92B3730BBECC}" sibTransId="{AB48838B-7AD3-4528-A116-636B4F1A4654}"/>
    <dgm:cxn modelId="{CCC77794-494E-4E38-9BBF-FEF77CF67EC2}" type="presOf" srcId="{5899CDD7-CB39-4D13-989C-219AF406C2B1}" destId="{822FFBB4-17F0-4C08-B619-A6242D87943B}" srcOrd="0" destOrd="0" presId="urn:microsoft.com/office/officeart/2005/8/layout/radial6"/>
    <dgm:cxn modelId="{F8163D6E-CCFF-4A4E-85EB-525C2FB94520}" type="presOf" srcId="{53913B88-14F9-49E1-88FC-32F234FEACC3}" destId="{516BF76A-FFF6-4F13-B4BD-70FC6AFA676A}" srcOrd="0" destOrd="0" presId="urn:microsoft.com/office/officeart/2005/8/layout/radial6"/>
    <dgm:cxn modelId="{35B21E90-FFB0-4A69-9383-A245430872C3}" type="presOf" srcId="{56BF36DA-AA63-4DC1-83E8-39460D1CA94B}" destId="{75A61A26-8FCB-43BD-800E-41FC58EF19D6}" srcOrd="0" destOrd="0" presId="urn:microsoft.com/office/officeart/2005/8/layout/radial6"/>
    <dgm:cxn modelId="{0E3F44F0-1EF8-459E-8915-D2E241C374D6}" srcId="{E3F7DE27-0EFD-4E6A-AFA5-6881953C317F}" destId="{5899CDD7-CB39-4D13-989C-219AF406C2B1}" srcOrd="3" destOrd="0" parTransId="{2E70C47A-DB75-4FFE-8E22-D3DA7CC2EEA4}" sibTransId="{A92BB288-4EAF-4418-BA5E-5CE123FE14AC}"/>
    <dgm:cxn modelId="{844455AB-2DDC-4306-9ADE-283B2A62F86B}" srcId="{E3F7DE27-0EFD-4E6A-AFA5-6881953C317F}" destId="{DABCDB2F-B743-4589-9302-D9D6C2E3BD9D}" srcOrd="0" destOrd="0" parTransId="{9D06EBAA-517F-4983-A503-708C5178A728}" sibTransId="{29A9F41A-B2E9-4951-B28B-14C5213F3039}"/>
    <dgm:cxn modelId="{D384F662-905E-4EED-8881-EA43BFFCEECF}" type="presOf" srcId="{A92BB288-4EAF-4418-BA5E-5CE123FE14AC}" destId="{CED931CB-FB13-4B9E-8E0B-6AA030EF6125}" srcOrd="0" destOrd="0" presId="urn:microsoft.com/office/officeart/2005/8/layout/radial6"/>
    <dgm:cxn modelId="{ADBB94C5-9D5F-470A-B01B-7BCD6EC96060}" type="presOf" srcId="{AB48838B-7AD3-4528-A116-636B4F1A4654}" destId="{E82AC0A8-9C65-4A0B-91C4-126C80E40D57}" srcOrd="0" destOrd="0" presId="urn:microsoft.com/office/officeart/2005/8/layout/radial6"/>
    <dgm:cxn modelId="{72E0E2A4-F674-48A4-BA4C-65426775E715}" type="presOf" srcId="{633B7E4F-9972-4E41-8BE7-87D0942F16E9}" destId="{C2DE6881-53F6-4446-A1FF-1A43BE449AA9}" srcOrd="0" destOrd="0" presId="urn:microsoft.com/office/officeart/2005/8/layout/radial6"/>
    <dgm:cxn modelId="{F07F0990-3AC6-4B59-AE6A-D96DCF2C16C7}" type="presParOf" srcId="{C2DE6881-53F6-4446-A1FF-1A43BE449AA9}" destId="{AE4E1F0A-4879-4552-9AF1-8AD759279DEC}" srcOrd="0" destOrd="0" presId="urn:microsoft.com/office/officeart/2005/8/layout/radial6"/>
    <dgm:cxn modelId="{A3323B5F-B645-45A3-82B1-705D621EF353}" type="presParOf" srcId="{C2DE6881-53F6-4446-A1FF-1A43BE449AA9}" destId="{D1D6ECC2-EA49-4B7A-84E5-3FD1EEE9B9C0}" srcOrd="1" destOrd="0" presId="urn:microsoft.com/office/officeart/2005/8/layout/radial6"/>
    <dgm:cxn modelId="{F0CEC0A1-4188-4B38-AB95-98BCC8C4377B}" type="presParOf" srcId="{C2DE6881-53F6-4446-A1FF-1A43BE449AA9}" destId="{D20A434A-4990-42CA-AD0D-A73AB1179D77}" srcOrd="2" destOrd="0" presId="urn:microsoft.com/office/officeart/2005/8/layout/radial6"/>
    <dgm:cxn modelId="{FA1650B2-FD70-41B0-A277-1C9465AA6819}" type="presParOf" srcId="{C2DE6881-53F6-4446-A1FF-1A43BE449AA9}" destId="{95F9EA25-3FAD-41CB-BF69-787A474B3BF7}" srcOrd="3" destOrd="0" presId="urn:microsoft.com/office/officeart/2005/8/layout/radial6"/>
    <dgm:cxn modelId="{3E354AEF-6D4C-4B60-8A1A-9ACEB808E160}" type="presParOf" srcId="{C2DE6881-53F6-4446-A1FF-1A43BE449AA9}" destId="{75A61A26-8FCB-43BD-800E-41FC58EF19D6}" srcOrd="4" destOrd="0" presId="urn:microsoft.com/office/officeart/2005/8/layout/radial6"/>
    <dgm:cxn modelId="{70ABD152-BBEA-40AE-B534-7DB76958E4C9}" type="presParOf" srcId="{C2DE6881-53F6-4446-A1FF-1A43BE449AA9}" destId="{A1151FCC-D3EF-456E-BD55-9EF4876FBB03}" srcOrd="5" destOrd="0" presId="urn:microsoft.com/office/officeart/2005/8/layout/radial6"/>
    <dgm:cxn modelId="{F4F44268-A858-4C65-9B10-297B15364B3B}" type="presParOf" srcId="{C2DE6881-53F6-4446-A1FF-1A43BE449AA9}" destId="{0CC61F0A-02EE-4D21-BFDA-C3EDD8AAE8F6}" srcOrd="6" destOrd="0" presId="urn:microsoft.com/office/officeart/2005/8/layout/radial6"/>
    <dgm:cxn modelId="{9362E7C5-A31B-4064-ABCB-1C9523FF786F}" type="presParOf" srcId="{C2DE6881-53F6-4446-A1FF-1A43BE449AA9}" destId="{516BF76A-FFF6-4F13-B4BD-70FC6AFA676A}" srcOrd="7" destOrd="0" presId="urn:microsoft.com/office/officeart/2005/8/layout/radial6"/>
    <dgm:cxn modelId="{F355C45E-0A70-4D32-AD1A-F001AB5B1640}" type="presParOf" srcId="{C2DE6881-53F6-4446-A1FF-1A43BE449AA9}" destId="{ED1DEDFC-AB90-492A-A699-1558EA12A2F2}" srcOrd="8" destOrd="0" presId="urn:microsoft.com/office/officeart/2005/8/layout/radial6"/>
    <dgm:cxn modelId="{CD3E03BD-3777-4F2F-B5F5-263940A3AAE8}" type="presParOf" srcId="{C2DE6881-53F6-4446-A1FF-1A43BE449AA9}" destId="{E82AC0A8-9C65-4A0B-91C4-126C80E40D57}" srcOrd="9" destOrd="0" presId="urn:microsoft.com/office/officeart/2005/8/layout/radial6"/>
    <dgm:cxn modelId="{B76CDAD7-99A2-409F-B91A-722CD658E5F1}" type="presParOf" srcId="{C2DE6881-53F6-4446-A1FF-1A43BE449AA9}" destId="{822FFBB4-17F0-4C08-B619-A6242D87943B}" srcOrd="10" destOrd="0" presId="urn:microsoft.com/office/officeart/2005/8/layout/radial6"/>
    <dgm:cxn modelId="{A406BF60-DB39-40AC-99D8-31DACC53013D}" type="presParOf" srcId="{C2DE6881-53F6-4446-A1FF-1A43BE449AA9}" destId="{BD1022EB-1255-4F18-8EF8-069BC827B4C1}" srcOrd="11" destOrd="0" presId="urn:microsoft.com/office/officeart/2005/8/layout/radial6"/>
    <dgm:cxn modelId="{ECC6FD15-43C2-4572-AD88-0F816341AD22}" type="presParOf" srcId="{C2DE6881-53F6-4446-A1FF-1A43BE449AA9}" destId="{CED931CB-FB13-4B9E-8E0B-6AA030EF6125}"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C3BA2-13E2-4D1D-9F06-14C2C1D65086}" type="doc">
      <dgm:prSet loTypeId="urn:microsoft.com/office/officeart/2005/8/layout/venn2" loCatId="relationship" qsTypeId="urn:microsoft.com/office/officeart/2005/8/quickstyle/simple5" qsCatId="simple" csTypeId="urn:microsoft.com/office/officeart/2005/8/colors/accent3_3" csCatId="accent3" phldr="1"/>
      <dgm:spPr/>
      <dgm:t>
        <a:bodyPr/>
        <a:lstStyle/>
        <a:p>
          <a:endParaRPr lang="en-US"/>
        </a:p>
      </dgm:t>
    </dgm:pt>
    <dgm:pt modelId="{1AC575E9-598C-4916-96B6-3034EF0C1A62}">
      <dgm:prSet phldrT="[Text]"/>
      <dgm:spPr/>
      <dgm:t>
        <a:bodyPr/>
        <a:lstStyle/>
        <a:p>
          <a:r>
            <a:rPr lang="en-US" b="1" dirty="0" smtClean="0"/>
            <a:t>Macro</a:t>
          </a:r>
          <a:endParaRPr lang="en-US" b="1" dirty="0"/>
        </a:p>
      </dgm:t>
    </dgm:pt>
    <dgm:pt modelId="{370863FF-D495-4436-B9CA-6E5700D05B64}" type="parTrans" cxnId="{49F7BF14-E95F-412D-8E5C-CF18661CE732}">
      <dgm:prSet/>
      <dgm:spPr/>
      <dgm:t>
        <a:bodyPr/>
        <a:lstStyle/>
        <a:p>
          <a:endParaRPr lang="en-US"/>
        </a:p>
      </dgm:t>
    </dgm:pt>
    <dgm:pt modelId="{557E031F-4239-4C3E-B2CB-5694EF2EEEBA}" type="sibTrans" cxnId="{49F7BF14-E95F-412D-8E5C-CF18661CE732}">
      <dgm:prSet/>
      <dgm:spPr/>
      <dgm:t>
        <a:bodyPr/>
        <a:lstStyle/>
        <a:p>
          <a:endParaRPr lang="en-US"/>
        </a:p>
      </dgm:t>
    </dgm:pt>
    <dgm:pt modelId="{932E036C-66E3-452C-92A7-E02897628F2E}">
      <dgm:prSet phldrT="[Text]" custT="1"/>
      <dgm:spPr/>
      <dgm:t>
        <a:bodyPr/>
        <a:lstStyle/>
        <a:p>
          <a:r>
            <a:rPr lang="en-US" sz="2000" b="1" dirty="0" smtClean="0">
              <a:solidFill>
                <a:srgbClr val="6D1705"/>
              </a:solidFill>
            </a:rPr>
            <a:t>Micro</a:t>
          </a:r>
          <a:endParaRPr lang="en-US" sz="2000" b="1" dirty="0">
            <a:solidFill>
              <a:srgbClr val="6D1705"/>
            </a:solidFill>
          </a:endParaRPr>
        </a:p>
      </dgm:t>
    </dgm:pt>
    <dgm:pt modelId="{BF5BA631-0622-4903-8B15-B754A12AB5DE}" type="parTrans" cxnId="{E2887018-335F-4E23-B269-C348BF36C7C8}">
      <dgm:prSet/>
      <dgm:spPr/>
      <dgm:t>
        <a:bodyPr/>
        <a:lstStyle/>
        <a:p>
          <a:endParaRPr lang="en-US"/>
        </a:p>
      </dgm:t>
    </dgm:pt>
    <dgm:pt modelId="{85E11007-BAA5-46E3-B475-D77A418D8267}" type="sibTrans" cxnId="{E2887018-335F-4E23-B269-C348BF36C7C8}">
      <dgm:prSet/>
      <dgm:spPr/>
      <dgm:t>
        <a:bodyPr/>
        <a:lstStyle/>
        <a:p>
          <a:endParaRPr lang="en-US"/>
        </a:p>
      </dgm:t>
    </dgm:pt>
    <dgm:pt modelId="{99405E5F-7227-4CBD-82E6-33F478F41755}" type="pres">
      <dgm:prSet presAssocID="{397C3BA2-13E2-4D1D-9F06-14C2C1D65086}" presName="Name0" presStyleCnt="0">
        <dgm:presLayoutVars>
          <dgm:chMax val="7"/>
          <dgm:resizeHandles val="exact"/>
        </dgm:presLayoutVars>
      </dgm:prSet>
      <dgm:spPr/>
      <dgm:t>
        <a:bodyPr/>
        <a:lstStyle/>
        <a:p>
          <a:endParaRPr lang="en-US"/>
        </a:p>
      </dgm:t>
    </dgm:pt>
    <dgm:pt modelId="{55E7DC9F-0357-4672-B3AD-B5043EF94A43}" type="pres">
      <dgm:prSet presAssocID="{397C3BA2-13E2-4D1D-9F06-14C2C1D65086}" presName="comp1" presStyleCnt="0"/>
      <dgm:spPr/>
    </dgm:pt>
    <dgm:pt modelId="{0E5F91CB-7E74-4EDF-90A7-074CB9C1F617}" type="pres">
      <dgm:prSet presAssocID="{397C3BA2-13E2-4D1D-9F06-14C2C1D65086}" presName="circle1" presStyleLbl="node1" presStyleIdx="0" presStyleCnt="2"/>
      <dgm:spPr/>
      <dgm:t>
        <a:bodyPr/>
        <a:lstStyle/>
        <a:p>
          <a:endParaRPr lang="en-US"/>
        </a:p>
      </dgm:t>
    </dgm:pt>
    <dgm:pt modelId="{62C2FB03-3FEE-4C78-8F94-C7AB19EDAE72}" type="pres">
      <dgm:prSet presAssocID="{397C3BA2-13E2-4D1D-9F06-14C2C1D65086}" presName="c1text" presStyleLbl="node1" presStyleIdx="0" presStyleCnt="2">
        <dgm:presLayoutVars>
          <dgm:bulletEnabled val="1"/>
        </dgm:presLayoutVars>
      </dgm:prSet>
      <dgm:spPr/>
      <dgm:t>
        <a:bodyPr/>
        <a:lstStyle/>
        <a:p>
          <a:endParaRPr lang="en-US"/>
        </a:p>
      </dgm:t>
    </dgm:pt>
    <dgm:pt modelId="{DEA02381-B0B9-4A58-8D93-33699908FA91}" type="pres">
      <dgm:prSet presAssocID="{397C3BA2-13E2-4D1D-9F06-14C2C1D65086}" presName="comp2" presStyleCnt="0"/>
      <dgm:spPr/>
    </dgm:pt>
    <dgm:pt modelId="{334ED91D-D6DF-4EE0-A534-CAA79ADA66F9}" type="pres">
      <dgm:prSet presAssocID="{397C3BA2-13E2-4D1D-9F06-14C2C1D65086}" presName="circle2" presStyleLbl="node1" presStyleIdx="1" presStyleCnt="2" custScaleX="45000" custScaleY="31667" custLinFactNeighborY="7500"/>
      <dgm:spPr/>
      <dgm:t>
        <a:bodyPr/>
        <a:lstStyle/>
        <a:p>
          <a:endParaRPr lang="en-US"/>
        </a:p>
      </dgm:t>
    </dgm:pt>
    <dgm:pt modelId="{754613BE-6926-4B6A-BF55-1EB6C0BF307A}" type="pres">
      <dgm:prSet presAssocID="{397C3BA2-13E2-4D1D-9F06-14C2C1D65086}" presName="c2text" presStyleLbl="node1" presStyleIdx="1" presStyleCnt="2">
        <dgm:presLayoutVars>
          <dgm:bulletEnabled val="1"/>
        </dgm:presLayoutVars>
      </dgm:prSet>
      <dgm:spPr/>
      <dgm:t>
        <a:bodyPr/>
        <a:lstStyle/>
        <a:p>
          <a:endParaRPr lang="en-US"/>
        </a:p>
      </dgm:t>
    </dgm:pt>
  </dgm:ptLst>
  <dgm:cxnLst>
    <dgm:cxn modelId="{49F7BF14-E95F-412D-8E5C-CF18661CE732}" srcId="{397C3BA2-13E2-4D1D-9F06-14C2C1D65086}" destId="{1AC575E9-598C-4916-96B6-3034EF0C1A62}" srcOrd="0" destOrd="0" parTransId="{370863FF-D495-4436-B9CA-6E5700D05B64}" sibTransId="{557E031F-4239-4C3E-B2CB-5694EF2EEEBA}"/>
    <dgm:cxn modelId="{89D0CAED-75ED-43B1-8B61-51D084D22833}" type="presOf" srcId="{932E036C-66E3-452C-92A7-E02897628F2E}" destId="{334ED91D-D6DF-4EE0-A534-CAA79ADA66F9}" srcOrd="0" destOrd="0" presId="urn:microsoft.com/office/officeart/2005/8/layout/venn2"/>
    <dgm:cxn modelId="{812F3555-67AD-411A-8BFA-00ACD7952D5B}" type="presOf" srcId="{1AC575E9-598C-4916-96B6-3034EF0C1A62}" destId="{0E5F91CB-7E74-4EDF-90A7-074CB9C1F617}" srcOrd="0" destOrd="0" presId="urn:microsoft.com/office/officeart/2005/8/layout/venn2"/>
    <dgm:cxn modelId="{1F87C08A-FBA7-466B-80CF-B863B5615046}" type="presOf" srcId="{1AC575E9-598C-4916-96B6-3034EF0C1A62}" destId="{62C2FB03-3FEE-4C78-8F94-C7AB19EDAE72}" srcOrd="1" destOrd="0" presId="urn:microsoft.com/office/officeart/2005/8/layout/venn2"/>
    <dgm:cxn modelId="{F4665489-5D60-4E49-9946-6DDCA047B369}" type="presOf" srcId="{397C3BA2-13E2-4D1D-9F06-14C2C1D65086}" destId="{99405E5F-7227-4CBD-82E6-33F478F41755}" srcOrd="0" destOrd="0" presId="urn:microsoft.com/office/officeart/2005/8/layout/venn2"/>
    <dgm:cxn modelId="{E2887018-335F-4E23-B269-C348BF36C7C8}" srcId="{397C3BA2-13E2-4D1D-9F06-14C2C1D65086}" destId="{932E036C-66E3-452C-92A7-E02897628F2E}" srcOrd="1" destOrd="0" parTransId="{BF5BA631-0622-4903-8B15-B754A12AB5DE}" sibTransId="{85E11007-BAA5-46E3-B475-D77A418D8267}"/>
    <dgm:cxn modelId="{F17103E0-1500-4A56-9FF0-5D5F578866D9}" type="presOf" srcId="{932E036C-66E3-452C-92A7-E02897628F2E}" destId="{754613BE-6926-4B6A-BF55-1EB6C0BF307A}" srcOrd="1" destOrd="0" presId="urn:microsoft.com/office/officeart/2005/8/layout/venn2"/>
    <dgm:cxn modelId="{DD920E46-DAFE-4D2E-AA69-C6B57C1DAD93}" type="presParOf" srcId="{99405E5F-7227-4CBD-82E6-33F478F41755}" destId="{55E7DC9F-0357-4672-B3AD-B5043EF94A43}" srcOrd="0" destOrd="0" presId="urn:microsoft.com/office/officeart/2005/8/layout/venn2"/>
    <dgm:cxn modelId="{B819B593-89BC-4955-94E0-5CB4E17C46A0}" type="presParOf" srcId="{55E7DC9F-0357-4672-B3AD-B5043EF94A43}" destId="{0E5F91CB-7E74-4EDF-90A7-074CB9C1F617}" srcOrd="0" destOrd="0" presId="urn:microsoft.com/office/officeart/2005/8/layout/venn2"/>
    <dgm:cxn modelId="{6BC52E9D-1DC9-49FB-A2AE-B1DD67D2520D}" type="presParOf" srcId="{55E7DC9F-0357-4672-B3AD-B5043EF94A43}" destId="{62C2FB03-3FEE-4C78-8F94-C7AB19EDAE72}" srcOrd="1" destOrd="0" presId="urn:microsoft.com/office/officeart/2005/8/layout/venn2"/>
    <dgm:cxn modelId="{E1570319-960C-4A59-90BC-1E923295B897}" type="presParOf" srcId="{99405E5F-7227-4CBD-82E6-33F478F41755}" destId="{DEA02381-B0B9-4A58-8D93-33699908FA91}" srcOrd="1" destOrd="0" presId="urn:microsoft.com/office/officeart/2005/8/layout/venn2"/>
    <dgm:cxn modelId="{23D3524A-88A0-4D71-9561-C3B5A086029D}" type="presParOf" srcId="{DEA02381-B0B9-4A58-8D93-33699908FA91}" destId="{334ED91D-D6DF-4EE0-A534-CAA79ADA66F9}" srcOrd="0" destOrd="0" presId="urn:microsoft.com/office/officeart/2005/8/layout/venn2"/>
    <dgm:cxn modelId="{46502AAC-BEF9-420F-9463-9D8870520797}" type="presParOf" srcId="{DEA02381-B0B9-4A58-8D93-33699908FA91}" destId="{754613BE-6926-4B6A-BF55-1EB6C0BF307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2DE00A-DB9E-4C12-8611-C4105EC07526}"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n-US"/>
        </a:p>
      </dgm:t>
    </dgm:pt>
    <dgm:pt modelId="{49C4A39D-5344-45A8-8F70-8AA187662463}">
      <dgm:prSet phldrT="[Text]"/>
      <dgm:spPr/>
      <dgm:t>
        <a:bodyPr/>
        <a:lstStyle/>
        <a:p>
          <a:r>
            <a:rPr lang="en-US" dirty="0" smtClean="0"/>
            <a:t>Macro Concept</a:t>
          </a:r>
          <a:endParaRPr lang="en-US" dirty="0"/>
        </a:p>
      </dgm:t>
    </dgm:pt>
    <dgm:pt modelId="{DC768D61-6EFB-4B9C-81B1-18EA1F9D041C}" type="parTrans" cxnId="{74F009EF-160E-4B38-8731-845358838899}">
      <dgm:prSet/>
      <dgm:spPr/>
      <dgm:t>
        <a:bodyPr/>
        <a:lstStyle/>
        <a:p>
          <a:endParaRPr lang="en-US"/>
        </a:p>
      </dgm:t>
    </dgm:pt>
    <dgm:pt modelId="{3D1FE621-1102-4D48-9FB7-D5155371E247}" type="sibTrans" cxnId="{74F009EF-160E-4B38-8731-845358838899}">
      <dgm:prSet/>
      <dgm:spPr/>
      <dgm:t>
        <a:bodyPr/>
        <a:lstStyle/>
        <a:p>
          <a:endParaRPr lang="en-US"/>
        </a:p>
      </dgm:t>
    </dgm:pt>
    <dgm:pt modelId="{41413706-C047-4C9E-98B9-1612E9EE3752}">
      <dgm:prSet phldrT="[Text]"/>
      <dgm:spPr/>
      <dgm:t>
        <a:bodyPr/>
        <a:lstStyle/>
        <a:p>
          <a:r>
            <a:rPr lang="en-US" dirty="0" smtClean="0"/>
            <a:t>Micro Concept</a:t>
          </a:r>
          <a:endParaRPr lang="en-US" dirty="0"/>
        </a:p>
      </dgm:t>
    </dgm:pt>
    <dgm:pt modelId="{84F0034E-F9C4-4AE4-9F9F-E97F9EAB13B6}" type="parTrans" cxnId="{916C7FAC-DD1F-43E2-8DF9-EE26A3A3B201}">
      <dgm:prSet/>
      <dgm:spPr/>
      <dgm:t>
        <a:bodyPr/>
        <a:lstStyle/>
        <a:p>
          <a:endParaRPr lang="en-US"/>
        </a:p>
      </dgm:t>
    </dgm:pt>
    <dgm:pt modelId="{8BBAD51D-74B8-438D-ADAD-FF308FC98611}" type="sibTrans" cxnId="{916C7FAC-DD1F-43E2-8DF9-EE26A3A3B201}">
      <dgm:prSet/>
      <dgm:spPr/>
      <dgm:t>
        <a:bodyPr/>
        <a:lstStyle/>
        <a:p>
          <a:endParaRPr lang="en-US"/>
        </a:p>
      </dgm:t>
    </dgm:pt>
    <dgm:pt modelId="{23DD4E38-35E2-4119-8C77-05804FEF41F3}">
      <dgm:prSet phldrT="[Text]"/>
      <dgm:spPr/>
      <dgm:t>
        <a:bodyPr/>
        <a:lstStyle/>
        <a:p>
          <a:r>
            <a:rPr lang="en-US" dirty="0" smtClean="0"/>
            <a:t>Micro Concept</a:t>
          </a:r>
          <a:endParaRPr lang="en-US" dirty="0"/>
        </a:p>
      </dgm:t>
    </dgm:pt>
    <dgm:pt modelId="{D0559BCB-6E0D-47FF-891A-230B51D6815C}" type="parTrans" cxnId="{D2A6743E-831B-4137-8958-4019D4EF3F4A}">
      <dgm:prSet/>
      <dgm:spPr/>
      <dgm:t>
        <a:bodyPr/>
        <a:lstStyle/>
        <a:p>
          <a:endParaRPr lang="en-US"/>
        </a:p>
      </dgm:t>
    </dgm:pt>
    <dgm:pt modelId="{D75CED41-4A86-4E9D-806B-0025D8C6F701}" type="sibTrans" cxnId="{D2A6743E-831B-4137-8958-4019D4EF3F4A}">
      <dgm:prSet/>
      <dgm:spPr/>
      <dgm:t>
        <a:bodyPr/>
        <a:lstStyle/>
        <a:p>
          <a:endParaRPr lang="en-US"/>
        </a:p>
      </dgm:t>
    </dgm:pt>
    <dgm:pt modelId="{A675E01F-A398-414D-B164-73EFBD1D35C6}">
      <dgm:prSet phldrT="[Text]" phldr="1"/>
      <dgm:spPr/>
      <dgm:t>
        <a:bodyPr/>
        <a:lstStyle/>
        <a:p>
          <a:endParaRPr lang="en-US"/>
        </a:p>
      </dgm:t>
    </dgm:pt>
    <dgm:pt modelId="{CB6D5D8A-B9AE-4218-8F61-98F448A3CEB5}" type="parTrans" cxnId="{E6815E23-4348-47E3-86AA-030099FE395E}">
      <dgm:prSet/>
      <dgm:spPr/>
      <dgm:t>
        <a:bodyPr/>
        <a:lstStyle/>
        <a:p>
          <a:endParaRPr lang="en-US"/>
        </a:p>
      </dgm:t>
    </dgm:pt>
    <dgm:pt modelId="{4C86DC53-4E1E-4C42-9C4A-84E537635BF1}" type="sibTrans" cxnId="{E6815E23-4348-47E3-86AA-030099FE395E}">
      <dgm:prSet/>
      <dgm:spPr/>
      <dgm:t>
        <a:bodyPr/>
        <a:lstStyle/>
        <a:p>
          <a:endParaRPr lang="en-US"/>
        </a:p>
      </dgm:t>
    </dgm:pt>
    <dgm:pt modelId="{106D036D-0E21-4043-96F2-F500BF9406C3}">
      <dgm:prSet phldrT="[Text]" phldr="1"/>
      <dgm:spPr/>
      <dgm:t>
        <a:bodyPr/>
        <a:lstStyle/>
        <a:p>
          <a:endParaRPr lang="en-US"/>
        </a:p>
      </dgm:t>
    </dgm:pt>
    <dgm:pt modelId="{F7409C64-8625-4871-9E1C-CAC287319FE9}" type="parTrans" cxnId="{31724E8D-2948-44D8-91E1-03A10BFDD12F}">
      <dgm:prSet/>
      <dgm:spPr/>
      <dgm:t>
        <a:bodyPr/>
        <a:lstStyle/>
        <a:p>
          <a:endParaRPr lang="en-US"/>
        </a:p>
      </dgm:t>
    </dgm:pt>
    <dgm:pt modelId="{5150E944-58EF-441B-BC1E-0706810E293F}" type="sibTrans" cxnId="{31724E8D-2948-44D8-91E1-03A10BFDD12F}">
      <dgm:prSet/>
      <dgm:spPr/>
      <dgm:t>
        <a:bodyPr/>
        <a:lstStyle/>
        <a:p>
          <a:endParaRPr lang="en-US"/>
        </a:p>
      </dgm:t>
    </dgm:pt>
    <dgm:pt modelId="{17AC4CD8-9C34-40B5-8BEA-B3ED600E3926}">
      <dgm:prSet phldrT="[Text]" phldr="1"/>
      <dgm:spPr/>
      <dgm:t>
        <a:bodyPr/>
        <a:lstStyle/>
        <a:p>
          <a:endParaRPr lang="en-US"/>
        </a:p>
      </dgm:t>
    </dgm:pt>
    <dgm:pt modelId="{AEA754AA-26C0-4582-84C5-046CDC195FF4}" type="parTrans" cxnId="{4A1DA2C6-0473-49E4-BD96-117D04A737BA}">
      <dgm:prSet/>
      <dgm:spPr/>
      <dgm:t>
        <a:bodyPr/>
        <a:lstStyle/>
        <a:p>
          <a:endParaRPr lang="en-US"/>
        </a:p>
      </dgm:t>
    </dgm:pt>
    <dgm:pt modelId="{F22ED842-9BC9-4A4D-AC91-3EEB175E4E23}" type="sibTrans" cxnId="{4A1DA2C6-0473-49E4-BD96-117D04A737BA}">
      <dgm:prSet/>
      <dgm:spPr/>
      <dgm:t>
        <a:bodyPr/>
        <a:lstStyle/>
        <a:p>
          <a:endParaRPr lang="en-US"/>
        </a:p>
      </dgm:t>
    </dgm:pt>
    <dgm:pt modelId="{87A9E800-89A6-468B-B7AF-4B9A21DC5104}">
      <dgm:prSet phldrT="[Text]" phldr="1"/>
      <dgm:spPr/>
      <dgm:t>
        <a:bodyPr/>
        <a:lstStyle/>
        <a:p>
          <a:endParaRPr lang="en-US"/>
        </a:p>
      </dgm:t>
    </dgm:pt>
    <dgm:pt modelId="{DF1A1A79-EB26-4D71-9EA1-FDF3E703FBA2}" type="parTrans" cxnId="{8F9A9E4D-9689-4337-8D3B-F73881738775}">
      <dgm:prSet/>
      <dgm:spPr/>
      <dgm:t>
        <a:bodyPr/>
        <a:lstStyle/>
        <a:p>
          <a:endParaRPr lang="en-US"/>
        </a:p>
      </dgm:t>
    </dgm:pt>
    <dgm:pt modelId="{4B20299C-0FC7-4042-96E4-7F959B6D4594}" type="sibTrans" cxnId="{8F9A9E4D-9689-4337-8D3B-F73881738775}">
      <dgm:prSet/>
      <dgm:spPr/>
      <dgm:t>
        <a:bodyPr/>
        <a:lstStyle/>
        <a:p>
          <a:endParaRPr lang="en-US"/>
        </a:p>
      </dgm:t>
    </dgm:pt>
    <dgm:pt modelId="{3E5CDCB7-E99E-44F8-9D51-3CDAC6DBC383}">
      <dgm:prSet/>
      <dgm:spPr/>
      <dgm:t>
        <a:bodyPr/>
        <a:lstStyle/>
        <a:p>
          <a:endParaRPr lang="en-US"/>
        </a:p>
      </dgm:t>
    </dgm:pt>
    <dgm:pt modelId="{F8E9068B-5DF8-4BAF-AB2E-923CE38540C4}" type="parTrans" cxnId="{B1A477D1-39EE-4268-9BB4-9A0A466FA60C}">
      <dgm:prSet/>
      <dgm:spPr/>
      <dgm:t>
        <a:bodyPr/>
        <a:lstStyle/>
        <a:p>
          <a:endParaRPr lang="en-US"/>
        </a:p>
      </dgm:t>
    </dgm:pt>
    <dgm:pt modelId="{D0D1EF4F-2523-456B-9341-8A7F6A72D14B}" type="sibTrans" cxnId="{B1A477D1-39EE-4268-9BB4-9A0A466FA60C}">
      <dgm:prSet/>
      <dgm:spPr/>
      <dgm:t>
        <a:bodyPr/>
        <a:lstStyle/>
        <a:p>
          <a:endParaRPr lang="en-US"/>
        </a:p>
      </dgm:t>
    </dgm:pt>
    <dgm:pt modelId="{C2EF2661-1A88-4CA3-9686-3B7DDC2D04E2}">
      <dgm:prSet/>
      <dgm:spPr/>
      <dgm:t>
        <a:bodyPr/>
        <a:lstStyle/>
        <a:p>
          <a:r>
            <a:rPr lang="en-US" smtClean="0"/>
            <a:t>Micro Concept</a:t>
          </a:r>
          <a:endParaRPr lang="en-US" dirty="0"/>
        </a:p>
      </dgm:t>
    </dgm:pt>
    <dgm:pt modelId="{DF12A00B-AD45-403B-B6BF-FF7A98ED6507}" type="parTrans" cxnId="{D6E17200-F9B0-4484-A23D-BB6F10505050}">
      <dgm:prSet/>
      <dgm:spPr/>
      <dgm:t>
        <a:bodyPr/>
        <a:lstStyle/>
        <a:p>
          <a:endParaRPr lang="en-US"/>
        </a:p>
      </dgm:t>
    </dgm:pt>
    <dgm:pt modelId="{2607FDFE-15B2-402D-9928-BB5D2055D785}" type="sibTrans" cxnId="{D6E17200-F9B0-4484-A23D-BB6F10505050}">
      <dgm:prSet/>
      <dgm:spPr/>
      <dgm:t>
        <a:bodyPr/>
        <a:lstStyle/>
        <a:p>
          <a:endParaRPr lang="en-US"/>
        </a:p>
      </dgm:t>
    </dgm:pt>
    <dgm:pt modelId="{2512F794-ACB2-4BB9-BAF4-754FFAE6B343}">
      <dgm:prSet/>
      <dgm:spPr/>
      <dgm:t>
        <a:bodyPr/>
        <a:lstStyle/>
        <a:p>
          <a:r>
            <a:rPr lang="en-US" smtClean="0"/>
            <a:t>Micro Concept</a:t>
          </a:r>
          <a:endParaRPr lang="en-US" dirty="0"/>
        </a:p>
      </dgm:t>
    </dgm:pt>
    <dgm:pt modelId="{C6CE3812-810F-410B-9AC6-7FC8A62CCDAB}" type="parTrans" cxnId="{17B40690-3AD4-4954-845E-D23C5A3FF201}">
      <dgm:prSet/>
      <dgm:spPr/>
      <dgm:t>
        <a:bodyPr/>
        <a:lstStyle/>
        <a:p>
          <a:endParaRPr lang="en-US"/>
        </a:p>
      </dgm:t>
    </dgm:pt>
    <dgm:pt modelId="{CB9080B9-9704-4E5A-8FE2-336A9E8B6FEF}" type="sibTrans" cxnId="{17B40690-3AD4-4954-845E-D23C5A3FF201}">
      <dgm:prSet/>
      <dgm:spPr/>
      <dgm:t>
        <a:bodyPr/>
        <a:lstStyle/>
        <a:p>
          <a:endParaRPr lang="en-US"/>
        </a:p>
      </dgm:t>
    </dgm:pt>
    <dgm:pt modelId="{9456CD51-0BBA-4E92-B15C-C93FA0EC9A81}">
      <dgm:prSet/>
      <dgm:spPr/>
      <dgm:t>
        <a:bodyPr/>
        <a:lstStyle/>
        <a:p>
          <a:r>
            <a:rPr lang="en-US" smtClean="0"/>
            <a:t>Micro Concept</a:t>
          </a:r>
          <a:endParaRPr lang="en-US" dirty="0"/>
        </a:p>
      </dgm:t>
    </dgm:pt>
    <dgm:pt modelId="{A829873A-CC85-4518-8495-7B431CDB4120}" type="parTrans" cxnId="{B4FE6344-EF97-4055-BF4F-A4310AA85997}">
      <dgm:prSet/>
      <dgm:spPr/>
      <dgm:t>
        <a:bodyPr/>
        <a:lstStyle/>
        <a:p>
          <a:endParaRPr lang="en-US"/>
        </a:p>
      </dgm:t>
    </dgm:pt>
    <dgm:pt modelId="{E3190327-DF78-44FB-BDEA-DAAB71C7E73B}" type="sibTrans" cxnId="{B4FE6344-EF97-4055-BF4F-A4310AA85997}">
      <dgm:prSet/>
      <dgm:spPr/>
      <dgm:t>
        <a:bodyPr/>
        <a:lstStyle/>
        <a:p>
          <a:endParaRPr lang="en-US"/>
        </a:p>
      </dgm:t>
    </dgm:pt>
    <dgm:pt modelId="{57CE024F-4515-4D32-BA34-C61FCA407AEC}">
      <dgm:prSet/>
      <dgm:spPr/>
      <dgm:t>
        <a:bodyPr/>
        <a:lstStyle/>
        <a:p>
          <a:r>
            <a:rPr lang="en-US" smtClean="0"/>
            <a:t>Micro Concept</a:t>
          </a:r>
          <a:endParaRPr lang="en-US" dirty="0"/>
        </a:p>
      </dgm:t>
    </dgm:pt>
    <dgm:pt modelId="{DB7264DC-29BC-4C84-B7B0-56D542950051}" type="parTrans" cxnId="{F577CC73-7855-48F9-A044-65586CAEBE9E}">
      <dgm:prSet/>
      <dgm:spPr/>
      <dgm:t>
        <a:bodyPr/>
        <a:lstStyle/>
        <a:p>
          <a:endParaRPr lang="en-US"/>
        </a:p>
      </dgm:t>
    </dgm:pt>
    <dgm:pt modelId="{DD44EA04-6747-4141-BCBA-FCA8072755BC}" type="sibTrans" cxnId="{F577CC73-7855-48F9-A044-65586CAEBE9E}">
      <dgm:prSet/>
      <dgm:spPr/>
      <dgm:t>
        <a:bodyPr/>
        <a:lstStyle/>
        <a:p>
          <a:endParaRPr lang="en-US"/>
        </a:p>
      </dgm:t>
    </dgm:pt>
    <dgm:pt modelId="{8DA130E8-F9DF-4A21-9F9E-C9196B2146BD}" type="pres">
      <dgm:prSet presAssocID="{192DE00A-DB9E-4C12-8611-C4105EC07526}" presName="Name0" presStyleCnt="0">
        <dgm:presLayoutVars>
          <dgm:chMax val="1"/>
          <dgm:chPref val="1"/>
          <dgm:dir/>
          <dgm:animOne val="branch"/>
          <dgm:animLvl val="lvl"/>
        </dgm:presLayoutVars>
      </dgm:prSet>
      <dgm:spPr/>
      <dgm:t>
        <a:bodyPr/>
        <a:lstStyle/>
        <a:p>
          <a:endParaRPr lang="en-US"/>
        </a:p>
      </dgm:t>
    </dgm:pt>
    <dgm:pt modelId="{3629478B-F5FF-4FA6-A9ED-9067D70D100C}" type="pres">
      <dgm:prSet presAssocID="{49C4A39D-5344-45A8-8F70-8AA187662463}" presName="Parent" presStyleLbl="node0" presStyleIdx="0" presStyleCnt="1">
        <dgm:presLayoutVars>
          <dgm:chMax val="6"/>
          <dgm:chPref val="6"/>
        </dgm:presLayoutVars>
      </dgm:prSet>
      <dgm:spPr/>
      <dgm:t>
        <a:bodyPr/>
        <a:lstStyle/>
        <a:p>
          <a:endParaRPr lang="en-US"/>
        </a:p>
      </dgm:t>
    </dgm:pt>
    <dgm:pt modelId="{72D50F7E-EAA6-49A5-87A6-F93E92B81992}" type="pres">
      <dgm:prSet presAssocID="{41413706-C047-4C9E-98B9-1612E9EE3752}" presName="Accent1" presStyleCnt="0"/>
      <dgm:spPr/>
    </dgm:pt>
    <dgm:pt modelId="{92435FCE-21F6-40C1-8EF9-3540DCC21D7B}" type="pres">
      <dgm:prSet presAssocID="{41413706-C047-4C9E-98B9-1612E9EE3752}" presName="Accent" presStyleLbl="bgShp" presStyleIdx="0" presStyleCnt="6"/>
      <dgm:spPr/>
    </dgm:pt>
    <dgm:pt modelId="{1CA0A656-DB49-4447-BDD1-074D1FC48833}" type="pres">
      <dgm:prSet presAssocID="{41413706-C047-4C9E-98B9-1612E9EE3752}" presName="Child1" presStyleLbl="node1" presStyleIdx="0" presStyleCnt="6">
        <dgm:presLayoutVars>
          <dgm:chMax val="0"/>
          <dgm:chPref val="0"/>
          <dgm:bulletEnabled val="1"/>
        </dgm:presLayoutVars>
      </dgm:prSet>
      <dgm:spPr/>
      <dgm:t>
        <a:bodyPr/>
        <a:lstStyle/>
        <a:p>
          <a:endParaRPr lang="en-US"/>
        </a:p>
      </dgm:t>
    </dgm:pt>
    <dgm:pt modelId="{17AA74EA-0FB0-47EB-A513-352163391BAA}" type="pres">
      <dgm:prSet presAssocID="{23DD4E38-35E2-4119-8C77-05804FEF41F3}" presName="Accent2" presStyleCnt="0"/>
      <dgm:spPr/>
    </dgm:pt>
    <dgm:pt modelId="{0D7A98E3-36FB-43ED-AFF3-280355BFF488}" type="pres">
      <dgm:prSet presAssocID="{23DD4E38-35E2-4119-8C77-05804FEF41F3}" presName="Accent" presStyleLbl="bgShp" presStyleIdx="1" presStyleCnt="6"/>
      <dgm:spPr/>
    </dgm:pt>
    <dgm:pt modelId="{4175E2A8-A06C-4F73-9E45-3FB904122CFB}" type="pres">
      <dgm:prSet presAssocID="{23DD4E38-35E2-4119-8C77-05804FEF41F3}" presName="Child2" presStyleLbl="node1" presStyleIdx="1" presStyleCnt="6">
        <dgm:presLayoutVars>
          <dgm:chMax val="0"/>
          <dgm:chPref val="0"/>
          <dgm:bulletEnabled val="1"/>
        </dgm:presLayoutVars>
      </dgm:prSet>
      <dgm:spPr/>
      <dgm:t>
        <a:bodyPr/>
        <a:lstStyle/>
        <a:p>
          <a:endParaRPr lang="en-US"/>
        </a:p>
      </dgm:t>
    </dgm:pt>
    <dgm:pt modelId="{21ED01BF-E013-4910-85DC-EA52A1C26988}" type="pres">
      <dgm:prSet presAssocID="{57CE024F-4515-4D32-BA34-C61FCA407AEC}" presName="Accent3" presStyleCnt="0"/>
      <dgm:spPr/>
    </dgm:pt>
    <dgm:pt modelId="{22F50641-05CF-4C70-AECD-2959B8E20950}" type="pres">
      <dgm:prSet presAssocID="{57CE024F-4515-4D32-BA34-C61FCA407AEC}" presName="Accent" presStyleLbl="bgShp" presStyleIdx="2" presStyleCnt="6"/>
      <dgm:spPr/>
    </dgm:pt>
    <dgm:pt modelId="{352022AD-EF7E-4201-89F5-BB1BA700D432}" type="pres">
      <dgm:prSet presAssocID="{57CE024F-4515-4D32-BA34-C61FCA407AEC}" presName="Child3" presStyleLbl="node1" presStyleIdx="2" presStyleCnt="6">
        <dgm:presLayoutVars>
          <dgm:chMax val="0"/>
          <dgm:chPref val="0"/>
          <dgm:bulletEnabled val="1"/>
        </dgm:presLayoutVars>
      </dgm:prSet>
      <dgm:spPr/>
      <dgm:t>
        <a:bodyPr/>
        <a:lstStyle/>
        <a:p>
          <a:endParaRPr lang="en-US"/>
        </a:p>
      </dgm:t>
    </dgm:pt>
    <dgm:pt modelId="{6A5C5093-0C0E-4EFE-B775-9A891213DF77}" type="pres">
      <dgm:prSet presAssocID="{9456CD51-0BBA-4E92-B15C-C93FA0EC9A81}" presName="Accent4" presStyleCnt="0"/>
      <dgm:spPr/>
    </dgm:pt>
    <dgm:pt modelId="{B0FCEA10-BC08-4369-A66C-651359EC2C03}" type="pres">
      <dgm:prSet presAssocID="{9456CD51-0BBA-4E92-B15C-C93FA0EC9A81}" presName="Accent" presStyleLbl="bgShp" presStyleIdx="3" presStyleCnt="6"/>
      <dgm:spPr/>
    </dgm:pt>
    <dgm:pt modelId="{19007C51-E550-4AE3-8964-C91A1406119D}" type="pres">
      <dgm:prSet presAssocID="{9456CD51-0BBA-4E92-B15C-C93FA0EC9A81}" presName="Child4" presStyleLbl="node1" presStyleIdx="3" presStyleCnt="6">
        <dgm:presLayoutVars>
          <dgm:chMax val="0"/>
          <dgm:chPref val="0"/>
          <dgm:bulletEnabled val="1"/>
        </dgm:presLayoutVars>
      </dgm:prSet>
      <dgm:spPr/>
      <dgm:t>
        <a:bodyPr/>
        <a:lstStyle/>
        <a:p>
          <a:endParaRPr lang="en-US"/>
        </a:p>
      </dgm:t>
    </dgm:pt>
    <dgm:pt modelId="{DA76261E-E0F7-45A3-A640-CA80DC2FB016}" type="pres">
      <dgm:prSet presAssocID="{2512F794-ACB2-4BB9-BAF4-754FFAE6B343}" presName="Accent5" presStyleCnt="0"/>
      <dgm:spPr/>
    </dgm:pt>
    <dgm:pt modelId="{1E0A0338-5885-42E0-9948-423A95C89953}" type="pres">
      <dgm:prSet presAssocID="{2512F794-ACB2-4BB9-BAF4-754FFAE6B343}" presName="Accent" presStyleLbl="bgShp" presStyleIdx="4" presStyleCnt="6"/>
      <dgm:spPr/>
    </dgm:pt>
    <dgm:pt modelId="{63B5BA7C-CAFA-4895-8CD9-8764E3554BD5}" type="pres">
      <dgm:prSet presAssocID="{2512F794-ACB2-4BB9-BAF4-754FFAE6B343}" presName="Child5" presStyleLbl="node1" presStyleIdx="4" presStyleCnt="6">
        <dgm:presLayoutVars>
          <dgm:chMax val="0"/>
          <dgm:chPref val="0"/>
          <dgm:bulletEnabled val="1"/>
        </dgm:presLayoutVars>
      </dgm:prSet>
      <dgm:spPr/>
      <dgm:t>
        <a:bodyPr/>
        <a:lstStyle/>
        <a:p>
          <a:endParaRPr lang="en-US"/>
        </a:p>
      </dgm:t>
    </dgm:pt>
    <dgm:pt modelId="{07B74040-D759-41EE-8009-C66E4DAF4EFC}" type="pres">
      <dgm:prSet presAssocID="{C2EF2661-1A88-4CA3-9686-3B7DDC2D04E2}" presName="Accent6" presStyleCnt="0"/>
      <dgm:spPr/>
    </dgm:pt>
    <dgm:pt modelId="{6466CFCE-2542-47AF-913A-3CC33D58C841}" type="pres">
      <dgm:prSet presAssocID="{C2EF2661-1A88-4CA3-9686-3B7DDC2D04E2}" presName="Accent" presStyleLbl="bgShp" presStyleIdx="5" presStyleCnt="6"/>
      <dgm:spPr/>
    </dgm:pt>
    <dgm:pt modelId="{93370846-E847-41FB-8BC4-F50AD4E55359}" type="pres">
      <dgm:prSet presAssocID="{C2EF2661-1A88-4CA3-9686-3B7DDC2D04E2}" presName="Child6" presStyleLbl="node1" presStyleIdx="5" presStyleCnt="6">
        <dgm:presLayoutVars>
          <dgm:chMax val="0"/>
          <dgm:chPref val="0"/>
          <dgm:bulletEnabled val="1"/>
        </dgm:presLayoutVars>
      </dgm:prSet>
      <dgm:spPr/>
      <dgm:t>
        <a:bodyPr/>
        <a:lstStyle/>
        <a:p>
          <a:endParaRPr lang="en-US"/>
        </a:p>
      </dgm:t>
    </dgm:pt>
  </dgm:ptLst>
  <dgm:cxnLst>
    <dgm:cxn modelId="{4A1DA2C6-0473-49E4-BD96-117D04A737BA}" srcId="{49C4A39D-5344-45A8-8F70-8AA187662463}" destId="{17AC4CD8-9C34-40B5-8BEA-B3ED600E3926}" srcOrd="9" destOrd="0" parTransId="{AEA754AA-26C0-4582-84C5-046CDC195FF4}" sibTransId="{F22ED842-9BC9-4A4D-AC91-3EEB175E4E23}"/>
    <dgm:cxn modelId="{E7BCF4FD-DBB5-476A-B282-E05CF5FABEDD}" type="presOf" srcId="{23DD4E38-35E2-4119-8C77-05804FEF41F3}" destId="{4175E2A8-A06C-4F73-9E45-3FB904122CFB}" srcOrd="0" destOrd="0" presId="urn:microsoft.com/office/officeart/2011/layout/HexagonRadial"/>
    <dgm:cxn modelId="{B4FE6344-EF97-4055-BF4F-A4310AA85997}" srcId="{49C4A39D-5344-45A8-8F70-8AA187662463}" destId="{9456CD51-0BBA-4E92-B15C-C93FA0EC9A81}" srcOrd="3" destOrd="0" parTransId="{A829873A-CC85-4518-8495-7B431CDB4120}" sibTransId="{E3190327-DF78-44FB-BDEA-DAAB71C7E73B}"/>
    <dgm:cxn modelId="{44E470CD-31D1-434B-989A-94DEB87DB41B}" type="presOf" srcId="{57CE024F-4515-4D32-BA34-C61FCA407AEC}" destId="{352022AD-EF7E-4201-89F5-BB1BA700D432}" srcOrd="0" destOrd="0" presId="urn:microsoft.com/office/officeart/2011/layout/HexagonRadial"/>
    <dgm:cxn modelId="{31724E8D-2948-44D8-91E1-03A10BFDD12F}" srcId="{49C4A39D-5344-45A8-8F70-8AA187662463}" destId="{106D036D-0E21-4043-96F2-F500BF9406C3}" srcOrd="8" destOrd="0" parTransId="{F7409C64-8625-4871-9E1C-CAC287319FE9}" sibTransId="{5150E944-58EF-441B-BC1E-0706810E293F}"/>
    <dgm:cxn modelId="{916C7FAC-DD1F-43E2-8DF9-EE26A3A3B201}" srcId="{49C4A39D-5344-45A8-8F70-8AA187662463}" destId="{41413706-C047-4C9E-98B9-1612E9EE3752}" srcOrd="0" destOrd="0" parTransId="{84F0034E-F9C4-4AE4-9F9F-E97F9EAB13B6}" sibTransId="{8BBAD51D-74B8-438D-ADAD-FF308FC98611}"/>
    <dgm:cxn modelId="{8F9A9E4D-9689-4337-8D3B-F73881738775}" srcId="{49C4A39D-5344-45A8-8F70-8AA187662463}" destId="{87A9E800-89A6-468B-B7AF-4B9A21DC5104}" srcOrd="10" destOrd="0" parTransId="{DF1A1A79-EB26-4D71-9EA1-FDF3E703FBA2}" sibTransId="{4B20299C-0FC7-4042-96E4-7F959B6D4594}"/>
    <dgm:cxn modelId="{833EF894-45AB-406C-9691-D1AAD12BEC94}" type="presOf" srcId="{2512F794-ACB2-4BB9-BAF4-754FFAE6B343}" destId="{63B5BA7C-CAFA-4895-8CD9-8764E3554BD5}" srcOrd="0" destOrd="0" presId="urn:microsoft.com/office/officeart/2011/layout/HexagonRadial"/>
    <dgm:cxn modelId="{D1D33788-2F67-4015-9A56-F959471A8889}" type="presOf" srcId="{41413706-C047-4C9E-98B9-1612E9EE3752}" destId="{1CA0A656-DB49-4447-BDD1-074D1FC48833}" srcOrd="0" destOrd="0" presId="urn:microsoft.com/office/officeart/2011/layout/HexagonRadial"/>
    <dgm:cxn modelId="{30063589-2062-433E-918A-2022C21BDE63}" type="presOf" srcId="{192DE00A-DB9E-4C12-8611-C4105EC07526}" destId="{8DA130E8-F9DF-4A21-9F9E-C9196B2146BD}" srcOrd="0" destOrd="0" presId="urn:microsoft.com/office/officeart/2011/layout/HexagonRadial"/>
    <dgm:cxn modelId="{D2A6743E-831B-4137-8958-4019D4EF3F4A}" srcId="{49C4A39D-5344-45A8-8F70-8AA187662463}" destId="{23DD4E38-35E2-4119-8C77-05804FEF41F3}" srcOrd="1" destOrd="0" parTransId="{D0559BCB-6E0D-47FF-891A-230B51D6815C}" sibTransId="{D75CED41-4A86-4E9D-806B-0025D8C6F701}"/>
    <dgm:cxn modelId="{F4FE57E3-8EDE-43FB-9514-B0331E7F8D62}" type="presOf" srcId="{49C4A39D-5344-45A8-8F70-8AA187662463}" destId="{3629478B-F5FF-4FA6-A9ED-9067D70D100C}" srcOrd="0" destOrd="0" presId="urn:microsoft.com/office/officeart/2011/layout/HexagonRadial"/>
    <dgm:cxn modelId="{47536D2E-89F7-4FA2-8E8C-446B04A701A6}" type="presOf" srcId="{9456CD51-0BBA-4E92-B15C-C93FA0EC9A81}" destId="{19007C51-E550-4AE3-8964-C91A1406119D}" srcOrd="0" destOrd="0" presId="urn:microsoft.com/office/officeart/2011/layout/HexagonRadial"/>
    <dgm:cxn modelId="{17B40690-3AD4-4954-845E-D23C5A3FF201}" srcId="{49C4A39D-5344-45A8-8F70-8AA187662463}" destId="{2512F794-ACB2-4BB9-BAF4-754FFAE6B343}" srcOrd="4" destOrd="0" parTransId="{C6CE3812-810F-410B-9AC6-7FC8A62CCDAB}" sibTransId="{CB9080B9-9704-4E5A-8FE2-336A9E8B6FEF}"/>
    <dgm:cxn modelId="{B1A477D1-39EE-4268-9BB4-9A0A466FA60C}" srcId="{49C4A39D-5344-45A8-8F70-8AA187662463}" destId="{3E5CDCB7-E99E-44F8-9D51-3CDAC6DBC383}" srcOrd="6" destOrd="0" parTransId="{F8E9068B-5DF8-4BAF-AB2E-923CE38540C4}" sibTransId="{D0D1EF4F-2523-456B-9341-8A7F6A72D14B}"/>
    <dgm:cxn modelId="{9680BA8E-A25B-4007-915C-778DA092554F}" type="presOf" srcId="{C2EF2661-1A88-4CA3-9686-3B7DDC2D04E2}" destId="{93370846-E847-41FB-8BC4-F50AD4E55359}" srcOrd="0" destOrd="0" presId="urn:microsoft.com/office/officeart/2011/layout/HexagonRadial"/>
    <dgm:cxn modelId="{E6815E23-4348-47E3-86AA-030099FE395E}" srcId="{49C4A39D-5344-45A8-8F70-8AA187662463}" destId="{A675E01F-A398-414D-B164-73EFBD1D35C6}" srcOrd="7" destOrd="0" parTransId="{CB6D5D8A-B9AE-4218-8F61-98F448A3CEB5}" sibTransId="{4C86DC53-4E1E-4C42-9C4A-84E537635BF1}"/>
    <dgm:cxn modelId="{F577CC73-7855-48F9-A044-65586CAEBE9E}" srcId="{49C4A39D-5344-45A8-8F70-8AA187662463}" destId="{57CE024F-4515-4D32-BA34-C61FCA407AEC}" srcOrd="2" destOrd="0" parTransId="{DB7264DC-29BC-4C84-B7B0-56D542950051}" sibTransId="{DD44EA04-6747-4141-BCBA-FCA8072755BC}"/>
    <dgm:cxn modelId="{D6E17200-F9B0-4484-A23D-BB6F10505050}" srcId="{49C4A39D-5344-45A8-8F70-8AA187662463}" destId="{C2EF2661-1A88-4CA3-9686-3B7DDC2D04E2}" srcOrd="5" destOrd="0" parTransId="{DF12A00B-AD45-403B-B6BF-FF7A98ED6507}" sibTransId="{2607FDFE-15B2-402D-9928-BB5D2055D785}"/>
    <dgm:cxn modelId="{74F009EF-160E-4B38-8731-845358838899}" srcId="{192DE00A-DB9E-4C12-8611-C4105EC07526}" destId="{49C4A39D-5344-45A8-8F70-8AA187662463}" srcOrd="0" destOrd="0" parTransId="{DC768D61-6EFB-4B9C-81B1-18EA1F9D041C}" sibTransId="{3D1FE621-1102-4D48-9FB7-D5155371E247}"/>
    <dgm:cxn modelId="{66D10AB2-5072-41FE-98B0-B7C60E7BAF8C}" type="presParOf" srcId="{8DA130E8-F9DF-4A21-9F9E-C9196B2146BD}" destId="{3629478B-F5FF-4FA6-A9ED-9067D70D100C}" srcOrd="0" destOrd="0" presId="urn:microsoft.com/office/officeart/2011/layout/HexagonRadial"/>
    <dgm:cxn modelId="{0C0A3E4D-5629-4608-9E1B-68AA6B945D26}" type="presParOf" srcId="{8DA130E8-F9DF-4A21-9F9E-C9196B2146BD}" destId="{72D50F7E-EAA6-49A5-87A6-F93E92B81992}" srcOrd="1" destOrd="0" presId="urn:microsoft.com/office/officeart/2011/layout/HexagonRadial"/>
    <dgm:cxn modelId="{E77F16C4-B218-4E21-A01B-73BBF033F3D8}" type="presParOf" srcId="{72D50F7E-EAA6-49A5-87A6-F93E92B81992}" destId="{92435FCE-21F6-40C1-8EF9-3540DCC21D7B}" srcOrd="0" destOrd="0" presId="urn:microsoft.com/office/officeart/2011/layout/HexagonRadial"/>
    <dgm:cxn modelId="{937E1483-F38B-49F8-A9AF-4296D03E9E5F}" type="presParOf" srcId="{8DA130E8-F9DF-4A21-9F9E-C9196B2146BD}" destId="{1CA0A656-DB49-4447-BDD1-074D1FC48833}" srcOrd="2" destOrd="0" presId="urn:microsoft.com/office/officeart/2011/layout/HexagonRadial"/>
    <dgm:cxn modelId="{C2F0A604-55C8-43A8-8C38-162ED387A85C}" type="presParOf" srcId="{8DA130E8-F9DF-4A21-9F9E-C9196B2146BD}" destId="{17AA74EA-0FB0-47EB-A513-352163391BAA}" srcOrd="3" destOrd="0" presId="urn:microsoft.com/office/officeart/2011/layout/HexagonRadial"/>
    <dgm:cxn modelId="{BC6CDDA3-7679-4425-AC75-2566E700D574}" type="presParOf" srcId="{17AA74EA-0FB0-47EB-A513-352163391BAA}" destId="{0D7A98E3-36FB-43ED-AFF3-280355BFF488}" srcOrd="0" destOrd="0" presId="urn:microsoft.com/office/officeart/2011/layout/HexagonRadial"/>
    <dgm:cxn modelId="{9B4F597F-C05C-496D-912A-63055141C7EE}" type="presParOf" srcId="{8DA130E8-F9DF-4A21-9F9E-C9196B2146BD}" destId="{4175E2A8-A06C-4F73-9E45-3FB904122CFB}" srcOrd="4" destOrd="0" presId="urn:microsoft.com/office/officeart/2011/layout/HexagonRadial"/>
    <dgm:cxn modelId="{5783ACF9-5D6F-4237-87B1-90A5D3F1E073}" type="presParOf" srcId="{8DA130E8-F9DF-4A21-9F9E-C9196B2146BD}" destId="{21ED01BF-E013-4910-85DC-EA52A1C26988}" srcOrd="5" destOrd="0" presId="urn:microsoft.com/office/officeart/2011/layout/HexagonRadial"/>
    <dgm:cxn modelId="{4B183508-0770-4D2F-AE63-37A23B986477}" type="presParOf" srcId="{21ED01BF-E013-4910-85DC-EA52A1C26988}" destId="{22F50641-05CF-4C70-AECD-2959B8E20950}" srcOrd="0" destOrd="0" presId="urn:microsoft.com/office/officeart/2011/layout/HexagonRadial"/>
    <dgm:cxn modelId="{511FB134-C9D0-4FC8-A6C4-7C7F4CCE65E7}" type="presParOf" srcId="{8DA130E8-F9DF-4A21-9F9E-C9196B2146BD}" destId="{352022AD-EF7E-4201-89F5-BB1BA700D432}" srcOrd="6" destOrd="0" presId="urn:microsoft.com/office/officeart/2011/layout/HexagonRadial"/>
    <dgm:cxn modelId="{22755543-F258-4C7F-8E91-6FE9CCD338BB}" type="presParOf" srcId="{8DA130E8-F9DF-4A21-9F9E-C9196B2146BD}" destId="{6A5C5093-0C0E-4EFE-B775-9A891213DF77}" srcOrd="7" destOrd="0" presId="urn:microsoft.com/office/officeart/2011/layout/HexagonRadial"/>
    <dgm:cxn modelId="{1B4B2250-B535-4980-9A7C-3266032D815F}" type="presParOf" srcId="{6A5C5093-0C0E-4EFE-B775-9A891213DF77}" destId="{B0FCEA10-BC08-4369-A66C-651359EC2C03}" srcOrd="0" destOrd="0" presId="urn:microsoft.com/office/officeart/2011/layout/HexagonRadial"/>
    <dgm:cxn modelId="{812C87A0-4D6D-47FD-A2EE-F1BBDC09387B}" type="presParOf" srcId="{8DA130E8-F9DF-4A21-9F9E-C9196B2146BD}" destId="{19007C51-E550-4AE3-8964-C91A1406119D}" srcOrd="8" destOrd="0" presId="urn:microsoft.com/office/officeart/2011/layout/HexagonRadial"/>
    <dgm:cxn modelId="{BFF0BFE6-B347-47CC-ABFD-E31CE5ED0548}" type="presParOf" srcId="{8DA130E8-F9DF-4A21-9F9E-C9196B2146BD}" destId="{DA76261E-E0F7-45A3-A640-CA80DC2FB016}" srcOrd="9" destOrd="0" presId="urn:microsoft.com/office/officeart/2011/layout/HexagonRadial"/>
    <dgm:cxn modelId="{AD8D57ED-7C08-4736-A451-619D49A738BD}" type="presParOf" srcId="{DA76261E-E0F7-45A3-A640-CA80DC2FB016}" destId="{1E0A0338-5885-42E0-9948-423A95C89953}" srcOrd="0" destOrd="0" presId="urn:microsoft.com/office/officeart/2011/layout/HexagonRadial"/>
    <dgm:cxn modelId="{5B0BB467-4902-47CC-80D4-4D7F2F15A830}" type="presParOf" srcId="{8DA130E8-F9DF-4A21-9F9E-C9196B2146BD}" destId="{63B5BA7C-CAFA-4895-8CD9-8764E3554BD5}" srcOrd="10" destOrd="0" presId="urn:microsoft.com/office/officeart/2011/layout/HexagonRadial"/>
    <dgm:cxn modelId="{0171DEEE-1C69-4AAC-8EA7-D9D660DA62A0}" type="presParOf" srcId="{8DA130E8-F9DF-4A21-9F9E-C9196B2146BD}" destId="{07B74040-D759-41EE-8009-C66E4DAF4EFC}" srcOrd="11" destOrd="0" presId="urn:microsoft.com/office/officeart/2011/layout/HexagonRadial"/>
    <dgm:cxn modelId="{3E6CE928-1DC9-4231-A4DC-E5E3595A58CB}" type="presParOf" srcId="{07B74040-D759-41EE-8009-C66E4DAF4EFC}" destId="{6466CFCE-2542-47AF-913A-3CC33D58C841}" srcOrd="0" destOrd="0" presId="urn:microsoft.com/office/officeart/2011/layout/HexagonRadial"/>
    <dgm:cxn modelId="{AA9F702A-8DD5-423B-AB9E-C6DCE173D094}" type="presParOf" srcId="{8DA130E8-F9DF-4A21-9F9E-C9196B2146BD}" destId="{93370846-E847-41FB-8BC4-F50AD4E5535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F016D-31B8-4C30-82D0-BB2C62B29112}">
      <dsp:nvSpPr>
        <dsp:cNvPr id="0" name=""/>
        <dsp:cNvSpPr/>
      </dsp:nvSpPr>
      <dsp:spPr>
        <a:xfrm>
          <a:off x="651509" y="0"/>
          <a:ext cx="7383780" cy="4064000"/>
        </a:xfrm>
        <a:prstGeom prst="rightArrow">
          <a:avLst/>
        </a:prstGeom>
        <a:blipFill rotWithShape="1">
          <a:blip xmlns:r="http://schemas.openxmlformats.org/officeDocument/2006/relationships" r:embed="rId1">
            <a:duotone>
              <a:schemeClr val="accent3">
                <a:shade val="10000"/>
                <a:satMod val="135000"/>
              </a:schemeClr>
              <a:schemeClr val="accent3">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lightRig rig="chilly" dir="t"/>
        </a:scene3d>
        <a:sp3d z="-12700" extrusionH="1700">
          <a:bevelT w="0" h="0"/>
        </a:sp3d>
      </dsp:spPr>
      <dsp:style>
        <a:lnRef idx="0">
          <a:schemeClr val="accent3"/>
        </a:lnRef>
        <a:fillRef idx="3">
          <a:schemeClr val="accent3"/>
        </a:fillRef>
        <a:effectRef idx="3">
          <a:schemeClr val="accent3"/>
        </a:effectRef>
        <a:fontRef idx="minor">
          <a:schemeClr val="lt1"/>
        </a:fontRef>
      </dsp:style>
    </dsp:sp>
    <dsp:sp modelId="{2FC94DC3-1FB9-488C-8ED2-0DBAAEDA2175}">
      <dsp:nvSpPr>
        <dsp:cNvPr id="0" name=""/>
        <dsp:cNvSpPr/>
      </dsp:nvSpPr>
      <dsp:spPr>
        <a:xfrm>
          <a:off x="9331" y="1219199"/>
          <a:ext cx="2796063" cy="1625600"/>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Students take Concept Down</a:t>
          </a:r>
          <a:endParaRPr lang="en-US" sz="3100" kern="1200" dirty="0"/>
        </a:p>
      </dsp:txBody>
      <dsp:txXfrm>
        <a:off x="88686" y="1298554"/>
        <a:ext cx="2637353" cy="1466890"/>
      </dsp:txXfrm>
    </dsp:sp>
    <dsp:sp modelId="{C2505ADF-6987-4610-84D9-BE07F2F931B3}">
      <dsp:nvSpPr>
        <dsp:cNvPr id="0" name=""/>
        <dsp:cNvSpPr/>
      </dsp:nvSpPr>
      <dsp:spPr>
        <a:xfrm>
          <a:off x="2945368" y="1219199"/>
          <a:ext cx="2796063" cy="1625600"/>
        </a:xfrm>
        <a:prstGeom prst="roundRect">
          <a:avLst/>
        </a:prstGeom>
        <a:solidFill>
          <a:schemeClr val="accent4">
            <a:hueOff val="-637965"/>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Students draw on prior knowledge</a:t>
          </a:r>
          <a:endParaRPr lang="en-US" sz="3100" kern="1200" dirty="0"/>
        </a:p>
      </dsp:txBody>
      <dsp:txXfrm>
        <a:off x="3024723" y="1298554"/>
        <a:ext cx="2637353" cy="1466890"/>
      </dsp:txXfrm>
    </dsp:sp>
    <dsp:sp modelId="{D3D61C68-0798-43DE-A5DC-3020232AFFC3}">
      <dsp:nvSpPr>
        <dsp:cNvPr id="0" name=""/>
        <dsp:cNvSpPr/>
      </dsp:nvSpPr>
      <dsp:spPr>
        <a:xfrm>
          <a:off x="5881404" y="1219199"/>
          <a:ext cx="2796063" cy="1625600"/>
        </a:xfrm>
        <a:prstGeom prst="roundRect">
          <a:avLst/>
        </a:prstGeom>
        <a:solidFill>
          <a:schemeClr val="accent4">
            <a:hueOff val="-127593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smtClean="0"/>
            <a:t>Students add new learning</a:t>
          </a:r>
          <a:endParaRPr lang="en-US" sz="3100" kern="1200" dirty="0"/>
        </a:p>
      </dsp:txBody>
      <dsp:txXfrm>
        <a:off x="5960759" y="1298554"/>
        <a:ext cx="2637353"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31CB-FB13-4B9E-8E0B-6AA030EF6125}">
      <dsp:nvSpPr>
        <dsp:cNvPr id="0" name=""/>
        <dsp:cNvSpPr/>
      </dsp:nvSpPr>
      <dsp:spPr>
        <a:xfrm>
          <a:off x="2219296" y="568296"/>
          <a:ext cx="3791006" cy="3791006"/>
        </a:xfrm>
        <a:prstGeom prst="blockArc">
          <a:avLst>
            <a:gd name="adj1" fmla="val 10800000"/>
            <a:gd name="adj2" fmla="val 16200000"/>
            <a:gd name="adj3" fmla="val 4642"/>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2AC0A8-9C65-4A0B-91C4-126C80E40D57}">
      <dsp:nvSpPr>
        <dsp:cNvPr id="0" name=""/>
        <dsp:cNvSpPr/>
      </dsp:nvSpPr>
      <dsp:spPr>
        <a:xfrm>
          <a:off x="2219296" y="568296"/>
          <a:ext cx="3791006" cy="3791006"/>
        </a:xfrm>
        <a:prstGeom prst="blockArc">
          <a:avLst>
            <a:gd name="adj1" fmla="val 5400000"/>
            <a:gd name="adj2" fmla="val 10800000"/>
            <a:gd name="adj3" fmla="val 4642"/>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CC61F0A-02EE-4D21-BFDA-C3EDD8AAE8F6}">
      <dsp:nvSpPr>
        <dsp:cNvPr id="0" name=""/>
        <dsp:cNvSpPr/>
      </dsp:nvSpPr>
      <dsp:spPr>
        <a:xfrm>
          <a:off x="2219296" y="568296"/>
          <a:ext cx="3791006" cy="3791006"/>
        </a:xfrm>
        <a:prstGeom prst="blockArc">
          <a:avLst>
            <a:gd name="adj1" fmla="val 0"/>
            <a:gd name="adj2" fmla="val 5400000"/>
            <a:gd name="adj3" fmla="val 4642"/>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5F9EA25-3FAD-41CB-BF69-787A474B3BF7}">
      <dsp:nvSpPr>
        <dsp:cNvPr id="0" name=""/>
        <dsp:cNvSpPr/>
      </dsp:nvSpPr>
      <dsp:spPr>
        <a:xfrm>
          <a:off x="2219296" y="568296"/>
          <a:ext cx="3791006" cy="3791006"/>
        </a:xfrm>
        <a:prstGeom prst="blockArc">
          <a:avLst>
            <a:gd name="adj1" fmla="val 16200000"/>
            <a:gd name="adj2" fmla="val 0"/>
            <a:gd name="adj3" fmla="val 4642"/>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E4E1F0A-4879-4552-9AF1-8AD759279DEC}">
      <dsp:nvSpPr>
        <dsp:cNvPr id="0" name=""/>
        <dsp:cNvSpPr/>
      </dsp:nvSpPr>
      <dsp:spPr>
        <a:xfrm>
          <a:off x="3241811" y="1590811"/>
          <a:ext cx="1745977" cy="1745977"/>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Concept</a:t>
          </a:r>
          <a:endParaRPr lang="en-US" sz="2500" kern="1200" dirty="0"/>
        </a:p>
      </dsp:txBody>
      <dsp:txXfrm>
        <a:off x="3497503" y="1846503"/>
        <a:ext cx="1234593" cy="1234593"/>
      </dsp:txXfrm>
    </dsp:sp>
    <dsp:sp modelId="{D1D6ECC2-EA49-4B7A-84E5-3FD1EEE9B9C0}">
      <dsp:nvSpPr>
        <dsp:cNvPr id="0" name=""/>
        <dsp:cNvSpPr/>
      </dsp:nvSpPr>
      <dsp:spPr>
        <a:xfrm>
          <a:off x="3503707" y="1203"/>
          <a:ext cx="1222184" cy="1222184"/>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Fact</a:t>
          </a:r>
          <a:endParaRPr lang="en-US" sz="2300" kern="1200" dirty="0"/>
        </a:p>
      </dsp:txBody>
      <dsp:txXfrm>
        <a:off x="3682692" y="180188"/>
        <a:ext cx="864214" cy="864214"/>
      </dsp:txXfrm>
    </dsp:sp>
    <dsp:sp modelId="{75A61A26-8FCB-43BD-800E-41FC58EF19D6}">
      <dsp:nvSpPr>
        <dsp:cNvPr id="0" name=""/>
        <dsp:cNvSpPr/>
      </dsp:nvSpPr>
      <dsp:spPr>
        <a:xfrm>
          <a:off x="5355212" y="1852707"/>
          <a:ext cx="1222184" cy="1222184"/>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Fact</a:t>
          </a:r>
          <a:endParaRPr lang="en-US" sz="2300" kern="1200" dirty="0"/>
        </a:p>
      </dsp:txBody>
      <dsp:txXfrm>
        <a:off x="5534197" y="2031692"/>
        <a:ext cx="864214" cy="864214"/>
      </dsp:txXfrm>
    </dsp:sp>
    <dsp:sp modelId="{516BF76A-FFF6-4F13-B4BD-70FC6AFA676A}">
      <dsp:nvSpPr>
        <dsp:cNvPr id="0" name=""/>
        <dsp:cNvSpPr/>
      </dsp:nvSpPr>
      <dsp:spPr>
        <a:xfrm>
          <a:off x="3503707" y="3704212"/>
          <a:ext cx="1222184" cy="1222184"/>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Fact</a:t>
          </a:r>
          <a:endParaRPr lang="en-US" sz="2300" kern="1200" dirty="0"/>
        </a:p>
      </dsp:txBody>
      <dsp:txXfrm>
        <a:off x="3682692" y="3883197"/>
        <a:ext cx="864214" cy="864214"/>
      </dsp:txXfrm>
    </dsp:sp>
    <dsp:sp modelId="{822FFBB4-17F0-4C08-B619-A6242D87943B}">
      <dsp:nvSpPr>
        <dsp:cNvPr id="0" name=""/>
        <dsp:cNvSpPr/>
      </dsp:nvSpPr>
      <dsp:spPr>
        <a:xfrm>
          <a:off x="1652203" y="1852707"/>
          <a:ext cx="1222184" cy="1222184"/>
        </a:xfrm>
        <a:prstGeom prst="ellipse">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Fact</a:t>
          </a:r>
          <a:endParaRPr lang="en-US" sz="2300" kern="1200" dirty="0"/>
        </a:p>
      </dsp:txBody>
      <dsp:txXfrm>
        <a:off x="1831188" y="2031692"/>
        <a:ext cx="864214" cy="8642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F91CB-7E74-4EDF-90A7-074CB9C1F617}">
      <dsp:nvSpPr>
        <dsp:cNvPr id="0" name=""/>
        <dsp:cNvSpPr/>
      </dsp:nvSpPr>
      <dsp:spPr>
        <a:xfrm>
          <a:off x="1016000" y="0"/>
          <a:ext cx="4064000" cy="4064000"/>
        </a:xfrm>
        <a:prstGeom prst="ellipse">
          <a:avLst/>
        </a:prstGeom>
        <a:blipFill rotWithShape="0">
          <a:blip xmlns:r="http://schemas.openxmlformats.org/officeDocument/2006/relationships" r:embed="rId1">
            <a:duotone>
              <a:schemeClr val="accent3">
                <a:shade val="80000"/>
                <a:hueOff val="0"/>
                <a:satOff val="0"/>
                <a:lumOff val="0"/>
                <a:alphaOff val="0"/>
                <a:shade val="10000"/>
                <a:satMod val="135000"/>
              </a:schemeClr>
              <a:schemeClr val="accent3">
                <a:shade val="80000"/>
                <a:hueOff val="0"/>
                <a:satOff val="0"/>
                <a:lumOff val="0"/>
                <a:alphaOff val="0"/>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Macro</a:t>
          </a:r>
          <a:endParaRPr lang="en-US" sz="2400" b="1" kern="1200" dirty="0"/>
        </a:p>
      </dsp:txBody>
      <dsp:txXfrm>
        <a:off x="1981200" y="304800"/>
        <a:ext cx="2133600" cy="690880"/>
      </dsp:txXfrm>
    </dsp:sp>
    <dsp:sp modelId="{334ED91D-D6DF-4EE0-A534-CAA79ADA66F9}">
      <dsp:nvSpPr>
        <dsp:cNvPr id="0" name=""/>
        <dsp:cNvSpPr/>
      </dsp:nvSpPr>
      <dsp:spPr>
        <a:xfrm>
          <a:off x="2362200" y="2285994"/>
          <a:ext cx="1371600" cy="965210"/>
        </a:xfrm>
        <a:prstGeom prst="ellipse">
          <a:avLst/>
        </a:prstGeom>
        <a:blipFill rotWithShape="0">
          <a:blip xmlns:r="http://schemas.openxmlformats.org/officeDocument/2006/relationships" r:embed="rId1">
            <a:duotone>
              <a:schemeClr val="accent3">
                <a:shade val="80000"/>
                <a:hueOff val="-76958"/>
                <a:satOff val="-5864"/>
                <a:lumOff val="29691"/>
                <a:alphaOff val="0"/>
                <a:shade val="10000"/>
                <a:satMod val="135000"/>
              </a:schemeClr>
              <a:schemeClr val="accent3">
                <a:shade val="80000"/>
                <a:hueOff val="-76958"/>
                <a:satOff val="-5864"/>
                <a:lumOff val="29691"/>
                <a:alphaOff val="0"/>
                <a:satMod val="150000"/>
                <a:lumMod val="110000"/>
              </a:schemeClr>
            </a:duotone>
          </a:blip>
          <a:stretch/>
        </a:blipFill>
        <a:ln>
          <a:noFill/>
        </a:ln>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6D1705"/>
              </a:solidFill>
            </a:rPr>
            <a:t>Micro</a:t>
          </a:r>
          <a:endParaRPr lang="en-US" sz="2000" b="1" kern="1200" dirty="0">
            <a:solidFill>
              <a:srgbClr val="6D1705"/>
            </a:solidFill>
          </a:endParaRPr>
        </a:p>
      </dsp:txBody>
      <dsp:txXfrm>
        <a:off x="2563066" y="2527297"/>
        <a:ext cx="969867" cy="482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9478B-F5FF-4FA6-A9ED-9067D70D100C}">
      <dsp:nvSpPr>
        <dsp:cNvPr id="0" name=""/>
        <dsp:cNvSpPr/>
      </dsp:nvSpPr>
      <dsp:spPr>
        <a:xfrm>
          <a:off x="2467029" y="1573255"/>
          <a:ext cx="1999676" cy="1729800"/>
        </a:xfrm>
        <a:prstGeom prst="hexagon">
          <a:avLst>
            <a:gd name="adj" fmla="val 28570"/>
            <a:gd name="vf" fmla="val 11547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Macro Concept</a:t>
          </a:r>
          <a:endParaRPr lang="en-US" sz="2200" kern="1200" dirty="0"/>
        </a:p>
      </dsp:txBody>
      <dsp:txXfrm>
        <a:off x="2798403" y="1859907"/>
        <a:ext cx="1336928" cy="1156496"/>
      </dsp:txXfrm>
    </dsp:sp>
    <dsp:sp modelId="{0D7A98E3-36FB-43ED-AFF3-280355BFF488}">
      <dsp:nvSpPr>
        <dsp:cNvPr id="0" name=""/>
        <dsp:cNvSpPr/>
      </dsp:nvSpPr>
      <dsp:spPr>
        <a:xfrm>
          <a:off x="3719210" y="745662"/>
          <a:ext cx="754471" cy="650077"/>
        </a:xfrm>
        <a:prstGeom prst="hexagon">
          <a:avLst>
            <a:gd name="adj" fmla="val 28900"/>
            <a:gd name="vf" fmla="val 115470"/>
          </a:avLst>
        </a:prstGeom>
        <a:blipFill rotWithShape="0">
          <a:blip xmlns:r="http://schemas.openxmlformats.org/officeDocument/2006/relationships" r:embed="rId1">
            <a:duotone>
              <a:schemeClr val="accent1">
                <a:tint val="40000"/>
                <a:hueOff val="0"/>
                <a:satOff val="0"/>
                <a:lumOff val="0"/>
                <a:alphaOff val="0"/>
                <a:shade val="10000"/>
                <a:satMod val="135000"/>
              </a:schemeClr>
              <a:schemeClr val="accent1">
                <a:tint val="40000"/>
                <a:hueOff val="0"/>
                <a:satOff val="0"/>
                <a:lumOff val="0"/>
                <a:alphaOff val="0"/>
                <a:satMod val="150000"/>
                <a:lumMod val="110000"/>
              </a:schemeClr>
            </a:duotone>
          </a:blip>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CA0A656-DB49-4447-BDD1-074D1FC48833}">
      <dsp:nvSpPr>
        <dsp:cNvPr id="0" name=""/>
        <dsp:cNvSpPr/>
      </dsp:nvSpPr>
      <dsp:spPr>
        <a:xfrm>
          <a:off x="2651228" y="0"/>
          <a:ext cx="1638720" cy="1417685"/>
        </a:xfrm>
        <a:prstGeom prst="hexagon">
          <a:avLst>
            <a:gd name="adj" fmla="val 28570"/>
            <a:gd name="vf" fmla="val 11547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Micro Concept</a:t>
          </a:r>
          <a:endParaRPr lang="en-US" sz="2200" kern="1200" dirty="0"/>
        </a:p>
      </dsp:txBody>
      <dsp:txXfrm>
        <a:off x="2922799" y="234941"/>
        <a:ext cx="1095578" cy="947803"/>
      </dsp:txXfrm>
    </dsp:sp>
    <dsp:sp modelId="{22F50641-05CF-4C70-AECD-2959B8E20950}">
      <dsp:nvSpPr>
        <dsp:cNvPr id="0" name=""/>
        <dsp:cNvSpPr/>
      </dsp:nvSpPr>
      <dsp:spPr>
        <a:xfrm>
          <a:off x="4599738" y="1960961"/>
          <a:ext cx="754471" cy="650077"/>
        </a:xfrm>
        <a:prstGeom prst="hexagon">
          <a:avLst>
            <a:gd name="adj" fmla="val 28900"/>
            <a:gd name="vf" fmla="val 115470"/>
          </a:avLst>
        </a:prstGeom>
        <a:blipFill rotWithShape="0">
          <a:blip xmlns:r="http://schemas.openxmlformats.org/officeDocument/2006/relationships" r:embed="rId1">
            <a:duotone>
              <a:schemeClr val="accent1">
                <a:tint val="40000"/>
                <a:hueOff val="0"/>
                <a:satOff val="0"/>
                <a:lumOff val="0"/>
                <a:alphaOff val="0"/>
                <a:shade val="10000"/>
                <a:satMod val="135000"/>
              </a:schemeClr>
              <a:schemeClr val="accent1">
                <a:tint val="40000"/>
                <a:hueOff val="0"/>
                <a:satOff val="0"/>
                <a:lumOff val="0"/>
                <a:alphaOff val="0"/>
                <a:satMod val="150000"/>
                <a:lumMod val="110000"/>
              </a:schemeClr>
            </a:duotone>
          </a:blip>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175E2A8-A06C-4F73-9E45-3FB904122CFB}">
      <dsp:nvSpPr>
        <dsp:cNvPr id="0" name=""/>
        <dsp:cNvSpPr/>
      </dsp:nvSpPr>
      <dsp:spPr>
        <a:xfrm>
          <a:off x="4154125" y="871971"/>
          <a:ext cx="1638720" cy="1417685"/>
        </a:xfrm>
        <a:prstGeom prst="hexagon">
          <a:avLst>
            <a:gd name="adj" fmla="val 28570"/>
            <a:gd name="vf" fmla="val 11547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Micro Concept</a:t>
          </a:r>
          <a:endParaRPr lang="en-US" sz="2200" kern="1200" dirty="0"/>
        </a:p>
      </dsp:txBody>
      <dsp:txXfrm>
        <a:off x="4425696" y="1106912"/>
        <a:ext cx="1095578" cy="947803"/>
      </dsp:txXfrm>
    </dsp:sp>
    <dsp:sp modelId="{B0FCEA10-BC08-4369-A66C-651359EC2C03}">
      <dsp:nvSpPr>
        <dsp:cNvPr id="0" name=""/>
        <dsp:cNvSpPr/>
      </dsp:nvSpPr>
      <dsp:spPr>
        <a:xfrm>
          <a:off x="3988067" y="3332805"/>
          <a:ext cx="754471" cy="650077"/>
        </a:xfrm>
        <a:prstGeom prst="hexagon">
          <a:avLst>
            <a:gd name="adj" fmla="val 28900"/>
            <a:gd name="vf" fmla="val 115470"/>
          </a:avLst>
        </a:prstGeom>
        <a:blipFill rotWithShape="0">
          <a:blip xmlns:r="http://schemas.openxmlformats.org/officeDocument/2006/relationships" r:embed="rId1">
            <a:duotone>
              <a:schemeClr val="accent1">
                <a:tint val="40000"/>
                <a:hueOff val="0"/>
                <a:satOff val="0"/>
                <a:lumOff val="0"/>
                <a:alphaOff val="0"/>
                <a:shade val="10000"/>
                <a:satMod val="135000"/>
              </a:schemeClr>
              <a:schemeClr val="accent1">
                <a:tint val="40000"/>
                <a:hueOff val="0"/>
                <a:satOff val="0"/>
                <a:lumOff val="0"/>
                <a:alphaOff val="0"/>
                <a:satMod val="150000"/>
                <a:lumMod val="110000"/>
              </a:schemeClr>
            </a:duotone>
          </a:blip>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52022AD-EF7E-4201-89F5-BB1BA700D432}">
      <dsp:nvSpPr>
        <dsp:cNvPr id="0" name=""/>
        <dsp:cNvSpPr/>
      </dsp:nvSpPr>
      <dsp:spPr>
        <a:xfrm>
          <a:off x="4154125" y="2586167"/>
          <a:ext cx="1638720" cy="1417685"/>
        </a:xfrm>
        <a:prstGeom prst="hexagon">
          <a:avLst>
            <a:gd name="adj" fmla="val 28570"/>
            <a:gd name="vf" fmla="val 11547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Micro Concept</a:t>
          </a:r>
          <a:endParaRPr lang="en-US" sz="2200" kern="1200" dirty="0"/>
        </a:p>
      </dsp:txBody>
      <dsp:txXfrm>
        <a:off x="4425696" y="2821108"/>
        <a:ext cx="1095578" cy="947803"/>
      </dsp:txXfrm>
    </dsp:sp>
    <dsp:sp modelId="{1E0A0338-5885-42E0-9948-423A95C89953}">
      <dsp:nvSpPr>
        <dsp:cNvPr id="0" name=""/>
        <dsp:cNvSpPr/>
      </dsp:nvSpPr>
      <dsp:spPr>
        <a:xfrm>
          <a:off x="2470750" y="3475207"/>
          <a:ext cx="754471" cy="650077"/>
        </a:xfrm>
        <a:prstGeom prst="hexagon">
          <a:avLst>
            <a:gd name="adj" fmla="val 28900"/>
            <a:gd name="vf" fmla="val 115470"/>
          </a:avLst>
        </a:prstGeom>
        <a:blipFill rotWithShape="0">
          <a:blip xmlns:r="http://schemas.openxmlformats.org/officeDocument/2006/relationships" r:embed="rId1">
            <a:duotone>
              <a:schemeClr val="accent1">
                <a:tint val="40000"/>
                <a:hueOff val="0"/>
                <a:satOff val="0"/>
                <a:lumOff val="0"/>
                <a:alphaOff val="0"/>
                <a:shade val="10000"/>
                <a:satMod val="135000"/>
              </a:schemeClr>
              <a:schemeClr val="accent1">
                <a:tint val="40000"/>
                <a:hueOff val="0"/>
                <a:satOff val="0"/>
                <a:lumOff val="0"/>
                <a:alphaOff val="0"/>
                <a:satMod val="150000"/>
                <a:lumMod val="110000"/>
              </a:schemeClr>
            </a:duotone>
          </a:blip>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9007C51-E550-4AE3-8964-C91A1406119D}">
      <dsp:nvSpPr>
        <dsp:cNvPr id="0" name=""/>
        <dsp:cNvSpPr/>
      </dsp:nvSpPr>
      <dsp:spPr>
        <a:xfrm>
          <a:off x="2651228" y="3459114"/>
          <a:ext cx="1638720" cy="1417685"/>
        </a:xfrm>
        <a:prstGeom prst="hexagon">
          <a:avLst>
            <a:gd name="adj" fmla="val 28570"/>
            <a:gd name="vf" fmla="val 11547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Micro Concept</a:t>
          </a:r>
          <a:endParaRPr lang="en-US" sz="2200" kern="1200" dirty="0"/>
        </a:p>
      </dsp:txBody>
      <dsp:txXfrm>
        <a:off x="2922799" y="3694055"/>
        <a:ext cx="1095578" cy="947803"/>
      </dsp:txXfrm>
    </dsp:sp>
    <dsp:sp modelId="{6466CFCE-2542-47AF-913A-3CC33D58C841}">
      <dsp:nvSpPr>
        <dsp:cNvPr id="0" name=""/>
        <dsp:cNvSpPr/>
      </dsp:nvSpPr>
      <dsp:spPr>
        <a:xfrm>
          <a:off x="1575803" y="2260396"/>
          <a:ext cx="754471" cy="650077"/>
        </a:xfrm>
        <a:prstGeom prst="hexagon">
          <a:avLst>
            <a:gd name="adj" fmla="val 28900"/>
            <a:gd name="vf" fmla="val 115470"/>
          </a:avLst>
        </a:prstGeom>
        <a:blipFill rotWithShape="0">
          <a:blip xmlns:r="http://schemas.openxmlformats.org/officeDocument/2006/relationships" r:embed="rId1">
            <a:duotone>
              <a:schemeClr val="accent1">
                <a:tint val="40000"/>
                <a:hueOff val="0"/>
                <a:satOff val="0"/>
                <a:lumOff val="0"/>
                <a:alphaOff val="0"/>
                <a:shade val="10000"/>
                <a:satMod val="135000"/>
              </a:schemeClr>
              <a:schemeClr val="accent1">
                <a:tint val="40000"/>
                <a:hueOff val="0"/>
                <a:satOff val="0"/>
                <a:lumOff val="0"/>
                <a:alphaOff val="0"/>
                <a:satMod val="150000"/>
                <a:lumMod val="110000"/>
              </a:schemeClr>
            </a:duotone>
          </a:blip>
          <a:stretch/>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3B5BA7C-CAFA-4895-8CD9-8764E3554BD5}">
      <dsp:nvSpPr>
        <dsp:cNvPr id="0" name=""/>
        <dsp:cNvSpPr/>
      </dsp:nvSpPr>
      <dsp:spPr>
        <a:xfrm>
          <a:off x="1141354" y="2587142"/>
          <a:ext cx="1638720" cy="1417685"/>
        </a:xfrm>
        <a:prstGeom prst="hexagon">
          <a:avLst>
            <a:gd name="adj" fmla="val 28570"/>
            <a:gd name="vf" fmla="val 11547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Micro Concept</a:t>
          </a:r>
          <a:endParaRPr lang="en-US" sz="2200" kern="1200" dirty="0"/>
        </a:p>
      </dsp:txBody>
      <dsp:txXfrm>
        <a:off x="1412925" y="2822083"/>
        <a:ext cx="1095578" cy="947803"/>
      </dsp:txXfrm>
    </dsp:sp>
    <dsp:sp modelId="{93370846-E847-41FB-8BC4-F50AD4E55359}">
      <dsp:nvSpPr>
        <dsp:cNvPr id="0" name=""/>
        <dsp:cNvSpPr/>
      </dsp:nvSpPr>
      <dsp:spPr>
        <a:xfrm>
          <a:off x="1141354" y="870021"/>
          <a:ext cx="1638720" cy="1417685"/>
        </a:xfrm>
        <a:prstGeom prst="hexagon">
          <a:avLst>
            <a:gd name="adj" fmla="val 28570"/>
            <a:gd name="vf" fmla="val 11547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smtClean="0"/>
            <a:t>Micro Concept</a:t>
          </a:r>
          <a:endParaRPr lang="en-US" sz="2200" kern="1200" dirty="0"/>
        </a:p>
      </dsp:txBody>
      <dsp:txXfrm>
        <a:off x="1412925" y="1104962"/>
        <a:ext cx="1095578" cy="9478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76DB43-BC6F-481B-BA67-96FFB8795AF1}" type="datetimeFigureOut">
              <a:rPr lang="en-US" smtClean="0"/>
              <a:pPr/>
              <a:t>10/3/2011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E5CB05-13FB-4BB8-B84F-111A2F8497A7}" type="slidenum">
              <a:rPr lang="en-US" smtClean="0"/>
              <a:pPr/>
              <a:t>‹#›</a:t>
            </a:fld>
            <a:endParaRPr lang="en-US"/>
          </a:p>
        </p:txBody>
      </p:sp>
    </p:spTree>
    <p:extLst>
      <p:ext uri="{BB962C8B-B14F-4D97-AF65-F5344CB8AC3E}">
        <p14:creationId xmlns:p14="http://schemas.microsoft.com/office/powerpoint/2010/main" val="30092531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1B327EA-EEDF-4EB4-9605-9847BE1A204C}"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21C145-317C-4DEC-9A6B-045D66B7A0F9}" type="slidenum">
              <a:rPr smtClean="0"/>
              <a:pPr/>
              <a:t>‹#›</a:t>
            </a:fld>
            <a:endParaRPr/>
          </a:p>
        </p:txBody>
      </p:sp>
      <p:pic>
        <p:nvPicPr>
          <p:cNvPr id="7" name="Picture 6" descr="overlay-ruleShadow.png"/>
          <p:cNvPicPr>
            <a:picLocks noChangeAspect="1"/>
          </p:cNvPicPr>
          <p:nvPr/>
        </p:nvPicPr>
        <p:blipFill>
          <a:blip r:embed="rId3" cstate="print"/>
          <a:stretch>
            <a:fillRect/>
          </a:stretch>
        </p:blipFill>
        <p:spPr>
          <a:xfrm>
            <a:off x="0" y="3303984"/>
            <a:ext cx="9144000" cy="125016"/>
          </a:xfrm>
          <a:prstGeom prst="rect">
            <a:avLst/>
          </a:prstGeom>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cstate="print"/>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1B327EA-EEDF-4EB4-9605-9847BE1A204C}" type="datetimeFigureOut">
              <a:rPr lang="en-US" smtClean="0"/>
              <a:pPr/>
              <a:t>10/3/2011</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EB7153B-71EA-4E28-BF85-720C013BAFD7}" type="slidenum">
              <a:rPr lang="en-US" smtClean="0"/>
              <a:pPr/>
              <a:t>‹#›</a:t>
            </a:fld>
            <a:endParaRPr lang="en-US"/>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327EA-EEDF-4EB4-9605-9847BE1A204C}"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7153B-71EA-4E28-BF85-720C013BAFD7}" type="slidenum">
              <a:rPr lang="en-US" smtClean="0"/>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B1B327EA-EEDF-4EB4-9605-9847BE1A204C}" type="datetimeFigureOut">
              <a:rPr lang="en-US" smtClean="0"/>
              <a:pPr/>
              <a:t>10/3/2011</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1EB7153B-71EA-4E28-BF85-720C013BAFD7}" type="slidenum">
              <a:rPr lang="en-US" smtClean="0"/>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cstate="print"/>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cstate="print"/>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1B327EA-EEDF-4EB4-9605-9847BE1A204C}"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153B-71EA-4E28-BF85-720C013BAFD7}" type="slidenum">
              <a:rPr lang="en-US" smtClean="0"/>
              <a:pPr/>
              <a:t>‹#›</a:t>
            </a:fld>
            <a:endParaRPr lang="en-US"/>
          </a:p>
        </p:txBody>
      </p:sp>
    </p:spTree>
  </p:cSld>
  <p:clrMapOvr>
    <a:masterClrMapping/>
  </p:clrMapOvr>
  <p:transition spd="med"/>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cstate="print"/>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1B327EA-EEDF-4EB4-9605-9847BE1A204C}"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153B-71EA-4E28-BF85-720C013BAFD7}" type="slidenum">
              <a:rPr lang="en-US" smtClean="0"/>
              <a:pPr/>
              <a:t>‹#›</a:t>
            </a:fld>
            <a:endParaRPr lang="en-US"/>
          </a:p>
        </p:txBody>
      </p:sp>
      <p:pic>
        <p:nvPicPr>
          <p:cNvPr id="10" name="Picture 9" descr="overlay-ruleShadow.png"/>
          <p:cNvPicPr>
            <a:picLocks noChangeAspect="1"/>
          </p:cNvPicPr>
          <p:nvPr/>
        </p:nvPicPr>
        <p:blipFill>
          <a:blip r:embed="rId3" cstate="print"/>
          <a:srcRect r="25031"/>
          <a:stretch>
            <a:fillRect/>
          </a:stretch>
        </p:blipFill>
        <p:spPr>
          <a:xfrm rot="5400000" flipH="1">
            <a:off x="4421262" y="3365075"/>
            <a:ext cx="6855164" cy="125016"/>
          </a:xfrm>
          <a:prstGeom prst="rect">
            <a:avLst/>
          </a:prstGeom>
        </p:spPr>
      </p:pic>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print"/>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cstate="print"/>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1B327EA-EEDF-4EB4-9605-9847BE1A204C}"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B7153B-71EA-4E28-BF85-720C013BAFD7}" type="slidenum">
              <a:rPr lang="en-US" smtClean="0"/>
              <a:pPr/>
              <a:t>‹#›</a:t>
            </a:fld>
            <a:endParaRPr lang="en-US"/>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1B327EA-EEDF-4EB4-9605-9847BE1A204C}"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smtClean="0"/>
              <a:pPr/>
              <a:t>‹#›</a:t>
            </a:fld>
            <a:endParaRPr/>
          </a:p>
        </p:txBody>
      </p:sp>
      <p:pic>
        <p:nvPicPr>
          <p:cNvPr id="7" name="Picture 6" descr="overlay-ruleShadow.png"/>
          <p:cNvPicPr>
            <a:picLocks noChangeAspect="1"/>
          </p:cNvPicPr>
          <p:nvPr/>
        </p:nvPicPr>
        <p:blipFill>
          <a:blip r:embed="rId3" cstate="print"/>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print"/>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cstate="print"/>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B327EA-EEDF-4EB4-9605-9847BE1A204C}"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smtClean="0"/>
              <a:pPr/>
              <a:t>‹#›</a:t>
            </a:fld>
            <a:endParaRPr/>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cstate="print"/>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cstate="print"/>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1B327EA-EEDF-4EB4-9605-9847BE1A204C}"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B7153B-71EA-4E28-BF85-720C013BAFD7}" type="slidenum">
              <a:rPr lang="en-US" smtClean="0"/>
              <a:pPr/>
              <a:t>‹#›</a:t>
            </a:fld>
            <a:endParaRPr lang="en-US"/>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cstate="print"/>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cstate="print"/>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1B327EA-EEDF-4EB4-9605-9847BE1A204C}" type="datetimeFigureOut">
              <a:rPr lang="en-US" smtClean="0"/>
              <a:pPr/>
              <a:t>10/3/2011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B7153B-71EA-4E28-BF85-720C013BAFD7}" type="slidenum">
              <a:rPr lang="en-US" smtClean="0"/>
              <a:pPr/>
              <a:t>‹#›</a:t>
            </a:fld>
            <a:endParaRPr lang="en-US"/>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cstate="print"/>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B327EA-EEDF-4EB4-9605-9847BE1A204C}" type="datetimeFigureOut">
              <a:rPr lang="en-US" smtClean="0"/>
              <a:pPr/>
              <a:t>10/3/2011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B7153B-71EA-4E28-BF85-720C013BAFD7}" type="slidenum">
              <a:rPr lang="en-US" smtClean="0"/>
              <a:pPr/>
              <a:t>‹#›</a:t>
            </a:fld>
            <a:endParaRPr lang="en-US"/>
          </a:p>
        </p:txBody>
      </p:sp>
      <p:pic>
        <p:nvPicPr>
          <p:cNvPr id="10" name="Picture 9" descr="Overlay-FullBackground.jpg"/>
          <p:cNvPicPr>
            <a:picLocks noChangeAspect="1"/>
          </p:cNvPicPr>
          <p:nvPr/>
        </p:nvPicPr>
        <p:blipFill>
          <a:blip r:embed="rId3" cstate="print"/>
          <a:srcRect t="21046"/>
          <a:stretch>
            <a:fillRect/>
          </a:stretch>
        </p:blipFill>
        <p:spPr>
          <a:xfrm>
            <a:off x="0" y="1447800"/>
            <a:ext cx="9144000" cy="5414682"/>
          </a:xfrm>
          <a:prstGeom prst="rect">
            <a:avLst/>
          </a:prstGeom>
          <a:noFill/>
          <a:ln>
            <a:noFill/>
          </a:ln>
        </p:spPr>
      </p:pic>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cstate="print"/>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B1B327EA-EEDF-4EB4-9605-9847BE1A204C}" type="datetimeFigureOut">
              <a:rPr lang="en-US" smtClean="0"/>
              <a:pPr/>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B7153B-71EA-4E28-BF85-720C013BAFD7}" type="slidenum">
              <a:rPr lang="en-US" smtClean="0"/>
              <a:pPr/>
              <a:t>‹#›</a:t>
            </a:fld>
            <a:endParaRPr lang="en-US"/>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cstate="print"/>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B1B327EA-EEDF-4EB4-9605-9847BE1A204C}" type="datetimeFigureOut">
              <a:rPr lang="en-US" smtClean="0"/>
              <a:pPr/>
              <a:t>10/3/2011</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1EB7153B-71EA-4E28-BF85-720C013BAFD7}" type="slidenum">
              <a:rPr lang="en-US" smtClean="0"/>
              <a:pPr/>
              <a:t>‹#›</a:t>
            </a:fld>
            <a:endParaRPr lang="en-US"/>
          </a:p>
        </p:txBody>
      </p:sp>
      <p:pic>
        <p:nvPicPr>
          <p:cNvPr id="10" name="Picture 9" descr="overlay-ruleShadow.png"/>
          <p:cNvPicPr>
            <a:picLocks noChangeAspect="1"/>
          </p:cNvPicPr>
          <p:nvPr/>
        </p:nvPicPr>
        <p:blipFill>
          <a:blip r:embed="rId3" cstate="print"/>
          <a:srcRect r="25031"/>
          <a:stretch>
            <a:fillRect/>
          </a:stretch>
        </p:blipFill>
        <p:spPr>
          <a:xfrm rot="16200000">
            <a:off x="1086391" y="3365075"/>
            <a:ext cx="6855164" cy="125016"/>
          </a:xfrm>
          <a:prstGeom prst="rect">
            <a:avLst/>
          </a:prstGeom>
        </p:spPr>
      </p:pic>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B1B327EA-EEDF-4EB4-9605-9847BE1A204C}" type="datetimeFigureOut">
              <a:rPr lang="en-US" smtClean="0"/>
              <a:pPr/>
              <a:t>10/3/2011</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1EB7153B-71EA-4E28-BF85-720C013BAF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iming>
    <p:tnLst>
      <p:par>
        <p:cTn id="1" dur="indefinite" restart="never" nodeType="tmRoot"/>
      </p:par>
    </p:tnLst>
  </p:timing>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38200" y="762000"/>
            <a:ext cx="7583488" cy="1470025"/>
          </a:xfrm>
        </p:spPr>
        <p:txBody>
          <a:bodyPr>
            <a:noAutofit/>
          </a:bodyPr>
          <a:lstStyle/>
          <a:p>
            <a:r>
              <a:rPr lang="en-US" b="1" dirty="0" smtClean="0"/>
              <a:t>Concept-Based Instruction</a:t>
            </a:r>
            <a:endParaRPr lang="en-US" b="1" dirty="0"/>
          </a:p>
        </p:txBody>
      </p:sp>
      <p:sp>
        <p:nvSpPr>
          <p:cNvPr id="4" name="Subtitle 3"/>
          <p:cNvSpPr>
            <a:spLocks noGrp="1"/>
          </p:cNvSpPr>
          <p:nvPr>
            <p:ph type="subTitle" idx="1"/>
          </p:nvPr>
        </p:nvSpPr>
        <p:spPr>
          <a:xfrm>
            <a:off x="914400" y="2438400"/>
            <a:ext cx="7583487" cy="1752600"/>
          </a:xfrm>
        </p:spPr>
        <p:txBody>
          <a:bodyPr>
            <a:normAutofit/>
          </a:bodyPr>
          <a:lstStyle/>
          <a:p>
            <a:r>
              <a:rPr lang="en-US" sz="3600" b="1" i="1" dirty="0" smtClean="0">
                <a:solidFill>
                  <a:srgbClr val="FFFFFF"/>
                </a:solidFill>
                <a:effectLst>
                  <a:outerShdw blurRad="50800" dist="38100" dir="2700000">
                    <a:srgbClr val="000000">
                      <a:alpha val="43000"/>
                    </a:srgbClr>
                  </a:outerShdw>
                </a:effectLst>
              </a:rPr>
              <a:t>Teaching History Beyond the Facts</a:t>
            </a:r>
            <a:endParaRPr lang="en-US" sz="3600" b="1" i="1" dirty="0">
              <a:solidFill>
                <a:srgbClr val="FFFFFF"/>
              </a:solidFill>
              <a:effectLst>
                <a:outerShdw blurRad="50800" dist="38100" dir="2700000">
                  <a:srgbClr val="000000">
                    <a:alpha val="43000"/>
                  </a:srgbClr>
                </a:outerShdw>
              </a:effectLst>
            </a:endParaRPr>
          </a:p>
        </p:txBody>
      </p:sp>
      <p:pic>
        <p:nvPicPr>
          <p:cNvPr id="9218" name="Picture 2" descr="http://www.indianahumanities.org/iche/images/CAMdeclaration.jpg"/>
          <p:cNvPicPr>
            <a:picLocks noChangeAspect="1" noChangeArrowheads="1"/>
          </p:cNvPicPr>
          <p:nvPr/>
        </p:nvPicPr>
        <p:blipFill>
          <a:blip r:embed="rId2" cstate="print"/>
          <a:srcRect/>
          <a:stretch>
            <a:fillRect/>
          </a:stretch>
        </p:blipFill>
        <p:spPr bwMode="auto">
          <a:xfrm>
            <a:off x="2590799" y="3657600"/>
            <a:ext cx="4408263" cy="3200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3"/>
          <p:cNvSpPr txBox="1">
            <a:spLocks noChangeArrowheads="1"/>
          </p:cNvSpPr>
          <p:nvPr/>
        </p:nvSpPr>
        <p:spPr bwMode="auto">
          <a:xfrm>
            <a:off x="0" y="6019800"/>
            <a:ext cx="26670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900" b="0" i="0" u="none" strike="noStrike" kern="0" cap="none" spc="0" normalizeH="0" baseline="0" noProof="0" dirty="0" smtClean="0">
                <a:ln>
                  <a:noFill/>
                </a:ln>
                <a:solidFill>
                  <a:schemeClr val="bg2"/>
                </a:solidFill>
                <a:effectLst/>
                <a:uLnTx/>
                <a:uFillTx/>
                <a:latin typeface="+mn-lt"/>
                <a:ea typeface="+mn-ea"/>
                <a:cs typeface="+mn-cs"/>
              </a:rPr>
              <a:t>This power point presentation is for educational purposes. It may contain copyrighted material. Please do not post, redistribute or copy without the permission of the author or the American Institute for History Education.</a:t>
            </a:r>
            <a:endParaRPr kumimoji="0" lang="en-US" sz="900" b="0" i="0" u="none" strike="noStrike" kern="0" cap="none" spc="0" normalizeH="0" baseline="0" noProof="0" dirty="0">
              <a:ln>
                <a:noFill/>
              </a:ln>
              <a:solidFill>
                <a:schemeClr val="bg2"/>
              </a:solidFill>
              <a:effectLst/>
              <a:uLnTx/>
              <a:uFillTx/>
              <a:latin typeface="+mn-lt"/>
              <a:ea typeface="+mn-ea"/>
              <a:cs typeface="+mn-cs"/>
            </a:endParaRPr>
          </a:p>
        </p:txBody>
      </p:sp>
    </p:spTree>
  </p:cSld>
  <p:clrMapOvr>
    <a:masterClrMapping/>
  </p:clrMapOvr>
  <p:transition spd="med">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Macro and Micro Concepts</a:t>
            </a:r>
            <a:endParaRPr lang="en-US" b="1" u="sng" dirty="0"/>
          </a:p>
        </p:txBody>
      </p:sp>
      <p:graphicFrame>
        <p:nvGraphicFramePr>
          <p:cNvPr id="3" name="Diagram 2"/>
          <p:cNvGraphicFramePr/>
          <p:nvPr/>
        </p:nvGraphicFramePr>
        <p:xfrm>
          <a:off x="0" y="2362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Elbow Connector 4"/>
          <p:cNvCxnSpPr/>
          <p:nvPr/>
        </p:nvCxnSpPr>
        <p:spPr>
          <a:xfrm flipV="1">
            <a:off x="3581400" y="1905000"/>
            <a:ext cx="2362200" cy="1143000"/>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Elbow Connector 6"/>
          <p:cNvCxnSpPr/>
          <p:nvPr/>
        </p:nvCxnSpPr>
        <p:spPr>
          <a:xfrm flipV="1">
            <a:off x="3581400" y="4648200"/>
            <a:ext cx="2286000" cy="457200"/>
          </a:xfrm>
          <a:prstGeom prst="bent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5943600" y="1371600"/>
            <a:ext cx="2971800" cy="1323439"/>
          </a:xfrm>
          <a:prstGeom prst="rect">
            <a:avLst/>
          </a:prstGeom>
          <a:noFill/>
        </p:spPr>
        <p:txBody>
          <a:bodyPr wrap="square" rtlCol="0">
            <a:spAutoFit/>
          </a:bodyPr>
          <a:lstStyle/>
          <a:p>
            <a:r>
              <a:rPr lang="en-US" sz="2000" dirty="0" smtClean="0">
                <a:solidFill>
                  <a:srgbClr val="6D1705"/>
                </a:solidFill>
              </a:rPr>
              <a:t>These are BIG concepts that can be traced across scope of US History no matter the time or era.</a:t>
            </a:r>
            <a:endParaRPr lang="en-US" sz="2000" dirty="0">
              <a:solidFill>
                <a:srgbClr val="6D1705"/>
              </a:solidFill>
            </a:endParaRPr>
          </a:p>
        </p:txBody>
      </p:sp>
      <p:sp>
        <p:nvSpPr>
          <p:cNvPr id="11" name="TextBox 10"/>
          <p:cNvSpPr txBox="1"/>
          <p:nvPr/>
        </p:nvSpPr>
        <p:spPr>
          <a:xfrm>
            <a:off x="6019800" y="4114800"/>
            <a:ext cx="2819400" cy="1323439"/>
          </a:xfrm>
          <a:prstGeom prst="rect">
            <a:avLst/>
          </a:prstGeom>
          <a:noFill/>
        </p:spPr>
        <p:txBody>
          <a:bodyPr wrap="square" rtlCol="0">
            <a:spAutoFit/>
          </a:bodyPr>
          <a:lstStyle/>
          <a:p>
            <a:r>
              <a:rPr lang="en-US" sz="2000" dirty="0" smtClean="0">
                <a:solidFill>
                  <a:srgbClr val="6D1705"/>
                </a:solidFill>
              </a:rPr>
              <a:t>These are smaller concepts generally found in one area or era of US History.</a:t>
            </a:r>
            <a:endParaRPr lang="en-US" sz="2000" dirty="0">
              <a:solidFill>
                <a:srgbClr val="6D1705"/>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graphicEl>
                                              <a:dgm id="{0E5F91CB-7E74-4EDF-90A7-074CB9C1F617}"/>
                                            </p:graphicEl>
                                          </p:spTgt>
                                        </p:tgtEl>
                                        <p:attrNameLst>
                                          <p:attrName>style.visibility</p:attrName>
                                        </p:attrNameLst>
                                      </p:cBhvr>
                                      <p:to>
                                        <p:strVal val="visible"/>
                                      </p:to>
                                    </p:set>
                                    <p:animEffect transition="in" filter="fade">
                                      <p:cBhvr>
                                        <p:cTn id="7" dur="800" decel="100000"/>
                                        <p:tgtEl>
                                          <p:spTgt spid="3">
                                            <p:graphicEl>
                                              <a:dgm id="{0E5F91CB-7E74-4EDF-90A7-074CB9C1F617}"/>
                                            </p:graphicEl>
                                          </p:spTgt>
                                        </p:tgtEl>
                                      </p:cBhvr>
                                    </p:animEffect>
                                    <p:anim calcmode="lin" valueType="num">
                                      <p:cBhvr>
                                        <p:cTn id="8" dur="800" decel="100000" fill="hold"/>
                                        <p:tgtEl>
                                          <p:spTgt spid="3">
                                            <p:graphicEl>
                                              <a:dgm id="{0E5F91CB-7E74-4EDF-90A7-074CB9C1F617}"/>
                                            </p:graphic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graphicEl>
                                              <a:dgm id="{0E5F91CB-7E74-4EDF-90A7-074CB9C1F617}"/>
                                            </p:graphic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graphicEl>
                                              <a:dgm id="{0E5F91CB-7E74-4EDF-90A7-074CB9C1F617}"/>
                                            </p:graphic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graphicEl>
                                              <a:dgm id="{0E5F91CB-7E74-4EDF-90A7-074CB9C1F617}"/>
                                            </p:graphic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graphicEl>
                                              <a:dgm id="{0E5F91CB-7E74-4EDF-90A7-074CB9C1F617}"/>
                                            </p:graphic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graphicEl>
                                              <a:dgm id="{334ED91D-D6DF-4EE0-A534-CAA79ADA66F9}"/>
                                            </p:graphicEl>
                                          </p:spTgt>
                                        </p:tgtEl>
                                        <p:attrNameLst>
                                          <p:attrName>style.visibility</p:attrName>
                                        </p:attrNameLst>
                                      </p:cBhvr>
                                      <p:to>
                                        <p:strVal val="visible"/>
                                      </p:to>
                                    </p:set>
                                    <p:animEffect transition="in" filter="fade">
                                      <p:cBhvr>
                                        <p:cTn id="17" dur="800" decel="100000"/>
                                        <p:tgtEl>
                                          <p:spTgt spid="3">
                                            <p:graphicEl>
                                              <a:dgm id="{334ED91D-D6DF-4EE0-A534-CAA79ADA66F9}"/>
                                            </p:graphicEl>
                                          </p:spTgt>
                                        </p:tgtEl>
                                      </p:cBhvr>
                                    </p:animEffect>
                                    <p:anim calcmode="lin" valueType="num">
                                      <p:cBhvr>
                                        <p:cTn id="18" dur="800" decel="100000" fill="hold"/>
                                        <p:tgtEl>
                                          <p:spTgt spid="3">
                                            <p:graphicEl>
                                              <a:dgm id="{334ED91D-D6DF-4EE0-A534-CAA79ADA66F9}"/>
                                            </p:graphic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graphicEl>
                                              <a:dgm id="{334ED91D-D6DF-4EE0-A534-CAA79ADA66F9}"/>
                                            </p:graphic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graphicEl>
                                              <a:dgm id="{334ED91D-D6DF-4EE0-A534-CAA79ADA66F9}"/>
                                            </p:graphic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graphicEl>
                                              <a:dgm id="{334ED91D-D6DF-4EE0-A534-CAA79ADA66F9}"/>
                                            </p:graphic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graphicEl>
                                              <a:dgm id="{334ED91D-D6DF-4EE0-A534-CAA79ADA66F9}"/>
                                            </p:graphic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smtClean="0"/>
              <a:t>Intra-Conceptual Relationship</a:t>
            </a:r>
            <a:endParaRPr lang="en-US" sz="4000" b="1" u="sng" dirty="0"/>
          </a:p>
        </p:txBody>
      </p:sp>
      <p:sp>
        <p:nvSpPr>
          <p:cNvPr id="3" name="Footer Placeholder 2"/>
          <p:cNvSpPr>
            <a:spLocks noGrp="1"/>
          </p:cNvSpPr>
          <p:nvPr>
            <p:ph type="ftr" sz="quarter" idx="11"/>
          </p:nvPr>
        </p:nvSpPr>
        <p:spPr/>
        <p:txBody>
          <a:bodyPr/>
          <a:lstStyle/>
          <a:p>
            <a:r>
              <a:rPr lang="en-US" smtClean="0"/>
              <a:t>(c) 2009 AIHE</a:t>
            </a:r>
            <a:endParaRPr lang="en-US"/>
          </a:p>
        </p:txBody>
      </p:sp>
      <p:graphicFrame>
        <p:nvGraphicFramePr>
          <p:cNvPr id="4" name="Diagram 3"/>
          <p:cNvGraphicFramePr/>
          <p:nvPr>
            <p:extLst>
              <p:ext uri="{D42A27DB-BD31-4B8C-83A1-F6EECF244321}">
                <p14:modId xmlns:p14="http://schemas.microsoft.com/office/powerpoint/2010/main" val="2775846420"/>
              </p:ext>
            </p:extLst>
          </p:nvPr>
        </p:nvGraphicFramePr>
        <p:xfrm>
          <a:off x="-228600" y="1590765"/>
          <a:ext cx="6934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867400" y="2286000"/>
            <a:ext cx="29718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Each Macro Concept can be “built” through the use of multiple Micro Concepts.</a:t>
            </a:r>
            <a:endParaRPr lang="en-US" dirty="0"/>
          </a:p>
        </p:txBody>
      </p:sp>
      <p:sp>
        <p:nvSpPr>
          <p:cNvPr id="6" name="TextBox 5"/>
          <p:cNvSpPr txBox="1"/>
          <p:nvPr/>
        </p:nvSpPr>
        <p:spPr>
          <a:xfrm>
            <a:off x="5981700" y="3429000"/>
            <a:ext cx="27432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Micro Concepts are “built” through the use of inter-related facts and information.</a:t>
            </a:r>
            <a:endParaRPr lang="en-US" dirty="0"/>
          </a:p>
        </p:txBody>
      </p:sp>
      <p:cxnSp>
        <p:nvCxnSpPr>
          <p:cNvPr id="8" name="Elbow Connector 7"/>
          <p:cNvCxnSpPr/>
          <p:nvPr/>
        </p:nvCxnSpPr>
        <p:spPr>
          <a:xfrm flipV="1">
            <a:off x="4038600" y="2747666"/>
            <a:ext cx="1828800" cy="1062334"/>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Elbow Connector 10"/>
          <p:cNvCxnSpPr>
            <a:endCxn id="6" idx="1"/>
          </p:cNvCxnSpPr>
          <p:nvPr/>
        </p:nvCxnSpPr>
        <p:spPr>
          <a:xfrm flipV="1">
            <a:off x="3886200" y="4029165"/>
            <a:ext cx="2095500" cy="153343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5105400" y="5858726"/>
            <a:ext cx="3733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b="1" dirty="0" smtClean="0"/>
              <a:t>In essence we are trying to build a personal historical framework.</a:t>
            </a:r>
            <a:endParaRPr lang="en-US" b="1" dirty="0"/>
          </a:p>
        </p:txBody>
      </p:sp>
    </p:spTree>
    <p:extLst>
      <p:ext uri="{BB962C8B-B14F-4D97-AF65-F5344CB8AC3E}">
        <p14:creationId xmlns:p14="http://schemas.microsoft.com/office/powerpoint/2010/main" val="11541760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29478B-F5FF-4FA6-A9ED-9067D70D100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2435FCE-21F6-40C1-8EF9-3540DCC21D7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CA0A656-DB49-4447-BDD1-074D1FC4883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D7A98E3-36FB-43ED-AFF3-280355BFF48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4175E2A8-A06C-4F73-9E45-3FB904122CF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2F50641-05CF-4C70-AECD-2959B8E2095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52022AD-EF7E-4201-89F5-BB1BA700D43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B0FCEA10-BC08-4369-A66C-651359EC2C0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9007C51-E550-4AE3-8964-C91A1406119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E0A0338-5885-42E0-9948-423A95C8995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63B5BA7C-CAFA-4895-8CD9-8764E3554BD5}"/>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6466CFCE-2542-47AF-913A-3CC33D58C841}"/>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93370846-E847-41FB-8BC4-F50AD4E5535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par>
                          <p:cTn id="48" fill="hold">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circle(in)">
                                      <p:cBhvr>
                                        <p:cTn id="55" dur="2000"/>
                                        <p:tgtEl>
                                          <p:spTgt spid="11"/>
                                        </p:tgtEl>
                                      </p:cBhvr>
                                    </p:animEffect>
                                  </p:childTnLst>
                                </p:cTn>
                              </p:par>
                            </p:childTnLst>
                          </p:cTn>
                        </p:par>
                        <p:par>
                          <p:cTn id="56" fill="hold">
                            <p:stCondLst>
                              <p:cond delay="2000"/>
                            </p:stCondLst>
                            <p:childTnLst>
                              <p:par>
                                <p:cTn id="57" presetID="1"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heel(1)">
                                      <p:cBhvr>
                                        <p:cTn id="6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P spid="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10551" cy="1283167"/>
          </a:xfrm>
        </p:spPr>
        <p:txBody>
          <a:bodyPr>
            <a:normAutofit fontScale="90000"/>
          </a:bodyPr>
          <a:lstStyle/>
          <a:p>
            <a:r>
              <a:rPr lang="en-US" b="1" u="sng" dirty="0" smtClean="0"/>
              <a:t>Concept-Based Instruction in Action</a:t>
            </a:r>
            <a:endParaRPr lang="en-US" b="1" u="sng" dirty="0"/>
          </a:p>
        </p:txBody>
      </p:sp>
      <p:sp>
        <p:nvSpPr>
          <p:cNvPr id="3" name="Rectangle 5"/>
          <p:cNvSpPr>
            <a:spLocks noChangeArrowheads="1"/>
          </p:cNvSpPr>
          <p:nvPr/>
        </p:nvSpPr>
        <p:spPr bwMode="auto">
          <a:xfrm>
            <a:off x="2362200" y="4800600"/>
            <a:ext cx="9144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4" name="Rectangle 6"/>
          <p:cNvSpPr>
            <a:spLocks noChangeArrowheads="1"/>
          </p:cNvSpPr>
          <p:nvPr/>
        </p:nvSpPr>
        <p:spPr bwMode="auto">
          <a:xfrm>
            <a:off x="3581400" y="4800600"/>
            <a:ext cx="9144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2000" dirty="0">
              <a:solidFill>
                <a:schemeClr val="tx1"/>
              </a:solidFill>
            </a:endParaRPr>
          </a:p>
        </p:txBody>
      </p:sp>
      <p:sp>
        <p:nvSpPr>
          <p:cNvPr id="5" name="Rectangle 7"/>
          <p:cNvSpPr>
            <a:spLocks noChangeArrowheads="1"/>
          </p:cNvSpPr>
          <p:nvPr/>
        </p:nvSpPr>
        <p:spPr bwMode="auto">
          <a:xfrm>
            <a:off x="4724400" y="4800600"/>
            <a:ext cx="9906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2000" dirty="0"/>
          </a:p>
        </p:txBody>
      </p:sp>
      <p:sp>
        <p:nvSpPr>
          <p:cNvPr id="6" name="Rectangle 8"/>
          <p:cNvSpPr>
            <a:spLocks noChangeArrowheads="1"/>
          </p:cNvSpPr>
          <p:nvPr/>
        </p:nvSpPr>
        <p:spPr bwMode="auto">
          <a:xfrm>
            <a:off x="5943600" y="4800600"/>
            <a:ext cx="9906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1800" dirty="0"/>
          </a:p>
        </p:txBody>
      </p:sp>
      <p:sp>
        <p:nvSpPr>
          <p:cNvPr id="7" name="Rectangle 9"/>
          <p:cNvSpPr>
            <a:spLocks noChangeArrowheads="1"/>
          </p:cNvSpPr>
          <p:nvPr/>
        </p:nvSpPr>
        <p:spPr bwMode="auto">
          <a:xfrm>
            <a:off x="7239000" y="4800600"/>
            <a:ext cx="9906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2000" dirty="0"/>
          </a:p>
        </p:txBody>
      </p:sp>
      <p:sp>
        <p:nvSpPr>
          <p:cNvPr id="8" name="Rectangle 10"/>
          <p:cNvSpPr>
            <a:spLocks noChangeArrowheads="1"/>
          </p:cNvSpPr>
          <p:nvPr/>
        </p:nvSpPr>
        <p:spPr bwMode="auto">
          <a:xfrm>
            <a:off x="1219200" y="2971800"/>
            <a:ext cx="70104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9" name="Rectangle 11"/>
          <p:cNvSpPr>
            <a:spLocks noChangeArrowheads="1"/>
          </p:cNvSpPr>
          <p:nvPr/>
        </p:nvSpPr>
        <p:spPr bwMode="auto">
          <a:xfrm>
            <a:off x="1295400" y="3962400"/>
            <a:ext cx="29718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10" name="Rectangle 12"/>
          <p:cNvSpPr>
            <a:spLocks noChangeArrowheads="1"/>
          </p:cNvSpPr>
          <p:nvPr/>
        </p:nvSpPr>
        <p:spPr bwMode="auto">
          <a:xfrm>
            <a:off x="4953000" y="3962400"/>
            <a:ext cx="32004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r>
              <a:rPr lang="en-US" sz="3200" b="1" i="1" dirty="0">
                <a:solidFill>
                  <a:schemeClr val="tx1"/>
                </a:solidFill>
              </a:rPr>
              <a:t>CONCEPT</a:t>
            </a:r>
          </a:p>
        </p:txBody>
      </p:sp>
      <p:sp>
        <p:nvSpPr>
          <p:cNvPr id="11" name="AutoShape 13"/>
          <p:cNvSpPr>
            <a:spLocks noChangeArrowheads="1"/>
          </p:cNvSpPr>
          <p:nvPr/>
        </p:nvSpPr>
        <p:spPr bwMode="auto">
          <a:xfrm>
            <a:off x="1295400" y="1524000"/>
            <a:ext cx="6858000" cy="1295400"/>
          </a:xfrm>
          <a:prstGeom prst="triangle">
            <a:avLst>
              <a:gd name="adj" fmla="val 5049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endParaRPr lang="en-US"/>
          </a:p>
        </p:txBody>
      </p:sp>
      <p:sp>
        <p:nvSpPr>
          <p:cNvPr id="12" name="Text Box 14"/>
          <p:cNvSpPr txBox="1">
            <a:spLocks noChangeArrowheads="1"/>
          </p:cNvSpPr>
          <p:nvPr/>
        </p:nvSpPr>
        <p:spPr bwMode="auto">
          <a:xfrm>
            <a:off x="2667000" y="4953000"/>
            <a:ext cx="304800" cy="1311275"/>
          </a:xfrm>
          <a:prstGeom prst="rect">
            <a:avLst/>
          </a:prstGeom>
          <a:noFill/>
          <a:ln w="9525">
            <a:noFill/>
            <a:miter lim="800000"/>
            <a:headEnd/>
            <a:tailEnd/>
          </a:ln>
          <a:effectLst/>
        </p:spPr>
        <p:txBody>
          <a:bodyPr>
            <a:spAutoFit/>
          </a:bodyPr>
          <a:lstStyle/>
          <a:p>
            <a:pPr eaLnBrk="1" hangingPunct="1">
              <a:spcBef>
                <a:spcPct val="50000"/>
              </a:spcBef>
            </a:pPr>
            <a:r>
              <a:rPr lang="en-US" sz="2000" b="1" dirty="0"/>
              <a:t>FACT</a:t>
            </a:r>
          </a:p>
        </p:txBody>
      </p:sp>
      <p:sp>
        <p:nvSpPr>
          <p:cNvPr id="13" name="Text Box 15"/>
          <p:cNvSpPr txBox="1">
            <a:spLocks noChangeArrowheads="1"/>
          </p:cNvSpPr>
          <p:nvPr/>
        </p:nvSpPr>
        <p:spPr bwMode="auto">
          <a:xfrm>
            <a:off x="2590800" y="3124200"/>
            <a:ext cx="3886200" cy="579438"/>
          </a:xfrm>
          <a:prstGeom prst="rect">
            <a:avLst/>
          </a:prstGeom>
          <a:noFill/>
          <a:ln w="9525">
            <a:noFill/>
            <a:miter lim="800000"/>
            <a:headEnd/>
            <a:tailEnd/>
          </a:ln>
          <a:effectLst/>
        </p:spPr>
        <p:txBody>
          <a:bodyPr>
            <a:spAutoFit/>
          </a:bodyPr>
          <a:lstStyle/>
          <a:p>
            <a:pPr algn="ctr" eaLnBrk="1" hangingPunct="1">
              <a:spcBef>
                <a:spcPct val="50000"/>
              </a:spcBef>
            </a:pPr>
            <a:r>
              <a:rPr lang="en-US" sz="3200" b="1" i="1" dirty="0"/>
              <a:t>TOPIC</a:t>
            </a:r>
            <a:endParaRPr lang="en-US" sz="3200" b="1" dirty="0"/>
          </a:p>
        </p:txBody>
      </p:sp>
      <p:sp>
        <p:nvSpPr>
          <p:cNvPr id="14" name="Text Box 16"/>
          <p:cNvSpPr txBox="1">
            <a:spLocks noChangeArrowheads="1"/>
          </p:cNvSpPr>
          <p:nvPr/>
        </p:nvSpPr>
        <p:spPr bwMode="auto">
          <a:xfrm>
            <a:off x="1447800" y="4038600"/>
            <a:ext cx="2366962" cy="579438"/>
          </a:xfrm>
          <a:prstGeom prst="rect">
            <a:avLst/>
          </a:prstGeom>
          <a:noFill/>
          <a:ln w="9525">
            <a:noFill/>
            <a:miter lim="800000"/>
            <a:headEnd/>
            <a:tailEnd/>
          </a:ln>
          <a:effectLst/>
        </p:spPr>
        <p:txBody>
          <a:bodyPr wrap="square">
            <a:spAutoFit/>
          </a:bodyPr>
          <a:lstStyle/>
          <a:p>
            <a:pPr eaLnBrk="1" hangingPunct="1">
              <a:spcBef>
                <a:spcPct val="50000"/>
              </a:spcBef>
            </a:pPr>
            <a:r>
              <a:rPr lang="en-US" sz="3200" b="1" i="1" dirty="0"/>
              <a:t>CONCEPT</a:t>
            </a:r>
          </a:p>
        </p:txBody>
      </p:sp>
      <p:sp>
        <p:nvSpPr>
          <p:cNvPr id="15" name="Text Box 17"/>
          <p:cNvSpPr txBox="1">
            <a:spLocks noChangeArrowheads="1"/>
          </p:cNvSpPr>
          <p:nvPr/>
        </p:nvSpPr>
        <p:spPr bwMode="auto">
          <a:xfrm>
            <a:off x="3048000" y="1752600"/>
            <a:ext cx="3352800" cy="1066800"/>
          </a:xfrm>
          <a:prstGeom prst="rect">
            <a:avLst/>
          </a:prstGeom>
          <a:noFill/>
          <a:ln w="9525">
            <a:noFill/>
            <a:miter lim="800000"/>
            <a:headEnd/>
            <a:tailEnd/>
          </a:ln>
          <a:effectLst/>
        </p:spPr>
        <p:txBody>
          <a:bodyPr>
            <a:spAutoFit/>
          </a:bodyPr>
          <a:lstStyle/>
          <a:p>
            <a:pPr algn="ctr" eaLnBrk="1" hangingPunct="1">
              <a:spcBef>
                <a:spcPct val="50000"/>
              </a:spcBef>
            </a:pPr>
            <a:r>
              <a:rPr lang="en-US" sz="3200" b="1" i="1" dirty="0"/>
              <a:t>ESSENTIAL QUESTION</a:t>
            </a:r>
          </a:p>
        </p:txBody>
      </p:sp>
      <p:sp>
        <p:nvSpPr>
          <p:cNvPr id="16" name="Rectangle 18"/>
          <p:cNvSpPr>
            <a:spLocks noChangeArrowheads="1"/>
          </p:cNvSpPr>
          <p:nvPr/>
        </p:nvSpPr>
        <p:spPr bwMode="auto">
          <a:xfrm>
            <a:off x="1219200" y="4800600"/>
            <a:ext cx="914400" cy="15240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eaLnBrk="1" hangingPunct="1"/>
            <a:endParaRPr lang="en-US" sz="2000" b="1" dirty="0">
              <a:latin typeface="Comic Sans MS" pitchFamily="48" charset="0"/>
            </a:endParaRPr>
          </a:p>
          <a:p>
            <a:pPr algn="ctr" eaLnBrk="1" hangingPunct="1"/>
            <a:r>
              <a:rPr lang="en-US" sz="2000" b="1" dirty="0">
                <a:solidFill>
                  <a:schemeClr val="tx1"/>
                </a:solidFill>
              </a:rPr>
              <a:t>F</a:t>
            </a:r>
          </a:p>
          <a:p>
            <a:pPr algn="ctr" eaLnBrk="1" hangingPunct="1"/>
            <a:r>
              <a:rPr lang="en-US" sz="2000" b="1" dirty="0">
                <a:solidFill>
                  <a:schemeClr val="tx1"/>
                </a:solidFill>
              </a:rPr>
              <a:t>A</a:t>
            </a:r>
          </a:p>
          <a:p>
            <a:pPr algn="ctr" eaLnBrk="1" hangingPunct="1"/>
            <a:r>
              <a:rPr lang="en-US" sz="2000" b="1" dirty="0">
                <a:solidFill>
                  <a:schemeClr val="tx1"/>
                </a:solidFill>
              </a:rPr>
              <a:t>C</a:t>
            </a:r>
          </a:p>
          <a:p>
            <a:pPr algn="ctr" eaLnBrk="1" hangingPunct="1"/>
            <a:r>
              <a:rPr lang="en-US" sz="2000" b="1" dirty="0">
                <a:solidFill>
                  <a:schemeClr val="tx1"/>
                </a:solidFill>
              </a:rPr>
              <a:t>T</a:t>
            </a:r>
          </a:p>
          <a:p>
            <a:pPr algn="ctr" eaLnBrk="1" hangingPunct="1"/>
            <a:endParaRPr lang="en-US" sz="2000" dirty="0">
              <a:solidFill>
                <a:schemeClr val="bg1"/>
              </a:solidFill>
            </a:endParaRPr>
          </a:p>
        </p:txBody>
      </p:sp>
      <p:pic>
        <p:nvPicPr>
          <p:cNvPr id="1026" name="Picture 2" descr="C:\Documents and Settings\Robby\My Documents\My Pictures\Picture1.png"/>
          <p:cNvPicPr>
            <a:picLocks noChangeAspect="1" noChangeArrowheads="1"/>
          </p:cNvPicPr>
          <p:nvPr/>
        </p:nvPicPr>
        <p:blipFill>
          <a:blip r:embed="rId2" cstate="print"/>
          <a:srcRect/>
          <a:stretch>
            <a:fillRect/>
          </a:stretch>
        </p:blipFill>
        <p:spPr bwMode="auto">
          <a:xfrm>
            <a:off x="685800" y="1600200"/>
            <a:ext cx="7840980" cy="4876800"/>
          </a:xfrm>
          <a:prstGeom prst="rect">
            <a:avLst/>
          </a:prstGeom>
          <a:ln>
            <a:noFill/>
          </a:ln>
          <a:effectLst>
            <a:glow rad="139700">
              <a:schemeClr val="accent3">
                <a:alpha val="75000"/>
              </a:schemeClr>
            </a:glow>
            <a:outerShdw blurRad="292100" dist="139700" dir="2700000" algn="tl" rotWithShape="0">
              <a:srgbClr val="333333">
                <a:alpha val="65000"/>
              </a:srgbClr>
            </a:outerShdw>
          </a:effectLst>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checkerboard(across)">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26"/>
                                        </p:tgtEl>
                                        <p:attrNameLst>
                                          <p:attrName>style.visibility</p:attrName>
                                        </p:attrNameLst>
                                      </p:cBhvr>
                                      <p:to>
                                        <p:strVal val="visible"/>
                                      </p:to>
                                    </p:set>
                                    <p:anim calcmode="lin" valueType="num">
                                      <p:cBhvr additive="base">
                                        <p:cTn id="63" dur="500" fill="hold"/>
                                        <p:tgtEl>
                                          <p:spTgt spid="1026"/>
                                        </p:tgtEl>
                                        <p:attrNameLst>
                                          <p:attrName>ppt_x</p:attrName>
                                        </p:attrNameLst>
                                      </p:cBhvr>
                                      <p:tavLst>
                                        <p:tav tm="0">
                                          <p:val>
                                            <p:strVal val="#ppt_x"/>
                                          </p:val>
                                        </p:tav>
                                        <p:tav tm="100000">
                                          <p:val>
                                            <p:strVal val="#ppt_x"/>
                                          </p:val>
                                        </p:tav>
                                      </p:tavLst>
                                    </p:anim>
                                    <p:anim calcmode="lin" valueType="num">
                                      <p:cBhvr additive="base">
                                        <p:cTn id="6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514600"/>
            <a:ext cx="7391400"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4800" dirty="0" smtClean="0">
                <a:latin typeface="Georgia"/>
                <a:cs typeface="Georgia"/>
              </a:rPr>
              <a:t>Let’s go see if we can put this in action …</a:t>
            </a:r>
            <a:endParaRPr lang="en-US" sz="4800" dirty="0">
              <a:latin typeface="Georgia"/>
              <a:cs typeface="Georgia"/>
            </a:endParaRPr>
          </a:p>
        </p:txBody>
      </p:sp>
    </p:spTree>
  </p:cSld>
  <p:clrMapOvr>
    <a:masterClrMapping/>
  </p:clrMapOvr>
  <p:transition spd="med">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Some BIG Issues</a:t>
            </a:r>
            <a:endParaRPr lang="en-US" b="1" u="sng" dirty="0"/>
          </a:p>
        </p:txBody>
      </p:sp>
      <p:sp>
        <p:nvSpPr>
          <p:cNvPr id="3" name="Content Placeholder 2"/>
          <p:cNvSpPr>
            <a:spLocks noGrp="1"/>
          </p:cNvSpPr>
          <p:nvPr>
            <p:ph idx="1"/>
          </p:nvPr>
        </p:nvSpPr>
        <p:spPr>
          <a:xfrm>
            <a:off x="304800" y="1676400"/>
            <a:ext cx="8610600" cy="3733800"/>
          </a:xfrm>
        </p:spPr>
        <p:txBody>
          <a:bodyPr>
            <a:normAutofit fontScale="85000" lnSpcReduction="20000"/>
          </a:bodyPr>
          <a:lstStyle/>
          <a:p>
            <a:r>
              <a:rPr lang="en-US" sz="3294" dirty="0" smtClean="0"/>
              <a:t>Unless teachers consciously identify the essential understandings related to a topic, they focus on fact-based content as the endpoint in instruction, and the conceptual level of understanding usually is not addressed.</a:t>
            </a:r>
          </a:p>
          <a:p>
            <a:r>
              <a:rPr lang="en-US" sz="3294" dirty="0" smtClean="0"/>
              <a:t>When students arrive at content classes reading below grade level, teachers are challenged to deliver complex content.  In many classes, students often study facts without reaching larger concepts.</a:t>
            </a:r>
          </a:p>
          <a:p>
            <a:endParaRPr lang="en-US" dirty="0"/>
          </a:p>
        </p:txBody>
      </p:sp>
      <p:sp>
        <p:nvSpPr>
          <p:cNvPr id="4" name="Text Box 6"/>
          <p:cNvSpPr txBox="1">
            <a:spLocks noChangeArrowheads="1"/>
          </p:cNvSpPr>
          <p:nvPr/>
        </p:nvSpPr>
        <p:spPr bwMode="auto">
          <a:xfrm>
            <a:off x="609600" y="5867400"/>
            <a:ext cx="8077200" cy="830997"/>
          </a:xfrm>
          <a:prstGeom prst="rect">
            <a:avLst/>
          </a:prstGeom>
          <a:noFill/>
          <a:ln w="9525">
            <a:noFill/>
            <a:miter lim="800000"/>
            <a:headEnd/>
            <a:tailEnd/>
          </a:ln>
          <a:effectLst/>
        </p:spPr>
        <p:txBody>
          <a:bodyPr>
            <a:spAutoFit/>
          </a:bodyPr>
          <a:lstStyle/>
          <a:p>
            <a:pPr eaLnBrk="1" hangingPunct="1">
              <a:spcBef>
                <a:spcPct val="50000"/>
              </a:spcBef>
            </a:pPr>
            <a:r>
              <a:rPr lang="en-US" sz="1600" b="1" dirty="0">
                <a:solidFill>
                  <a:schemeClr val="bg1">
                    <a:lumMod val="75000"/>
                  </a:schemeClr>
                </a:solidFill>
              </a:rPr>
              <a:t>Source:</a:t>
            </a:r>
            <a:r>
              <a:rPr lang="en-US" sz="1600" dirty="0">
                <a:solidFill>
                  <a:schemeClr val="bg1">
                    <a:lumMod val="75000"/>
                  </a:schemeClr>
                </a:solidFill>
              </a:rPr>
              <a:t>  McCoy, J.D., &amp; </a:t>
            </a:r>
            <a:r>
              <a:rPr lang="en-US" sz="1600" dirty="0" err="1">
                <a:solidFill>
                  <a:schemeClr val="bg1">
                    <a:lumMod val="75000"/>
                  </a:schemeClr>
                </a:solidFill>
              </a:rPr>
              <a:t>Ketterlin</a:t>
            </a:r>
            <a:r>
              <a:rPr lang="en-US" sz="1600" dirty="0">
                <a:solidFill>
                  <a:schemeClr val="bg1">
                    <a:lumMod val="75000"/>
                  </a:schemeClr>
                </a:solidFill>
              </a:rPr>
              <a:t>-Geller, L.R. (2004)</a:t>
            </a:r>
            <a:r>
              <a:rPr lang="en-US" sz="1600" i="1" dirty="0">
                <a:solidFill>
                  <a:schemeClr val="bg1">
                    <a:lumMod val="75000"/>
                  </a:schemeClr>
                </a:solidFill>
              </a:rPr>
              <a:t>.  Rethinking Instructional Delivery for Diverse Student Populations:  Serving All Learners with Concept-Based Instruction</a:t>
            </a:r>
            <a:r>
              <a:rPr lang="en-US" sz="1600" dirty="0">
                <a:solidFill>
                  <a:schemeClr val="bg1">
                    <a:lumMod val="75000"/>
                  </a:schemeClr>
                </a:solidFill>
              </a:rPr>
              <a:t>. Intervention in School and Clinic, 40(2).</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Other Issues</a:t>
            </a:r>
            <a:endParaRPr lang="en-US" b="1" u="sng" dirty="0"/>
          </a:p>
        </p:txBody>
      </p:sp>
      <p:sp>
        <p:nvSpPr>
          <p:cNvPr id="3" name="Content Placeholder 2"/>
          <p:cNvSpPr>
            <a:spLocks noGrp="1"/>
          </p:cNvSpPr>
          <p:nvPr>
            <p:ph idx="1"/>
          </p:nvPr>
        </p:nvSpPr>
        <p:spPr>
          <a:xfrm>
            <a:off x="381000" y="1752600"/>
            <a:ext cx="8503920" cy="3273552"/>
          </a:xfrm>
        </p:spPr>
        <p:txBody>
          <a:bodyPr>
            <a:normAutofit lnSpcReduction="10000"/>
          </a:bodyPr>
          <a:lstStyle/>
          <a:p>
            <a:r>
              <a:rPr lang="en-US" sz="2800" dirty="0" smtClean="0">
                <a:latin typeface="Calisto MT"/>
                <a:cs typeface="Calisto MT"/>
              </a:rPr>
              <a:t>In the absence of grade-to-grade coherence, the social studies curriculum is needlessly splintered and needlessly repetitive at the </a:t>
            </a:r>
            <a:r>
              <a:rPr lang="en-US" sz="2800" i="1" u="sng" dirty="0" smtClean="0">
                <a:latin typeface="Calisto MT"/>
                <a:cs typeface="Calisto MT"/>
              </a:rPr>
              <a:t>beginning levels of understanding</a:t>
            </a:r>
            <a:r>
              <a:rPr lang="en-US" sz="2800" u="sng" dirty="0" smtClean="0">
                <a:latin typeface="Calisto MT"/>
                <a:cs typeface="Calisto MT"/>
              </a:rPr>
              <a:t>.</a:t>
            </a:r>
          </a:p>
          <a:p>
            <a:r>
              <a:rPr lang="en-US" sz="2800" dirty="0" smtClean="0">
                <a:latin typeface="Calisto MT"/>
                <a:cs typeface="Calisto MT"/>
              </a:rPr>
              <a:t>Conceptual understanding requires a higher-level, integrative thinking ability that needs to be taught systematically through all levels of schooling.</a:t>
            </a:r>
            <a:r>
              <a:rPr lang="en-US" dirty="0" smtClean="0">
                <a:latin typeface="Calisto MT"/>
                <a:cs typeface="Calisto MT"/>
              </a:rPr>
              <a:t> </a:t>
            </a:r>
          </a:p>
          <a:p>
            <a:endParaRPr lang="en-US" dirty="0"/>
          </a:p>
        </p:txBody>
      </p:sp>
      <p:sp>
        <p:nvSpPr>
          <p:cNvPr id="4" name="Text Box 3"/>
          <p:cNvSpPr txBox="1">
            <a:spLocks noChangeArrowheads="1"/>
          </p:cNvSpPr>
          <p:nvPr/>
        </p:nvSpPr>
        <p:spPr bwMode="auto">
          <a:xfrm>
            <a:off x="685800" y="6096000"/>
            <a:ext cx="8001000" cy="584775"/>
          </a:xfrm>
          <a:prstGeom prst="rect">
            <a:avLst/>
          </a:prstGeom>
          <a:noFill/>
          <a:ln w="9525">
            <a:noFill/>
            <a:miter lim="800000"/>
            <a:headEnd/>
            <a:tailEnd/>
          </a:ln>
          <a:effectLst/>
        </p:spPr>
        <p:txBody>
          <a:bodyPr>
            <a:spAutoFit/>
          </a:bodyPr>
          <a:lstStyle/>
          <a:p>
            <a:pPr eaLnBrk="1" hangingPunct="1">
              <a:spcBef>
                <a:spcPct val="50000"/>
              </a:spcBef>
            </a:pPr>
            <a:r>
              <a:rPr lang="en-US" sz="1600" b="1" dirty="0">
                <a:solidFill>
                  <a:srgbClr val="6D1705"/>
                </a:solidFill>
              </a:rPr>
              <a:t>Source:</a:t>
            </a:r>
            <a:r>
              <a:rPr lang="en-US" sz="1600" dirty="0">
                <a:solidFill>
                  <a:srgbClr val="6D1705"/>
                </a:solidFill>
              </a:rPr>
              <a:t> Erickson, H.L. (2002). </a:t>
            </a:r>
            <a:r>
              <a:rPr lang="en-US" sz="1600" i="1" dirty="0">
                <a:solidFill>
                  <a:srgbClr val="6D1705"/>
                </a:solidFill>
              </a:rPr>
              <a:t>Concept-Based Curriculum and Instruction: Teaching Beyond the Facts</a:t>
            </a:r>
            <a:r>
              <a:rPr lang="en-US" sz="1600" dirty="0">
                <a:solidFill>
                  <a:srgbClr val="6D1705"/>
                </a:solidFill>
              </a:rPr>
              <a:t>. p. 8. </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839200" cy="758952"/>
          </a:xfrm>
        </p:spPr>
        <p:txBody>
          <a:bodyPr>
            <a:noAutofit/>
          </a:bodyPr>
          <a:lstStyle/>
          <a:p>
            <a:r>
              <a:rPr lang="en-US" sz="3600" b="1" u="sng" dirty="0" smtClean="0"/>
              <a:t>What is a concept and why should we use them?</a:t>
            </a:r>
            <a:endParaRPr lang="en-US" sz="3600" b="1" u="sng" dirty="0"/>
          </a:p>
        </p:txBody>
      </p:sp>
      <p:sp>
        <p:nvSpPr>
          <p:cNvPr id="3" name="TextBox 2"/>
          <p:cNvSpPr txBox="1"/>
          <p:nvPr/>
        </p:nvSpPr>
        <p:spPr>
          <a:xfrm>
            <a:off x="685800" y="1981200"/>
            <a:ext cx="777240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a:t>A concept is an idea that is timeless, abstract, broad and can be shown through a variety of examples.</a:t>
            </a:r>
          </a:p>
        </p:txBody>
      </p:sp>
      <p:sp>
        <p:nvSpPr>
          <p:cNvPr id="4" name="TextBox 3"/>
          <p:cNvSpPr txBox="1"/>
          <p:nvPr/>
        </p:nvSpPr>
        <p:spPr>
          <a:xfrm>
            <a:off x="762000" y="4267200"/>
            <a:ext cx="7543800"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2400" dirty="0"/>
              <a:t>Two jobs that concepts have are to focus the study of topics and integrate the </a:t>
            </a:r>
            <a:r>
              <a:rPr lang="en-US" sz="2400" dirty="0" smtClean="0"/>
              <a:t>overall curriculum</a:t>
            </a:r>
            <a:r>
              <a:rPr lang="en-US" sz="2400" dirty="0"/>
              <a:t>.  Looking at a topic through a concept gives the study a focus</a:t>
            </a:r>
            <a:r>
              <a:rPr lang="en-US" sz="2400" dirty="0" smtClean="0"/>
              <a:t>. </a:t>
            </a:r>
            <a:r>
              <a:rPr lang="en-US" sz="2400" dirty="0"/>
              <a:t>Without the focus of a concept, only factual learning takes place.</a:t>
            </a:r>
          </a:p>
        </p:txBody>
      </p:sp>
      <p:sp>
        <p:nvSpPr>
          <p:cNvPr id="5" name="TextBox 4"/>
          <p:cNvSpPr txBox="1"/>
          <p:nvPr/>
        </p:nvSpPr>
        <p:spPr>
          <a:xfrm>
            <a:off x="609600" y="3124200"/>
            <a:ext cx="7848600" cy="707886"/>
          </a:xfrm>
          <a:prstGeom prst="rect">
            <a:avLst/>
          </a:prstGeom>
          <a:noFill/>
        </p:spPr>
        <p:txBody>
          <a:bodyPr wrap="square" rtlCol="0">
            <a:spAutoFit/>
          </a:bodyPr>
          <a:lstStyle/>
          <a:p>
            <a:pPr algn="ctr"/>
            <a:r>
              <a:rPr lang="en-US" sz="4000" dirty="0" smtClean="0">
                <a:solidFill>
                  <a:srgbClr val="6D1705"/>
                </a:solidFill>
              </a:rPr>
              <a:t>Well… why should we use them?</a:t>
            </a:r>
            <a:endParaRPr lang="en-US" sz="4000" dirty="0">
              <a:solidFill>
                <a:srgbClr val="6D1705"/>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Role of a Concept</a:t>
            </a:r>
            <a:endParaRPr lang="en-US" b="1" u="sng" dirty="0"/>
          </a:p>
        </p:txBody>
      </p:sp>
      <p:grpSp>
        <p:nvGrpSpPr>
          <p:cNvPr id="3" name="Group 1"/>
          <p:cNvGrpSpPr>
            <a:grpSpLocks/>
          </p:cNvGrpSpPr>
          <p:nvPr/>
        </p:nvGrpSpPr>
        <p:grpSpPr bwMode="auto">
          <a:xfrm>
            <a:off x="228600" y="1828800"/>
            <a:ext cx="8686800" cy="4800600"/>
            <a:chOff x="0" y="0"/>
            <a:chExt cx="7056" cy="3784"/>
          </a:xfrm>
          <a:effectLst>
            <a:glow rad="139700">
              <a:schemeClr val="accent3">
                <a:alpha val="75000"/>
              </a:schemeClr>
            </a:glow>
          </a:effectLst>
        </p:grpSpPr>
        <p:pic>
          <p:nvPicPr>
            <p:cNvPr id="4" name="Picture 2"/>
            <p:cNvPicPr>
              <a:picLocks noChangeArrowheads="1"/>
            </p:cNvPicPr>
            <p:nvPr/>
          </p:nvPicPr>
          <p:blipFill>
            <a:blip r:embed="rId2" cstate="print"/>
            <a:srcRect t="516"/>
            <a:stretch>
              <a:fillRect/>
            </a:stretch>
          </p:blipFill>
          <p:spPr bwMode="auto">
            <a:xfrm>
              <a:off x="184" y="168"/>
              <a:ext cx="6704" cy="3398"/>
            </a:xfrm>
            <a:prstGeom prst="rect">
              <a:avLst/>
            </a:prstGeom>
            <a:noFill/>
            <a:ln w="12700" cap="flat">
              <a:noFill/>
              <a:miter lim="800000"/>
              <a:headEnd/>
              <a:tailEnd/>
            </a:ln>
          </p:spPr>
        </p:pic>
        <p:pic>
          <p:nvPicPr>
            <p:cNvPr id="5" name="Picture 3"/>
            <p:cNvPicPr>
              <a:picLocks noChangeArrowheads="1"/>
            </p:cNvPicPr>
            <p:nvPr/>
          </p:nvPicPr>
          <p:blipFill>
            <a:blip r:embed="rId3" cstate="print"/>
            <a:srcRect/>
            <a:stretch>
              <a:fillRect/>
            </a:stretch>
          </p:blipFill>
          <p:spPr bwMode="auto">
            <a:xfrm>
              <a:off x="0" y="0"/>
              <a:ext cx="7056" cy="3784"/>
            </a:xfrm>
            <a:prstGeom prst="rect">
              <a:avLst/>
            </a:prstGeom>
            <a:noFill/>
            <a:ln w="12700" cap="flat">
              <a:noFill/>
              <a:miter lim="800000"/>
              <a:headEnd/>
              <a:tailEnd/>
            </a:ln>
          </p:spPr>
        </p:pic>
      </p:grpSp>
      <p:pic>
        <p:nvPicPr>
          <p:cNvPr id="6" name="Picture 6"/>
          <p:cNvPicPr>
            <a:picLocks noChangeAspect="1" noChangeArrowheads="1"/>
          </p:cNvPicPr>
          <p:nvPr/>
        </p:nvPicPr>
        <p:blipFill>
          <a:blip r:embed="rId4" cstate="print">
            <a:lum bright="-12000"/>
          </a:blip>
          <a:srcRect/>
          <a:stretch>
            <a:fillRect/>
          </a:stretch>
        </p:blipFill>
        <p:spPr bwMode="auto">
          <a:xfrm>
            <a:off x="3733800" y="3429000"/>
            <a:ext cx="2209800" cy="1828800"/>
          </a:xfrm>
          <a:prstGeom prst="rect">
            <a:avLst/>
          </a:prstGeom>
          <a:ln>
            <a:noFill/>
          </a:ln>
          <a:effectLst>
            <a:softEdge rad="112500"/>
          </a:effectLst>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u="sng" dirty="0" smtClean="0"/>
              <a:t>Problem and Possible Solution</a:t>
            </a:r>
            <a:endParaRPr lang="en-US" b="1" u="sng" dirty="0"/>
          </a:p>
        </p:txBody>
      </p:sp>
      <p:sp>
        <p:nvSpPr>
          <p:cNvPr id="4" name="Content Placeholder 3"/>
          <p:cNvSpPr>
            <a:spLocks noGrp="1"/>
          </p:cNvSpPr>
          <p:nvPr>
            <p:ph idx="1"/>
          </p:nvPr>
        </p:nvSpPr>
        <p:spPr>
          <a:xfrm>
            <a:off x="304800" y="1828800"/>
            <a:ext cx="8503920" cy="2511552"/>
          </a:xfrm>
        </p:spPr>
        <p:txBody>
          <a:bodyPr>
            <a:normAutofit/>
          </a:bodyPr>
          <a:lstStyle/>
          <a:p>
            <a:r>
              <a:rPr lang="en-US" sz="2800" dirty="0" smtClean="0"/>
              <a:t>Many ideas are introduced but few are elaborated and deepened. </a:t>
            </a:r>
            <a:r>
              <a:rPr lang="en-US" sz="1050" dirty="0" smtClean="0"/>
              <a:t>(1) </a:t>
            </a:r>
          </a:p>
          <a:p>
            <a:r>
              <a:rPr lang="en-US" sz="2800" dirty="0" smtClean="0"/>
              <a:t>Conceptual understanding  </a:t>
            </a:r>
            <a:r>
              <a:rPr lang="en-US" sz="2800" b="1" i="1" u="sng" dirty="0" smtClean="0"/>
              <a:t>requires a higher-level, integrative thinking ability </a:t>
            </a:r>
            <a:r>
              <a:rPr lang="en-US" sz="2800" dirty="0" smtClean="0"/>
              <a:t>that needs to be taught </a:t>
            </a:r>
            <a:r>
              <a:rPr lang="en-US" sz="2800" b="1" i="1" u="sng" dirty="0" smtClean="0"/>
              <a:t>systematically</a:t>
            </a:r>
            <a:r>
              <a:rPr lang="en-US" sz="2800" dirty="0" smtClean="0"/>
              <a:t> through all levels of schooling. </a:t>
            </a:r>
            <a:r>
              <a:rPr lang="en-US" sz="1050" dirty="0" smtClean="0"/>
              <a:t>(2)</a:t>
            </a:r>
          </a:p>
          <a:p>
            <a:pPr>
              <a:buNone/>
            </a:pPr>
            <a:endParaRPr lang="en-US" dirty="0"/>
          </a:p>
        </p:txBody>
      </p:sp>
      <p:sp>
        <p:nvSpPr>
          <p:cNvPr id="5" name="Text Box 1027"/>
          <p:cNvSpPr txBox="1">
            <a:spLocks noChangeArrowheads="1"/>
          </p:cNvSpPr>
          <p:nvPr/>
        </p:nvSpPr>
        <p:spPr bwMode="auto">
          <a:xfrm>
            <a:off x="609600" y="5867400"/>
            <a:ext cx="7772400" cy="846386"/>
          </a:xfrm>
          <a:prstGeom prst="rect">
            <a:avLst/>
          </a:prstGeom>
          <a:noFill/>
          <a:ln w="9525">
            <a:noFill/>
            <a:miter lim="800000"/>
            <a:headEnd/>
            <a:tailEnd/>
          </a:ln>
          <a:effectLst/>
        </p:spPr>
        <p:txBody>
          <a:bodyPr>
            <a:spAutoFit/>
          </a:bodyPr>
          <a:lstStyle/>
          <a:p>
            <a:pPr marL="457200" indent="-457200" eaLnBrk="1" hangingPunct="1">
              <a:spcBef>
                <a:spcPct val="50000"/>
              </a:spcBef>
              <a:buAutoNum type="arabicParenBoth"/>
            </a:pPr>
            <a:r>
              <a:rPr lang="en-US" sz="1400" b="1" dirty="0" smtClean="0">
                <a:solidFill>
                  <a:srgbClr val="6D1705"/>
                </a:solidFill>
              </a:rPr>
              <a:t>Source</a:t>
            </a:r>
            <a:r>
              <a:rPr lang="en-US" sz="1400" b="1" dirty="0">
                <a:solidFill>
                  <a:srgbClr val="6D1705"/>
                </a:solidFill>
              </a:rPr>
              <a:t>:</a:t>
            </a:r>
            <a:r>
              <a:rPr lang="en-US" sz="1400" dirty="0">
                <a:solidFill>
                  <a:srgbClr val="6D1705"/>
                </a:solidFill>
              </a:rPr>
              <a:t>  Parker, W.C. (1991).  </a:t>
            </a:r>
            <a:r>
              <a:rPr lang="en-US" sz="1400" i="1" dirty="0">
                <a:solidFill>
                  <a:srgbClr val="6D1705"/>
                </a:solidFill>
              </a:rPr>
              <a:t>Renewing The Social Studies Curriculum. </a:t>
            </a:r>
            <a:endParaRPr lang="en-US" sz="1400" i="1" dirty="0" smtClean="0">
              <a:solidFill>
                <a:srgbClr val="6D1705"/>
              </a:solidFill>
            </a:endParaRPr>
          </a:p>
          <a:p>
            <a:pPr marL="457200" indent="-457200">
              <a:spcBef>
                <a:spcPct val="50000"/>
              </a:spcBef>
              <a:buFontTx/>
              <a:buAutoNum type="arabicParenBoth"/>
            </a:pPr>
            <a:r>
              <a:rPr lang="en-US" sz="1400" b="1" dirty="0" smtClean="0">
                <a:solidFill>
                  <a:srgbClr val="6D1705"/>
                </a:solidFill>
              </a:rPr>
              <a:t>Source:</a:t>
            </a:r>
            <a:r>
              <a:rPr lang="en-US" sz="1400" dirty="0" smtClean="0">
                <a:solidFill>
                  <a:srgbClr val="6D1705"/>
                </a:solidFill>
              </a:rPr>
              <a:t> Erickson, H.L. (2002). </a:t>
            </a:r>
            <a:r>
              <a:rPr lang="en-US" sz="1400" i="1" dirty="0" smtClean="0">
                <a:solidFill>
                  <a:srgbClr val="6D1705"/>
                </a:solidFill>
              </a:rPr>
              <a:t>Concept-Based Curriculum and Instruction: Teaching Beyond the Facts</a:t>
            </a:r>
            <a:r>
              <a:rPr lang="en-US" sz="1400" dirty="0" smtClean="0">
                <a:solidFill>
                  <a:srgbClr val="6D1705"/>
                </a:solidFill>
              </a:rPr>
              <a:t>. p. 8. </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Impact of Concept-Based Instruction</a:t>
            </a:r>
            <a:endParaRPr lang="en-US" b="1" u="sng" dirty="0"/>
          </a:p>
        </p:txBody>
      </p:sp>
      <p:pic>
        <p:nvPicPr>
          <p:cNvPr id="1026" name="Picture 2" descr="C:\Documents and Settings\Robby\My Documents\My Pictures\Picture2.wmf"/>
          <p:cNvPicPr>
            <a:picLocks noChangeAspect="1" noChangeArrowheads="1"/>
          </p:cNvPicPr>
          <p:nvPr/>
        </p:nvPicPr>
        <p:blipFill>
          <a:blip r:embed="rId2" cstate="print"/>
          <a:srcRect/>
          <a:stretch>
            <a:fillRect/>
          </a:stretch>
        </p:blipFill>
        <p:spPr bwMode="auto">
          <a:xfrm>
            <a:off x="152400" y="1676400"/>
            <a:ext cx="8686800" cy="4743450"/>
          </a:xfrm>
          <a:prstGeom prst="rect">
            <a:avLst/>
          </a:prstGeom>
          <a:ln>
            <a:noFill/>
          </a:ln>
          <a:effectLst>
            <a:softEdge rad="112500"/>
          </a:effectLst>
        </p:spPr>
      </p:pic>
      <p:cxnSp>
        <p:nvCxnSpPr>
          <p:cNvPr id="5" name="Straight Connector 4"/>
          <p:cNvCxnSpPr/>
          <p:nvPr/>
        </p:nvCxnSpPr>
        <p:spPr>
          <a:xfrm rot="5400000" flipH="1" flipV="1">
            <a:off x="2362200" y="5029200"/>
            <a:ext cx="609600"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6" name="Straight Connector 5"/>
          <p:cNvCxnSpPr/>
          <p:nvPr/>
        </p:nvCxnSpPr>
        <p:spPr>
          <a:xfrm rot="5400000" flipH="1" flipV="1">
            <a:off x="3390106" y="4610100"/>
            <a:ext cx="1448594" cy="794"/>
          </a:xfrm>
          <a:prstGeom prst="line">
            <a:avLst/>
          </a:prstGeom>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rot="5400000" flipH="1" flipV="1">
            <a:off x="5182394" y="3886200"/>
            <a:ext cx="2894806" cy="794"/>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70" decel="100000"/>
                                        <p:tgtEl>
                                          <p:spTgt spid="6"/>
                                        </p:tgtEl>
                                      </p:cBhvr>
                                    </p:animEffect>
                                    <p:animScale>
                                      <p:cBhvr>
                                        <p:cTn id="19" dur="770" decel="100000"/>
                                        <p:tgtEl>
                                          <p:spTgt spid="6"/>
                                        </p:tgtEl>
                                      </p:cBhvr>
                                      <p:from x="10000" y="10000"/>
                                      <p:to x="200000" y="450000"/>
                                    </p:animScale>
                                    <p:animScale>
                                      <p:cBhvr>
                                        <p:cTn id="20" dur="1230" accel="100000" fill="hold">
                                          <p:stCondLst>
                                            <p:cond delay="770"/>
                                          </p:stCondLst>
                                        </p:cTn>
                                        <p:tgtEl>
                                          <p:spTgt spid="6"/>
                                        </p:tgtEl>
                                      </p:cBhvr>
                                      <p:from x="200000" y="450000"/>
                                      <p:to x="100000" y="100000"/>
                                    </p:animScale>
                                    <p:set>
                                      <p:cBhvr>
                                        <p:cTn id="21" dur="770" fill="hold"/>
                                        <p:tgtEl>
                                          <p:spTgt spid="6"/>
                                        </p:tgtEl>
                                        <p:attrNameLst>
                                          <p:attrName>ppt_x</p:attrName>
                                        </p:attrNameLst>
                                      </p:cBhvr>
                                      <p:to>
                                        <p:strVal val="(0.5)"/>
                                      </p:to>
                                    </p:set>
                                    <p:anim from="(0.5)" to="(#ppt_x)" calcmode="lin" valueType="num">
                                      <p:cBhvr>
                                        <p:cTn id="22" dur="1230" accel="100000" fill="hold">
                                          <p:stCondLst>
                                            <p:cond delay="770"/>
                                          </p:stCondLst>
                                        </p:cTn>
                                        <p:tgtEl>
                                          <p:spTgt spid="6"/>
                                        </p:tgtEl>
                                        <p:attrNameLst>
                                          <p:attrName>ppt_x</p:attrName>
                                        </p:attrNameLst>
                                      </p:cBhvr>
                                    </p:anim>
                                    <p:set>
                                      <p:cBhvr>
                                        <p:cTn id="23" dur="770" fill="hold"/>
                                        <p:tgtEl>
                                          <p:spTgt spid="6"/>
                                        </p:tgtEl>
                                        <p:attrNameLst>
                                          <p:attrName>ppt_y</p:attrName>
                                        </p:attrNameLst>
                                      </p:cBhvr>
                                      <p:to>
                                        <p:strVal val="(#ppt_y+0.4)"/>
                                      </p:to>
                                    </p:set>
                                    <p:anim from="(#ppt_y+0.4)" to="(#ppt_y)" calcmode="lin" valueType="num">
                                      <p:cBhvr>
                                        <p:cTn id="24" dur="1230" accel="100000" fill="hold">
                                          <p:stCondLst>
                                            <p:cond delay="770"/>
                                          </p:stCondLst>
                                        </p:cTn>
                                        <p:tgtEl>
                                          <p:spTgt spid="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770" decel="100000"/>
                                        <p:tgtEl>
                                          <p:spTgt spid="9"/>
                                        </p:tgtEl>
                                      </p:cBhvr>
                                    </p:animEffect>
                                    <p:animScale>
                                      <p:cBhvr>
                                        <p:cTn id="30" dur="770" decel="100000"/>
                                        <p:tgtEl>
                                          <p:spTgt spid="9"/>
                                        </p:tgtEl>
                                      </p:cBhvr>
                                      <p:from x="10000" y="10000"/>
                                      <p:to x="200000" y="450000"/>
                                    </p:animScale>
                                    <p:animScale>
                                      <p:cBhvr>
                                        <p:cTn id="31" dur="1230" accel="100000" fill="hold">
                                          <p:stCondLst>
                                            <p:cond delay="770"/>
                                          </p:stCondLst>
                                        </p:cTn>
                                        <p:tgtEl>
                                          <p:spTgt spid="9"/>
                                        </p:tgtEl>
                                      </p:cBhvr>
                                      <p:from x="200000" y="450000"/>
                                      <p:to x="100000" y="100000"/>
                                    </p:animScale>
                                    <p:set>
                                      <p:cBhvr>
                                        <p:cTn id="32" dur="770" fill="hold"/>
                                        <p:tgtEl>
                                          <p:spTgt spid="9"/>
                                        </p:tgtEl>
                                        <p:attrNameLst>
                                          <p:attrName>ppt_x</p:attrName>
                                        </p:attrNameLst>
                                      </p:cBhvr>
                                      <p:to>
                                        <p:strVal val="(0.5)"/>
                                      </p:to>
                                    </p:set>
                                    <p:anim from="(0.5)" to="(#ppt_x)" calcmode="lin" valueType="num">
                                      <p:cBhvr>
                                        <p:cTn id="33" dur="1230" accel="100000" fill="hold">
                                          <p:stCondLst>
                                            <p:cond delay="770"/>
                                          </p:stCondLst>
                                        </p:cTn>
                                        <p:tgtEl>
                                          <p:spTgt spid="9"/>
                                        </p:tgtEl>
                                        <p:attrNameLst>
                                          <p:attrName>ppt_x</p:attrName>
                                        </p:attrNameLst>
                                      </p:cBhvr>
                                    </p:anim>
                                    <p:set>
                                      <p:cBhvr>
                                        <p:cTn id="34" dur="770" fill="hold"/>
                                        <p:tgtEl>
                                          <p:spTgt spid="9"/>
                                        </p:tgtEl>
                                        <p:attrNameLst>
                                          <p:attrName>ppt_y</p:attrName>
                                        </p:attrNameLst>
                                      </p:cBhvr>
                                      <p:to>
                                        <p:strVal val="(#ppt_y+0.4)"/>
                                      </p:to>
                                    </p:set>
                                    <p:anim from="(#ppt_y+0.4)" to="(#ppt_y)" calcmode="lin" valueType="num">
                                      <p:cBhvr>
                                        <p:cTn id="3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Conceptual Flow</a:t>
            </a:r>
            <a:endParaRPr lang="en-US" b="1" u="sng" dirty="0"/>
          </a:p>
        </p:txBody>
      </p:sp>
      <p:graphicFrame>
        <p:nvGraphicFramePr>
          <p:cNvPr id="3" name="Diagram 2"/>
          <p:cNvGraphicFramePr/>
          <p:nvPr/>
        </p:nvGraphicFramePr>
        <p:xfrm>
          <a:off x="228600" y="13970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81000" y="5105400"/>
            <a:ext cx="4800600" cy="95410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dirty="0" smtClean="0">
                <a:solidFill>
                  <a:schemeClr val="tx1"/>
                </a:solidFill>
              </a:rPr>
              <a:t>We cannot confuse amassing information with learning.</a:t>
            </a:r>
            <a:endParaRPr lang="en-US" sz="2800" dirty="0">
              <a:solidFill>
                <a:schemeClr val="tx1"/>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E5F016D-31B8-4C30-82D0-BB2C62B291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2FC94DC3-1FB9-488C-8ED2-0DBAAEDA217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C2505ADF-6987-4610-84D9-BE07F2F931B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D3D61C68-0798-43DE-A5DC-3020232AFFC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smtClean="0"/>
              <a:t>The Conceptual Relationship</a:t>
            </a:r>
            <a:endParaRPr lang="en-US" sz="4000" b="1" u="sng" dirty="0"/>
          </a:p>
        </p:txBody>
      </p:sp>
      <p:sp>
        <p:nvSpPr>
          <p:cNvPr id="3" name="Footer Placeholder 2"/>
          <p:cNvSpPr>
            <a:spLocks noGrp="1"/>
          </p:cNvSpPr>
          <p:nvPr>
            <p:ph type="ftr" sz="quarter" idx="11"/>
          </p:nvPr>
        </p:nvSpPr>
        <p:spPr/>
        <p:txBody>
          <a:bodyPr/>
          <a:lstStyle/>
          <a:p>
            <a:r>
              <a:rPr lang="en-US" smtClean="0"/>
              <a:t>(c) 2009 AIHE</a:t>
            </a:r>
            <a:endParaRPr lang="en-US"/>
          </a:p>
        </p:txBody>
      </p:sp>
      <p:graphicFrame>
        <p:nvGraphicFramePr>
          <p:cNvPr id="4" name="Diagram 3"/>
          <p:cNvGraphicFramePr/>
          <p:nvPr>
            <p:extLst>
              <p:ext uri="{D42A27DB-BD31-4B8C-83A1-F6EECF244321}">
                <p14:modId xmlns:p14="http://schemas.microsoft.com/office/powerpoint/2010/main" val="1170410753"/>
              </p:ext>
            </p:extLst>
          </p:nvPr>
        </p:nvGraphicFramePr>
        <p:xfrm>
          <a:off x="-914400" y="1895987"/>
          <a:ext cx="82296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58469" y="2488442"/>
            <a:ext cx="27432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t>The conceptual relationship is based on using facts to define, explain, and build the overall concept.</a:t>
            </a:r>
            <a:endParaRPr lang="en-US" sz="2400" dirty="0"/>
          </a:p>
        </p:txBody>
      </p:sp>
      <p:cxnSp>
        <p:nvCxnSpPr>
          <p:cNvPr id="7" name="Straight Connector 6"/>
          <p:cNvCxnSpPr/>
          <p:nvPr/>
        </p:nvCxnSpPr>
        <p:spPr>
          <a:xfrm flipV="1">
            <a:off x="3200400" y="2488442"/>
            <a:ext cx="0" cy="407158"/>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4038600" y="3733800"/>
            <a:ext cx="4572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3200400" y="4648200"/>
            <a:ext cx="0" cy="381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H="1">
            <a:off x="1905000" y="3733800"/>
            <a:ext cx="4572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58534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431</TotalTime>
  <Words>568</Words>
  <Application>Microsoft Office PowerPoint</Application>
  <PresentationFormat>On-screen Show (4:3)</PresentationFormat>
  <Paragraphs>84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Precedent</vt:lpstr>
      <vt:lpstr>Concept-Based Instruction</vt:lpstr>
      <vt:lpstr>Some BIG Issues</vt:lpstr>
      <vt:lpstr>Other Issues</vt:lpstr>
      <vt:lpstr>What is a concept and why should we use them?</vt:lpstr>
      <vt:lpstr>Role of a Concept</vt:lpstr>
      <vt:lpstr>Problem and Possible Solution</vt:lpstr>
      <vt:lpstr>Impact of Concept-Based Instruction</vt:lpstr>
      <vt:lpstr>Conceptual Flow</vt:lpstr>
      <vt:lpstr>The Conceptual Relationship</vt:lpstr>
      <vt:lpstr>Macro and Micro Concepts</vt:lpstr>
      <vt:lpstr>Intra-Conceptual Relationship</vt:lpstr>
      <vt:lpstr>Concept-Based Instruction in Action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Flow</dc:title>
  <dc:creator>Robert W. Brown Jr.</dc:creator>
  <cp:lastModifiedBy>Robby</cp:lastModifiedBy>
  <cp:revision>53</cp:revision>
  <dcterms:created xsi:type="dcterms:W3CDTF">2010-02-24T13:11:39Z</dcterms:created>
  <dcterms:modified xsi:type="dcterms:W3CDTF">2011-10-03T14:30:59Z</dcterms:modified>
</cp:coreProperties>
</file>