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4438CB-1AB8-41AC-A5E1-464AC9A4DA5B}"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4438CB-1AB8-41AC-A5E1-464AC9A4DA5B}"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4438CB-1AB8-41AC-A5E1-464AC9A4DA5B}"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4438CB-1AB8-41AC-A5E1-464AC9A4DA5B}"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438CB-1AB8-41AC-A5E1-464AC9A4DA5B}" type="datetimeFigureOut">
              <a:rPr lang="en-US" smtClean="0"/>
              <a:pPr/>
              <a:t>5/22/2013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4438CB-1AB8-41AC-A5E1-464AC9A4DA5B}" type="datetimeFigureOut">
              <a:rPr lang="en-US" smtClean="0"/>
              <a:pPr/>
              <a:t>5/22/2013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4438CB-1AB8-41AC-A5E1-464AC9A4DA5B}" type="datetimeFigureOut">
              <a:rPr lang="en-US" smtClean="0"/>
              <a:pPr/>
              <a:t>5/22/2013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4438CB-1AB8-41AC-A5E1-464AC9A4DA5B}" type="datetimeFigureOut">
              <a:rPr lang="en-US" smtClean="0"/>
              <a:pPr/>
              <a:t>5/22/2013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438CB-1AB8-41AC-A5E1-464AC9A4DA5B}" type="datetimeFigureOut">
              <a:rPr lang="en-US" smtClean="0"/>
              <a:pPr/>
              <a:t>5/22/2013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438CB-1AB8-41AC-A5E1-464AC9A4DA5B}" type="datetimeFigureOut">
              <a:rPr lang="en-US" smtClean="0"/>
              <a:pPr/>
              <a:t>5/22/2013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438CB-1AB8-41AC-A5E1-464AC9A4DA5B}" type="datetimeFigureOut">
              <a:rPr lang="en-US" smtClean="0"/>
              <a:pPr/>
              <a:t>5/22/2013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1EFB4-FB6F-4AD1-85D7-8890106F49F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438CB-1AB8-41AC-A5E1-464AC9A4DA5B}" type="datetimeFigureOut">
              <a:rPr lang="en-US" smtClean="0"/>
              <a:pPr/>
              <a:t>5/22/2013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1EFB4-FB6F-4AD1-85D7-8890106F49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1981200"/>
          <a:ext cx="8458200" cy="3096840"/>
        </p:xfrm>
        <a:graphic>
          <a:graphicData uri="http://schemas.openxmlformats.org/drawingml/2006/table">
            <a:tbl>
              <a:tblPr>
                <a:tableStyleId>{8A107856-5554-42FB-B03E-39F5DBC370BA}</a:tableStyleId>
              </a:tblPr>
              <a:tblGrid>
                <a:gridCol w="1691640"/>
                <a:gridCol w="1691640"/>
                <a:gridCol w="1691640"/>
                <a:gridCol w="1691640"/>
                <a:gridCol w="1691640"/>
              </a:tblGrid>
              <a:tr h="64632">
                <a:tc>
                  <a:txBody>
                    <a:bodyPr/>
                    <a:lstStyle/>
                    <a:p>
                      <a:pPr algn="ctr"/>
                      <a:r>
                        <a:rPr lang="en-US" sz="1200" b="1" dirty="0">
                          <a:solidFill>
                            <a:schemeClr val="bg1"/>
                          </a:solidFill>
                          <a:latin typeface="Times New Roman" pitchFamily="18" charset="0"/>
                          <a:cs typeface="Times New Roman" pitchFamily="18" charset="0"/>
                        </a:rPr>
                        <a:t>CATEGORY </a:t>
                      </a:r>
                    </a:p>
                  </a:txBody>
                  <a:tcPr marL="34151" marR="34151" marT="17076" marB="17076" anchor="b">
                    <a:solidFill>
                      <a:schemeClr val="accent2"/>
                    </a:solidFill>
                  </a:tcPr>
                </a:tc>
                <a:tc>
                  <a:txBody>
                    <a:bodyPr/>
                    <a:lstStyle/>
                    <a:p>
                      <a:pPr algn="l"/>
                      <a:r>
                        <a:rPr lang="en-US" sz="1200" b="1" dirty="0" smtClean="0">
                          <a:solidFill>
                            <a:schemeClr val="bg1"/>
                          </a:solidFill>
                          <a:latin typeface="Times New Roman" pitchFamily="18" charset="0"/>
                          <a:cs typeface="Times New Roman" pitchFamily="18" charset="0"/>
                        </a:rPr>
                        <a:t>3</a:t>
                      </a:r>
                      <a:endParaRPr lang="en-US" sz="1200" b="1" dirty="0">
                        <a:solidFill>
                          <a:schemeClr val="bg1"/>
                        </a:solidFill>
                        <a:latin typeface="Times New Roman" pitchFamily="18" charset="0"/>
                        <a:cs typeface="Times New Roman" pitchFamily="18" charset="0"/>
                      </a:endParaRPr>
                    </a:p>
                  </a:txBody>
                  <a:tcPr marL="34151" marR="34151" marT="17076" marB="17076" anchor="b">
                    <a:solidFill>
                      <a:schemeClr val="accent2"/>
                    </a:solidFill>
                  </a:tcPr>
                </a:tc>
                <a:tc>
                  <a:txBody>
                    <a:bodyPr/>
                    <a:lstStyle/>
                    <a:p>
                      <a:pPr algn="l"/>
                      <a:r>
                        <a:rPr lang="en-US" sz="1200" b="1" dirty="0" smtClean="0">
                          <a:solidFill>
                            <a:schemeClr val="bg1"/>
                          </a:solidFill>
                          <a:latin typeface="Times New Roman" pitchFamily="18" charset="0"/>
                          <a:cs typeface="Times New Roman" pitchFamily="18" charset="0"/>
                        </a:rPr>
                        <a:t>2</a:t>
                      </a:r>
                      <a:endParaRPr lang="en-US" sz="1200" b="1" dirty="0">
                        <a:solidFill>
                          <a:schemeClr val="bg1"/>
                        </a:solidFill>
                        <a:latin typeface="Times New Roman" pitchFamily="18" charset="0"/>
                        <a:cs typeface="Times New Roman" pitchFamily="18" charset="0"/>
                      </a:endParaRPr>
                    </a:p>
                  </a:txBody>
                  <a:tcPr marL="34151" marR="34151" marT="17076" marB="17076" anchor="b">
                    <a:solidFill>
                      <a:schemeClr val="accent2"/>
                    </a:solidFill>
                  </a:tcPr>
                </a:tc>
                <a:tc>
                  <a:txBody>
                    <a:bodyPr/>
                    <a:lstStyle/>
                    <a:p>
                      <a:pPr algn="l"/>
                      <a:r>
                        <a:rPr lang="en-US" sz="1200" b="1" dirty="0" smtClean="0">
                          <a:solidFill>
                            <a:schemeClr val="bg1"/>
                          </a:solidFill>
                          <a:latin typeface="Times New Roman" pitchFamily="18" charset="0"/>
                          <a:cs typeface="Times New Roman" pitchFamily="18" charset="0"/>
                        </a:rPr>
                        <a:t>1</a:t>
                      </a:r>
                      <a:endParaRPr lang="en-US" sz="1200" b="1" dirty="0">
                        <a:solidFill>
                          <a:schemeClr val="bg1"/>
                        </a:solidFill>
                        <a:latin typeface="Times New Roman" pitchFamily="18" charset="0"/>
                        <a:cs typeface="Times New Roman" pitchFamily="18" charset="0"/>
                      </a:endParaRPr>
                    </a:p>
                  </a:txBody>
                  <a:tcPr marL="34151" marR="34151" marT="17076" marB="17076" anchor="b">
                    <a:solidFill>
                      <a:schemeClr val="accent2"/>
                    </a:solidFill>
                  </a:tcPr>
                </a:tc>
                <a:tc>
                  <a:txBody>
                    <a:bodyPr/>
                    <a:lstStyle/>
                    <a:p>
                      <a:pPr algn="l"/>
                      <a:r>
                        <a:rPr lang="en-US" sz="1200" b="1" dirty="0" smtClean="0">
                          <a:solidFill>
                            <a:schemeClr val="bg1"/>
                          </a:solidFill>
                          <a:latin typeface="Times New Roman" pitchFamily="18" charset="0"/>
                          <a:cs typeface="Times New Roman" pitchFamily="18" charset="0"/>
                        </a:rPr>
                        <a:t>0</a:t>
                      </a:r>
                      <a:endParaRPr lang="en-US" sz="1200" b="1" dirty="0">
                        <a:solidFill>
                          <a:schemeClr val="bg1"/>
                        </a:solidFill>
                        <a:latin typeface="Times New Roman" pitchFamily="18" charset="0"/>
                        <a:cs typeface="Times New Roman" pitchFamily="18" charset="0"/>
                      </a:endParaRPr>
                    </a:p>
                  </a:txBody>
                  <a:tcPr marL="34151" marR="34151" marT="17076" marB="17076" anchor="b">
                    <a:solidFill>
                      <a:schemeClr val="accent2"/>
                    </a:solidFill>
                  </a:tcPr>
                </a:tc>
              </a:tr>
              <a:tr h="461158">
                <a:tc>
                  <a:txBody>
                    <a:bodyPr/>
                    <a:lstStyle/>
                    <a:p>
                      <a:pPr algn="l"/>
                      <a:r>
                        <a:rPr lang="en-US" sz="1200" dirty="0">
                          <a:solidFill>
                            <a:schemeClr val="bg1"/>
                          </a:solidFill>
                          <a:latin typeface="Times New Roman" pitchFamily="18" charset="0"/>
                          <a:cs typeface="Times New Roman" pitchFamily="18" charset="0"/>
                        </a:rPr>
                        <a:t>Required Elements </a:t>
                      </a:r>
                    </a:p>
                  </a:txBody>
                  <a:tcPr marL="34151" marR="34151" marT="17076" marB="17076">
                    <a:solidFill>
                      <a:schemeClr val="accent2"/>
                    </a:solidFill>
                  </a:tcPr>
                </a:tc>
                <a:tc>
                  <a:txBody>
                    <a:bodyPr/>
                    <a:lstStyle/>
                    <a:p>
                      <a:pPr algn="l"/>
                      <a:r>
                        <a:rPr lang="en-US" sz="1200" dirty="0">
                          <a:latin typeface="Times New Roman" pitchFamily="18" charset="0"/>
                          <a:cs typeface="Times New Roman" pitchFamily="18" charset="0"/>
                        </a:rPr>
                        <a:t>The poster includes all required elements as well as additional information. </a:t>
                      </a:r>
                    </a:p>
                  </a:txBody>
                  <a:tcPr marL="34151" marR="34151" marT="17076" marB="17076"/>
                </a:tc>
                <a:tc>
                  <a:txBody>
                    <a:bodyPr/>
                    <a:lstStyle/>
                    <a:p>
                      <a:pPr algn="l"/>
                      <a:r>
                        <a:rPr lang="en-US" sz="1200" dirty="0">
                          <a:latin typeface="Times New Roman" pitchFamily="18" charset="0"/>
                          <a:cs typeface="Times New Roman" pitchFamily="18" charset="0"/>
                        </a:rPr>
                        <a:t>All required elements are included on the poster. </a:t>
                      </a:r>
                    </a:p>
                  </a:txBody>
                  <a:tcPr marL="34151" marR="34151" marT="17076" marB="17076"/>
                </a:tc>
                <a:tc>
                  <a:txBody>
                    <a:bodyPr/>
                    <a:lstStyle/>
                    <a:p>
                      <a:pPr algn="l"/>
                      <a:r>
                        <a:rPr lang="en-US" sz="1200" dirty="0">
                          <a:latin typeface="Times New Roman" pitchFamily="18" charset="0"/>
                          <a:cs typeface="Times New Roman" pitchFamily="18" charset="0"/>
                        </a:rPr>
                        <a:t>All but 1 of the required elements are included on the poster. </a:t>
                      </a:r>
                    </a:p>
                  </a:txBody>
                  <a:tcPr marL="34151" marR="34151" marT="17076" marB="17076"/>
                </a:tc>
                <a:tc>
                  <a:txBody>
                    <a:bodyPr/>
                    <a:lstStyle/>
                    <a:p>
                      <a:pPr algn="l"/>
                      <a:r>
                        <a:rPr lang="en-US" sz="1200" dirty="0">
                          <a:latin typeface="Times New Roman" pitchFamily="18" charset="0"/>
                          <a:cs typeface="Times New Roman" pitchFamily="18" charset="0"/>
                        </a:rPr>
                        <a:t>Several required elements were missing. </a:t>
                      </a:r>
                    </a:p>
                  </a:txBody>
                  <a:tcPr marL="34151" marR="34151" marT="17076" marB="17076"/>
                </a:tc>
              </a:tr>
              <a:tr h="793193">
                <a:tc>
                  <a:txBody>
                    <a:bodyPr/>
                    <a:lstStyle/>
                    <a:p>
                      <a:pPr algn="l"/>
                      <a:r>
                        <a:rPr lang="en-US" sz="1200" dirty="0">
                          <a:solidFill>
                            <a:schemeClr val="bg1"/>
                          </a:solidFill>
                          <a:latin typeface="Times New Roman" pitchFamily="18" charset="0"/>
                          <a:cs typeface="Times New Roman" pitchFamily="18" charset="0"/>
                        </a:rPr>
                        <a:t>Graphics - Relevance </a:t>
                      </a:r>
                    </a:p>
                  </a:txBody>
                  <a:tcPr marL="34151" marR="34151" marT="17076" marB="17076">
                    <a:solidFill>
                      <a:schemeClr val="accent2"/>
                    </a:solidFill>
                  </a:tcPr>
                </a:tc>
                <a:tc>
                  <a:txBody>
                    <a:bodyPr/>
                    <a:lstStyle/>
                    <a:p>
                      <a:pPr algn="l"/>
                      <a:r>
                        <a:rPr lang="en-US" sz="1200" dirty="0">
                          <a:latin typeface="Times New Roman" pitchFamily="18" charset="0"/>
                          <a:cs typeface="Times New Roman" pitchFamily="18" charset="0"/>
                        </a:rPr>
                        <a:t>All graphics are related to the topic and make it easier to understand. All borrowed graphics have a source citation. </a:t>
                      </a:r>
                    </a:p>
                  </a:txBody>
                  <a:tcPr marL="34151" marR="34151" marT="17076" marB="17076"/>
                </a:tc>
                <a:tc>
                  <a:txBody>
                    <a:bodyPr/>
                    <a:lstStyle/>
                    <a:p>
                      <a:pPr algn="l"/>
                      <a:r>
                        <a:rPr lang="en-US" sz="1200" dirty="0">
                          <a:latin typeface="Times New Roman" pitchFamily="18" charset="0"/>
                          <a:cs typeface="Times New Roman" pitchFamily="18" charset="0"/>
                        </a:rPr>
                        <a:t>All graphics are related to the topic and most make it easier to understand. All borrowed graphics have a source citation. </a:t>
                      </a:r>
                    </a:p>
                  </a:txBody>
                  <a:tcPr marL="34151" marR="34151" marT="17076" marB="17076"/>
                </a:tc>
                <a:tc>
                  <a:txBody>
                    <a:bodyPr/>
                    <a:lstStyle/>
                    <a:p>
                      <a:pPr algn="l"/>
                      <a:r>
                        <a:rPr lang="en-US" sz="1200" dirty="0">
                          <a:latin typeface="Times New Roman" pitchFamily="18" charset="0"/>
                          <a:cs typeface="Times New Roman" pitchFamily="18" charset="0"/>
                        </a:rPr>
                        <a:t>All graphics relate to the topic. Most borrowed graphics have a source citation. </a:t>
                      </a:r>
                    </a:p>
                  </a:txBody>
                  <a:tcPr marL="34151" marR="34151" marT="17076" marB="17076"/>
                </a:tc>
                <a:tc>
                  <a:txBody>
                    <a:bodyPr/>
                    <a:lstStyle/>
                    <a:p>
                      <a:pPr algn="l"/>
                      <a:r>
                        <a:rPr lang="en-US" sz="1200">
                          <a:latin typeface="Times New Roman" pitchFamily="18" charset="0"/>
                          <a:cs typeface="Times New Roman" pitchFamily="18" charset="0"/>
                        </a:rPr>
                        <a:t>Graphics do not relate to the topic OR several borrowed graphics do not have a source citation. </a:t>
                      </a:r>
                    </a:p>
                  </a:txBody>
                  <a:tcPr marL="34151" marR="34151" marT="17076" marB="17076"/>
                </a:tc>
              </a:tr>
              <a:tr h="350481">
                <a:tc>
                  <a:txBody>
                    <a:bodyPr/>
                    <a:lstStyle/>
                    <a:p>
                      <a:pPr algn="l"/>
                      <a:r>
                        <a:rPr lang="en-US" sz="1200">
                          <a:solidFill>
                            <a:schemeClr val="bg1"/>
                          </a:solidFill>
                          <a:latin typeface="Times New Roman" pitchFamily="18" charset="0"/>
                          <a:cs typeface="Times New Roman" pitchFamily="18" charset="0"/>
                        </a:rPr>
                        <a:t>Content - Accuracy </a:t>
                      </a:r>
                    </a:p>
                  </a:txBody>
                  <a:tcPr marL="34151" marR="34151" marT="17076" marB="17076">
                    <a:solidFill>
                      <a:schemeClr val="accent2"/>
                    </a:solidFill>
                  </a:tcPr>
                </a:tc>
                <a:tc>
                  <a:txBody>
                    <a:bodyPr/>
                    <a:lstStyle/>
                    <a:p>
                      <a:pPr algn="l"/>
                      <a:r>
                        <a:rPr lang="en-US" sz="1200">
                          <a:latin typeface="Times New Roman" pitchFamily="18" charset="0"/>
                          <a:cs typeface="Times New Roman" pitchFamily="18" charset="0"/>
                        </a:rPr>
                        <a:t>At least 6 accurate facts are displayed on the poster. </a:t>
                      </a:r>
                    </a:p>
                  </a:txBody>
                  <a:tcPr marL="34151" marR="34151" marT="17076" marB="17076"/>
                </a:tc>
                <a:tc>
                  <a:txBody>
                    <a:bodyPr/>
                    <a:lstStyle/>
                    <a:p>
                      <a:pPr algn="l"/>
                      <a:r>
                        <a:rPr lang="en-US" sz="1200">
                          <a:latin typeface="Times New Roman" pitchFamily="18" charset="0"/>
                          <a:cs typeface="Times New Roman" pitchFamily="18" charset="0"/>
                        </a:rPr>
                        <a:t>4-5 accurate facts are displayed on the poster. </a:t>
                      </a:r>
                    </a:p>
                  </a:txBody>
                  <a:tcPr marL="34151" marR="34151" marT="17076" marB="17076"/>
                </a:tc>
                <a:tc>
                  <a:txBody>
                    <a:bodyPr/>
                    <a:lstStyle/>
                    <a:p>
                      <a:pPr algn="l"/>
                      <a:r>
                        <a:rPr lang="en-US" sz="1200" dirty="0">
                          <a:latin typeface="Times New Roman" pitchFamily="18" charset="0"/>
                          <a:cs typeface="Times New Roman" pitchFamily="18" charset="0"/>
                        </a:rPr>
                        <a:t>2-3 accurate facts are displayed on the poster. </a:t>
                      </a:r>
                    </a:p>
                  </a:txBody>
                  <a:tcPr marL="34151" marR="34151" marT="17076" marB="17076"/>
                </a:tc>
                <a:tc>
                  <a:txBody>
                    <a:bodyPr/>
                    <a:lstStyle/>
                    <a:p>
                      <a:pPr algn="l"/>
                      <a:r>
                        <a:rPr lang="en-US" sz="1200" dirty="0">
                          <a:latin typeface="Times New Roman" pitchFamily="18" charset="0"/>
                          <a:cs typeface="Times New Roman" pitchFamily="18" charset="0"/>
                        </a:rPr>
                        <a:t>Less than 2 accurate facts are displayed on the poster. </a:t>
                      </a:r>
                    </a:p>
                  </a:txBody>
                  <a:tcPr marL="34151" marR="34151" marT="17076" marB="17076"/>
                </a:tc>
              </a:tr>
              <a:tr h="516497">
                <a:tc>
                  <a:txBody>
                    <a:bodyPr/>
                    <a:lstStyle/>
                    <a:p>
                      <a:pPr algn="l"/>
                      <a:r>
                        <a:rPr lang="en-US" sz="1200" dirty="0">
                          <a:solidFill>
                            <a:schemeClr val="bg1"/>
                          </a:solidFill>
                          <a:latin typeface="Times New Roman" pitchFamily="18" charset="0"/>
                          <a:cs typeface="Times New Roman" pitchFamily="18" charset="0"/>
                        </a:rPr>
                        <a:t>Attractiveness </a:t>
                      </a:r>
                    </a:p>
                  </a:txBody>
                  <a:tcPr marL="34151" marR="34151" marT="17076" marB="17076">
                    <a:solidFill>
                      <a:schemeClr val="accent2"/>
                    </a:solidFill>
                  </a:tcPr>
                </a:tc>
                <a:tc>
                  <a:txBody>
                    <a:bodyPr/>
                    <a:lstStyle/>
                    <a:p>
                      <a:pPr algn="l"/>
                      <a:r>
                        <a:rPr lang="en-US" sz="1200">
                          <a:latin typeface="Times New Roman" pitchFamily="18" charset="0"/>
                          <a:cs typeface="Times New Roman" pitchFamily="18" charset="0"/>
                        </a:rPr>
                        <a:t>The poster is exceptionally attractive in terms of design, layout, and neatness. </a:t>
                      </a:r>
                    </a:p>
                  </a:txBody>
                  <a:tcPr marL="34151" marR="34151" marT="17076" marB="17076"/>
                </a:tc>
                <a:tc>
                  <a:txBody>
                    <a:bodyPr/>
                    <a:lstStyle/>
                    <a:p>
                      <a:pPr algn="l"/>
                      <a:r>
                        <a:rPr lang="en-US" sz="1200">
                          <a:latin typeface="Times New Roman" pitchFamily="18" charset="0"/>
                          <a:cs typeface="Times New Roman" pitchFamily="18" charset="0"/>
                        </a:rPr>
                        <a:t>The poster is attractive in terms of design, layout and neatness. </a:t>
                      </a:r>
                    </a:p>
                  </a:txBody>
                  <a:tcPr marL="34151" marR="34151" marT="17076" marB="17076"/>
                </a:tc>
                <a:tc>
                  <a:txBody>
                    <a:bodyPr/>
                    <a:lstStyle/>
                    <a:p>
                      <a:pPr algn="l"/>
                      <a:r>
                        <a:rPr lang="en-US" sz="1200">
                          <a:latin typeface="Times New Roman" pitchFamily="18" charset="0"/>
                          <a:cs typeface="Times New Roman" pitchFamily="18" charset="0"/>
                        </a:rPr>
                        <a:t>The poster is acceptably attractive though it may be a bit messy. </a:t>
                      </a:r>
                    </a:p>
                  </a:txBody>
                  <a:tcPr marL="34151" marR="34151" marT="17076" marB="17076"/>
                </a:tc>
                <a:tc>
                  <a:txBody>
                    <a:bodyPr/>
                    <a:lstStyle/>
                    <a:p>
                      <a:pPr algn="l"/>
                      <a:r>
                        <a:rPr lang="en-US" sz="1200" dirty="0">
                          <a:latin typeface="Times New Roman" pitchFamily="18" charset="0"/>
                          <a:cs typeface="Times New Roman" pitchFamily="18" charset="0"/>
                        </a:rPr>
                        <a:t>The poster is distractingly messy or very poorly designed. It is not attractive. </a:t>
                      </a:r>
                    </a:p>
                  </a:txBody>
                  <a:tcPr marL="34151" marR="34151" marT="17076" marB="17076"/>
                </a:tc>
              </a:tr>
            </a:tbl>
          </a:graphicData>
        </a:graphic>
      </p:graphicFrame>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p:cNvPicPr>
            <a:picLocks noChangeAspect="1"/>
          </p:cNvPicPr>
          <p:nvPr/>
        </p:nvPicPr>
        <p:blipFill>
          <a:blip r:embed="rId2" cstate="print"/>
          <a:srcRect/>
          <a:stretch>
            <a:fillRect/>
          </a:stretch>
        </p:blipFill>
        <p:spPr bwMode="auto">
          <a:xfrm>
            <a:off x="381000" y="5029200"/>
            <a:ext cx="8458200" cy="1347002"/>
          </a:xfrm>
          <a:prstGeom prst="rect">
            <a:avLst/>
          </a:prstGeom>
          <a:ln>
            <a:noFill/>
          </a:ln>
          <a:effectLst>
            <a:softEdge rad="112500"/>
          </a:effectLst>
        </p:spPr>
      </p:pic>
      <p:sp>
        <p:nvSpPr>
          <p:cNvPr id="1027" name="Rectangle 3"/>
          <p:cNvSpPr>
            <a:spLocks noChangeArrowheads="1"/>
          </p:cNvSpPr>
          <p:nvPr/>
        </p:nvSpPr>
        <p:spPr bwMode="auto">
          <a:xfrm>
            <a:off x="381000" y="685800"/>
            <a:ext cx="8534400"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000" b="1" dirty="0" smtClean="0">
                <a:latin typeface="Times New Roman" pitchFamily="18" charset="0"/>
                <a:ea typeface="Calibri" pitchFamily="34" charset="0"/>
                <a:cs typeface="Times New Roman" pitchFamily="18" charset="0"/>
              </a:rPr>
              <a:t>Dictators Poster</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Two Face</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Create a political Banner for one of the Dictators listed above that they would have used in their rise.  Create a banner for one of the dictators listed above depicted the terror that would ensue in their reign.  Both posters should be combined into a two face motif with one side depicting the promise and the other the reality.  The poster should depict at least three promises and three atrocities.  The poster should fit on one sheet of printer paper.  </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318</Words>
  <Application>Microsoft Office PowerPoint</Application>
  <PresentationFormat>On-screen Show (4:3)</PresentationFormat>
  <Paragraphs>27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Loyalsock Township School Distrcit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LTSD</dc:creator>
  <cp:lastModifiedBy>Potash, Larry</cp:lastModifiedBy>
  <cp:revision>2</cp:revision>
  <dcterms:created xsi:type="dcterms:W3CDTF">2010-04-26T12:41:43Z</dcterms:created>
  <dcterms:modified xsi:type="dcterms:W3CDTF">2013-05-22T11:59:16Z</dcterms:modified>
</cp:coreProperties>
</file>