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9" r:id="rId4"/>
    <p:sldId id="258" r:id="rId5"/>
    <p:sldId id="268" r:id="rId6"/>
    <p:sldId id="267" r:id="rId7"/>
    <p:sldId id="262" r:id="rId8"/>
    <p:sldId id="263" r:id="rId9"/>
    <p:sldId id="261" r:id="rId10"/>
    <p:sldId id="266" r:id="rId11"/>
    <p:sldId id="265"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2B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83" autoAdjust="0"/>
    <p:restoredTop sz="94660"/>
  </p:normalViewPr>
  <p:slideViewPr>
    <p:cSldViewPr>
      <p:cViewPr>
        <p:scale>
          <a:sx n="70" d="100"/>
          <a:sy n="70" d="100"/>
        </p:scale>
        <p:origin x="-37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66150DE-4CC6-403C-9F48-593AF4AB271B}" type="datetimeFigureOut">
              <a:rPr lang="en-US" smtClean="0"/>
              <a:pPr/>
              <a:t>5/10/2012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5777A2-2FF0-4845-98D5-62079D401B35}" type="slidenum">
              <a:rPr lang="en-US" smtClean="0"/>
              <a:pPr/>
              <a:t>‹#›</a:t>
            </a:fld>
            <a:endParaRPr lang="en-US"/>
          </a:p>
        </p:txBody>
      </p:sp>
    </p:spTree>
    <p:extLst>
      <p:ext uri="{BB962C8B-B14F-4D97-AF65-F5344CB8AC3E}">
        <p14:creationId xmlns:p14="http://schemas.microsoft.com/office/powerpoint/2010/main" val="6007060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B1F1C6-79ED-47CC-8BA5-F044971C0923}" type="datetimeFigureOut">
              <a:rPr lang="en-US" smtClean="0"/>
              <a:pPr/>
              <a:t>5/10/2012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127F2-E2D4-4E7F-A657-AF6708482D56}" type="slidenum">
              <a:rPr lang="en-US" smtClean="0"/>
              <a:pPr/>
              <a:t>‹#›</a:t>
            </a:fld>
            <a:endParaRPr lang="en-US"/>
          </a:p>
        </p:txBody>
      </p:sp>
    </p:spTree>
    <p:extLst>
      <p:ext uri="{BB962C8B-B14F-4D97-AF65-F5344CB8AC3E}">
        <p14:creationId xmlns:p14="http://schemas.microsoft.com/office/powerpoint/2010/main" val="2348038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D127F2-E2D4-4E7F-A657-AF6708482D56}"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0D127F2-E2D4-4E7F-A657-AF6708482D5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C3005CC5-E9F4-4E25-A16F-38B9CA7F712A}" type="slidenum">
              <a:rPr lang="en-US" smtClean="0"/>
              <a:pPr/>
              <a:t>‹#›</a:t>
            </a:fld>
            <a:endParaRPr lang="en-US"/>
          </a:p>
        </p:txBody>
      </p:sp>
      <p:sp>
        <p:nvSpPr>
          <p:cNvPr id="8" name="Title 7"/>
          <p:cNvSpPr>
            <a:spLocks noGrp="1"/>
          </p:cNvSpPr>
          <p:nvPr>
            <p:ph type="ctrTitle"/>
          </p:nvPr>
        </p:nvSpPr>
        <p:spPr>
          <a:xfrm>
            <a:off x="857224" y="4000504"/>
            <a:ext cx="7772400" cy="903534"/>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marR="9144" algn="l">
              <a:defRPr sz="3600" b="1" cap="none" spc="0" baseline="0">
                <a:ln/>
                <a:solidFill>
                  <a:schemeClr val="tx2">
                    <a:lumMod val="75000"/>
                  </a:schemeClr>
                </a:solidFill>
                <a:effectLst/>
              </a:defRPr>
            </a:lvl1pPr>
            <a:extLst/>
          </a:lstStyle>
          <a:p>
            <a:r>
              <a:rPr lang="en-US" altLang="ja-JP" smtClean="0"/>
              <a:t>Click to edit Master title style</a:t>
            </a:r>
            <a:endParaRPr lang="en-US" dirty="0"/>
          </a:p>
        </p:txBody>
      </p:sp>
      <p:sp>
        <p:nvSpPr>
          <p:cNvPr id="9" name="Subtitle 8"/>
          <p:cNvSpPr>
            <a:spLocks noGrp="1"/>
          </p:cNvSpPr>
          <p:nvPr>
            <p:ph type="subTitle" idx="1"/>
          </p:nvPr>
        </p:nvSpPr>
        <p:spPr>
          <a:xfrm>
            <a:off x="857224" y="5143512"/>
            <a:ext cx="7772400" cy="651504"/>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ltLang="ja-JP" smtClean="0"/>
              <a:t>Click to edit Master subtitle style</a:t>
            </a:r>
            <a:endParaRPr lang="en-US" dirty="0"/>
          </a:p>
        </p:txBody>
      </p:sp>
      <p:sp>
        <p:nvSpPr>
          <p:cNvPr id="16" name="Rectangle 15"/>
          <p:cNvSpPr/>
          <p:nvPr/>
        </p:nvSpPr>
        <p:spPr>
          <a:xfrm>
            <a:off x="8429652"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Rectangle 17"/>
          <p:cNvSpPr/>
          <p:nvPr/>
        </p:nvSpPr>
        <p:spPr>
          <a:xfrm>
            <a:off x="7286644"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Rectangle 18"/>
          <p:cNvSpPr/>
          <p:nvPr/>
        </p:nvSpPr>
        <p:spPr>
          <a:xfrm>
            <a:off x="7286644"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Rectangle 19"/>
          <p:cNvSpPr/>
          <p:nvPr/>
        </p:nvSpPr>
        <p:spPr>
          <a:xfrm>
            <a:off x="7572396"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0"/>
          <p:cNvSpPr/>
          <p:nvPr/>
        </p:nvSpPr>
        <p:spPr>
          <a:xfrm>
            <a:off x="7572396"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Rectangle 21"/>
          <p:cNvSpPr/>
          <p:nvPr/>
        </p:nvSpPr>
        <p:spPr>
          <a:xfrm>
            <a:off x="7858148"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Rectangle 22"/>
          <p:cNvSpPr/>
          <p:nvPr/>
        </p:nvSpPr>
        <p:spPr>
          <a:xfrm>
            <a:off x="7858148"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Rectangle 23"/>
          <p:cNvSpPr/>
          <p:nvPr/>
        </p:nvSpPr>
        <p:spPr>
          <a:xfrm>
            <a:off x="8429652"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Rectangle 24"/>
          <p:cNvSpPr/>
          <p:nvPr/>
        </p:nvSpPr>
        <p:spPr>
          <a:xfrm>
            <a:off x="8143900" y="3357562"/>
            <a:ext cx="214314" cy="214314"/>
          </a:xfrm>
          <a:prstGeom prst="rect">
            <a:avLst/>
          </a:prstGeom>
          <a:solidFill>
            <a:schemeClr val="bg2">
              <a:lumMod val="60000"/>
              <a:lumOff val="40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5"/>
          <p:cNvSpPr/>
          <p:nvPr/>
        </p:nvSpPr>
        <p:spPr>
          <a:xfrm>
            <a:off x="8143900" y="2786058"/>
            <a:ext cx="214314" cy="214314"/>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Rectangle 26"/>
          <p:cNvSpPr/>
          <p:nvPr/>
        </p:nvSpPr>
        <p:spPr>
          <a:xfrm>
            <a:off x="7572396"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Rectangle 29"/>
          <p:cNvSpPr/>
          <p:nvPr/>
        </p:nvSpPr>
        <p:spPr>
          <a:xfrm>
            <a:off x="7858148"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0"/>
          <p:cNvSpPr/>
          <p:nvPr/>
        </p:nvSpPr>
        <p:spPr>
          <a:xfrm>
            <a:off x="8429652"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Rectangle 32"/>
          <p:cNvSpPr/>
          <p:nvPr/>
        </p:nvSpPr>
        <p:spPr>
          <a:xfrm>
            <a:off x="8143900"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Rectangle 36"/>
          <p:cNvSpPr/>
          <p:nvPr/>
        </p:nvSpPr>
        <p:spPr>
          <a:xfrm>
            <a:off x="7286644" y="3071810"/>
            <a:ext cx="214314" cy="214314"/>
          </a:xfrm>
          <a:prstGeom prst="rect">
            <a:avLst/>
          </a:prstGeom>
          <a:solidFill>
            <a:schemeClr val="bg2">
              <a:lumMod val="7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lang="en-US" altLang="ja-JP" smtClean="0"/>
              <a:t>Click to edit Master title style</a:t>
            </a:r>
            <a:endParaRPr lang="en-US" dirty="0"/>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altLang="ja-JP" smtClean="0"/>
              <a:t>Click to edit Master title style</a:t>
            </a:r>
            <a:endParaRPr lang="en-US" dirty="0"/>
          </a:p>
        </p:txBody>
      </p:sp>
      <p:sp>
        <p:nvSpPr>
          <p:cNvPr id="3" name="Content Placeholder 2"/>
          <p:cNvSpPr>
            <a:spLocks noGrp="1"/>
          </p:cNvSpPr>
          <p:nvPr>
            <p:ph idx="1"/>
          </p:nvPr>
        </p:nvSpPr>
        <p:spPr/>
        <p:txBody>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4" name="Date Placeholder 3"/>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6902" y="4214818"/>
            <a:ext cx="5718048" cy="977486"/>
          </a:xfrm>
        </p:spPr>
        <p:txBody>
          <a:bodyPr lIns="82296" tIns="45720" bIns="0" anchor="t"/>
          <a:lstStyle>
            <a:lvl1pPr marL="374904">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ltLang="ja-JP" smtClean="0"/>
              <a:t>Click to edit Master text styles</a:t>
            </a:r>
          </a:p>
        </p:txBody>
      </p:sp>
      <p:sp>
        <p:nvSpPr>
          <p:cNvPr id="4" name="Date Placeholder 3"/>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3005CC5-E9F4-4E25-A16F-38B9CA7F712A}" type="slidenum">
              <a:rPr lang="en-US" smtClean="0"/>
              <a:pPr/>
              <a:t>‹#›</a:t>
            </a:fld>
            <a:endParaRPr lang="en-US"/>
          </a:p>
        </p:txBody>
      </p:sp>
      <p:sp>
        <p:nvSpPr>
          <p:cNvPr id="2" name="Title 1"/>
          <p:cNvSpPr>
            <a:spLocks noGrp="1"/>
          </p:cNvSpPr>
          <p:nvPr>
            <p:ph type="title"/>
          </p:nvPr>
        </p:nvSpPr>
        <p:spPr>
          <a:xfrm>
            <a:off x="706902" y="5366404"/>
            <a:ext cx="8156448" cy="777240"/>
          </a:xfrm>
        </p:spPr>
        <p:txBody>
          <a:bodyPr tIns="64008">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lvl1pPr algn="l">
              <a:buNone/>
              <a:defRPr sz="3800" b="1" cap="none" spc="0" baseline="0">
                <a:ln/>
                <a:solidFill>
                  <a:schemeClr val="tx2">
                    <a:lumMod val="75000"/>
                  </a:schemeClr>
                </a:solidFill>
                <a:effectLst/>
              </a:defRPr>
            </a:lvl1pPr>
            <a:extLst/>
          </a:lstStyle>
          <a:p>
            <a:r>
              <a:rPr lang="en-US" altLang="ja-JP" smtClean="0"/>
              <a:t>Click to edit Master title style</a:t>
            </a:r>
            <a:endParaRPr lang="en-US" dirty="0"/>
          </a:p>
        </p:txBody>
      </p:sp>
      <p:cxnSp>
        <p:nvCxnSpPr>
          <p:cNvPr id="29" name="Straight Connector 28"/>
          <p:cNvCxnSpPr/>
          <p:nvPr/>
        </p:nvCxnSpPr>
        <p:spPr>
          <a:xfrm>
            <a:off x="714348" y="5277543"/>
            <a:ext cx="7500990"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lang="en-US" altLang="ja-JP" smtClean="0"/>
              <a:t>Click to edit Master title style</a:t>
            </a:r>
            <a:endParaRPr lang="en-US" dirty="0"/>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5" name="Date Placeholder 4"/>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4" y="512064"/>
            <a:ext cx="7772400" cy="914400"/>
          </a:xfrm>
        </p:spPr>
        <p:txBody>
          <a:bodyPr anchor="t"/>
          <a:lstStyle>
            <a:lvl1pPr>
              <a:defRPr sz="4000"/>
            </a:lvl1pPr>
            <a:extLst/>
          </a:lstStyle>
          <a:p>
            <a:r>
              <a:rPr lang="en-US" altLang="ja-JP"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altLang="ja-JP"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p>
        </p:txBody>
      </p:sp>
      <p:sp>
        <p:nvSpPr>
          <p:cNvPr id="7" name="Date Placeholder 6"/>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lang="en-US" altLang="ja-JP" smtClean="0"/>
              <a:t>Click to edit Master title style</a:t>
            </a:r>
            <a:endParaRPr lang="en-US" dirty="0"/>
          </a:p>
        </p:txBody>
      </p:sp>
      <p:sp>
        <p:nvSpPr>
          <p:cNvPr id="3" name="Date Placeholder 2"/>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2528878" cy="1162050"/>
          </a:xfrm>
        </p:spPr>
        <p:txBody>
          <a:bodyPr anchor="ctr"/>
          <a:lstStyle>
            <a:lvl1pPr algn="l">
              <a:buNone/>
              <a:defRPr sz="2000" b="0"/>
            </a:lvl1pPr>
            <a:extLst/>
          </a:lstStyle>
          <a:p>
            <a:r>
              <a:rPr lang="en-US" altLang="ja-JP" smtClean="0"/>
              <a:t>Click to edit Master title style</a:t>
            </a:r>
            <a:endParaRPr lang="en-US" dirty="0"/>
          </a:p>
        </p:txBody>
      </p:sp>
      <p:sp>
        <p:nvSpPr>
          <p:cNvPr id="3" name="Text Placeholder 2"/>
          <p:cNvSpPr>
            <a:spLocks noGrp="1"/>
          </p:cNvSpPr>
          <p:nvPr>
            <p:ph type="body" idx="2"/>
          </p:nvPr>
        </p:nvSpPr>
        <p:spPr>
          <a:xfrm>
            <a:off x="685800" y="1435100"/>
            <a:ext cx="2528878"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altLang="ja-JP" smtClean="0"/>
              <a:t>Click to edit Master text styles</a:t>
            </a:r>
          </a:p>
        </p:txBody>
      </p:sp>
      <p:sp>
        <p:nvSpPr>
          <p:cNvPr id="4" name="Content Placeholder 3"/>
          <p:cNvSpPr>
            <a:spLocks noGrp="1"/>
          </p:cNvSpPr>
          <p:nvPr>
            <p:ph sz="half" idx="1"/>
          </p:nvPr>
        </p:nvSpPr>
        <p:spPr>
          <a:xfrm>
            <a:off x="3429000" y="285728"/>
            <a:ext cx="5486400" cy="5721372"/>
          </a:xfrm>
        </p:spPr>
        <p:txBody>
          <a:bodyPr/>
          <a:lstStyle>
            <a:lvl1pPr>
              <a:defRPr sz="3200"/>
            </a:lvl1pPr>
            <a:lvl2pPr>
              <a:defRPr sz="2800"/>
            </a:lvl2pPr>
            <a:lvl3pPr>
              <a:defRPr sz="2400"/>
            </a:lvl3pPr>
            <a:lvl4pPr>
              <a:defRPr sz="2000"/>
            </a:lvl4pPr>
            <a:lvl5pPr>
              <a:defRPr sz="2000"/>
            </a:lvl5pPr>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5" name="Date Placeholder 4"/>
          <p:cNvSpPr>
            <a:spLocks noGrp="1"/>
          </p:cNvSpPr>
          <p:nvPr>
            <p:ph type="dt" sz="half" idx="10"/>
          </p:nvPr>
        </p:nvSpPr>
        <p:spPr/>
        <p:txBody>
          <a:bodyPr/>
          <a:lstStyle>
            <a:extLst/>
          </a:lstStyle>
          <a:p>
            <a:fld id="{5154E284-94E7-4ED2-B8AF-FA2528D91854}" type="datetimeFigureOut">
              <a:rPr lang="en-US" smtClean="0"/>
              <a:pPr/>
              <a:t>5/10/2012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3005CC5-E9F4-4E25-A16F-38B9CA7F71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914400" y="4941829"/>
            <a:ext cx="6858000" cy="701749"/>
          </a:xfrm>
        </p:spPr>
        <p:txBody>
          <a:bodyPr anchor="b"/>
          <a:lstStyle>
            <a:lvl1pPr algn="l">
              <a:buNone/>
              <a:defRPr sz="2100" b="0"/>
            </a:lvl1pPr>
            <a:extLst/>
          </a:lstStyle>
          <a:p>
            <a:r>
              <a:rPr lang="en-US" altLang="ja-JP" smtClean="0"/>
              <a:t>Click to edit Master title style</a:t>
            </a:r>
            <a:endParaRPr lang="en-US" dirty="0"/>
          </a:p>
        </p:txBody>
      </p:sp>
      <p:sp>
        <p:nvSpPr>
          <p:cNvPr id="3" name="Picture Placeholder 2"/>
          <p:cNvSpPr>
            <a:spLocks noGrp="1"/>
          </p:cNvSpPr>
          <p:nvPr>
            <p:ph type="pic" idx="1"/>
          </p:nvPr>
        </p:nvSpPr>
        <p:spPr>
          <a:xfrm>
            <a:off x="914400" y="357166"/>
            <a:ext cx="6858048" cy="4286280"/>
          </a:xfrm>
          <a:noFill/>
          <a:ln w="12700">
            <a:noFill/>
          </a:ln>
        </p:spPr>
        <p:txBody>
          <a:bodyPr/>
          <a:lstStyle>
            <a:lvl1pPr marL="0" indent="0">
              <a:buNone/>
              <a:defRPr sz="3200"/>
            </a:lvl1pPr>
            <a:extLst/>
          </a:lstStyle>
          <a:p>
            <a:r>
              <a:rPr lang="en-US" altLang="ja-JP" smtClean="0"/>
              <a:t>Click icon to add picture</a:t>
            </a:r>
            <a:endParaRPr lang="en-US" dirty="0"/>
          </a:p>
        </p:txBody>
      </p:sp>
      <p:sp>
        <p:nvSpPr>
          <p:cNvPr id="4" name="Text Placeholder 3"/>
          <p:cNvSpPr>
            <a:spLocks noGrp="1"/>
          </p:cNvSpPr>
          <p:nvPr>
            <p:ph type="body" sz="half" idx="2"/>
          </p:nvPr>
        </p:nvSpPr>
        <p:spPr bwMode="white">
          <a:xfrm>
            <a:off x="914400" y="5643578"/>
            <a:ext cx="6858000" cy="428628"/>
          </a:xfrm>
        </p:spPr>
        <p:txBody>
          <a:bodyPr>
            <a:normAutofit/>
          </a:bodyPr>
          <a:lstStyle>
            <a:lvl1pPr marL="27432" indent="0">
              <a:spcBef>
                <a:spcPts val="0"/>
              </a:spcBef>
              <a:buNone/>
              <a:defRPr sz="1100">
                <a:solidFill>
                  <a:srgbClr val="FFFFFF"/>
                </a:solidFill>
              </a:defRPr>
            </a:lvl1pPr>
            <a:lvl2pPr>
              <a:defRPr sz="1200"/>
            </a:lvl2pPr>
            <a:lvl3pPr>
              <a:defRPr sz="1000"/>
            </a:lvl3pPr>
            <a:lvl4pPr>
              <a:defRPr sz="900"/>
            </a:lvl4pPr>
            <a:lvl5pPr>
              <a:defRPr sz="900"/>
            </a:lvl5pPr>
            <a:extLst/>
          </a:lstStyle>
          <a:p>
            <a:pPr lvl="0"/>
            <a:r>
              <a:rPr lang="en-US" altLang="ja-JP" smtClean="0"/>
              <a:t>Click to edit Master text styles</a:t>
            </a:r>
          </a:p>
        </p:txBody>
      </p:sp>
      <p:sp>
        <p:nvSpPr>
          <p:cNvPr id="10" name="Date Placeholder 9"/>
          <p:cNvSpPr>
            <a:spLocks noGrp="1"/>
          </p:cNvSpPr>
          <p:nvPr>
            <p:ph type="dt" sz="half" idx="10"/>
          </p:nvPr>
        </p:nvSpPr>
        <p:spPr/>
        <p:txBody>
          <a:bodyPr/>
          <a:lstStyle/>
          <a:p>
            <a:fld id="{5154E284-94E7-4ED2-B8AF-FA2528D91854}" type="datetimeFigureOut">
              <a:rPr lang="en-US" smtClean="0"/>
              <a:pPr/>
              <a:t>5/10/2012</a:t>
            </a:fld>
            <a:endParaRPr lang="en-US"/>
          </a:p>
        </p:txBody>
      </p:sp>
      <p:sp>
        <p:nvSpPr>
          <p:cNvPr id="11" name="Slide Number Placeholder 10"/>
          <p:cNvSpPr>
            <a:spLocks noGrp="1"/>
          </p:cNvSpPr>
          <p:nvPr>
            <p:ph type="sldNum" sz="quarter" idx="11"/>
          </p:nvPr>
        </p:nvSpPr>
        <p:spPr/>
        <p:txBody>
          <a:bodyPr/>
          <a:lstStyle/>
          <a:p>
            <a:fld id="{C3005CC5-E9F4-4E25-A16F-38B9CA7F712A}"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1"/>
            <a:ext cx="214282"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extLst/>
          </a:lstStyle>
          <a:p>
            <a:r>
              <a:rPr lang="en-US" altLang="ja-JP" smtClean="0"/>
              <a:t>Click to edit Master title style</a:t>
            </a:r>
            <a:endParaRPr lang="en-US" dirty="0"/>
          </a:p>
        </p:txBody>
      </p:sp>
      <p:sp>
        <p:nvSpPr>
          <p:cNvPr id="13" name="Text Placeholder 12"/>
          <p:cNvSpPr>
            <a:spLocks noGrp="1"/>
          </p:cNvSpPr>
          <p:nvPr>
            <p:ph type="body" idx="1"/>
          </p:nvPr>
        </p:nvSpPr>
        <p:spPr>
          <a:xfrm>
            <a:off x="914400" y="1571612"/>
            <a:ext cx="7772400" cy="4783948"/>
          </a:xfrm>
          <a:prstGeom prst="rect">
            <a:avLst/>
          </a:prstGeom>
        </p:spPr>
        <p:txBody>
          <a:bodyPr vert="horz">
            <a:normAutofit/>
          </a:bodyPr>
          <a:lstStyle>
            <a:extLst/>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dirty="0"/>
          </a:p>
        </p:txBody>
      </p:sp>
      <p:sp>
        <p:nvSpPr>
          <p:cNvPr id="14" name="Date Placeholder 13"/>
          <p:cNvSpPr>
            <a:spLocks noGrp="1"/>
          </p:cNvSpPr>
          <p:nvPr>
            <p:ph type="dt" sz="half" idx="2"/>
          </p:nvPr>
        </p:nvSpPr>
        <p:spPr>
          <a:xfrm>
            <a:off x="6477000" y="6421461"/>
            <a:ext cx="2133600" cy="365125"/>
          </a:xfrm>
          <a:prstGeom prst="rect">
            <a:avLst/>
          </a:prstGeom>
        </p:spPr>
        <p:txBody>
          <a:bodyPr vert="horz" anchor="b"/>
          <a:lstStyle>
            <a:lvl1pPr algn="l">
              <a:defRPr sz="1100">
                <a:solidFill>
                  <a:schemeClr val="tx2"/>
                </a:solidFill>
              </a:defRPr>
            </a:lvl1pPr>
            <a:extLst/>
          </a:lstStyle>
          <a:p>
            <a:fld id="{5154E284-94E7-4ED2-B8AF-FA2528D91854}" type="datetimeFigureOut">
              <a:rPr lang="en-US" smtClean="0"/>
              <a:pPr/>
              <a:t>5/10/2012</a:t>
            </a:fld>
            <a:endParaRPr lang="en-US"/>
          </a:p>
        </p:txBody>
      </p:sp>
      <p:sp>
        <p:nvSpPr>
          <p:cNvPr id="3" name="Footer Placeholder 2"/>
          <p:cNvSpPr>
            <a:spLocks noGrp="1"/>
          </p:cNvSpPr>
          <p:nvPr>
            <p:ph type="ftr" sz="quarter" idx="3"/>
          </p:nvPr>
        </p:nvSpPr>
        <p:spPr>
          <a:xfrm>
            <a:off x="914400" y="6421461"/>
            <a:ext cx="5562600" cy="365125"/>
          </a:xfrm>
          <a:prstGeom prst="rect">
            <a:avLst/>
          </a:prstGeom>
        </p:spPr>
        <p:txBody>
          <a:bodyPr vert="horz" anchor="b"/>
          <a:lstStyle>
            <a:lvl1pPr algn="r">
              <a:defRPr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21461"/>
            <a:ext cx="457200" cy="365125"/>
          </a:xfrm>
          <a:prstGeom prst="rect">
            <a:avLst/>
          </a:prstGeom>
        </p:spPr>
        <p:txBody>
          <a:bodyPr vert="horz" anchor="b"/>
          <a:lstStyle>
            <a:lvl1pPr algn="l">
              <a:defRPr sz="1200">
                <a:solidFill>
                  <a:schemeClr val="tx2"/>
                </a:solidFill>
              </a:defRPr>
            </a:lvl1pPr>
            <a:extLst/>
          </a:lstStyle>
          <a:p>
            <a:fld id="{C3005CC5-E9F4-4E25-A16F-38B9CA7F712A}" type="slidenum">
              <a:rPr lang="en-US" smtClean="0"/>
              <a:pPr/>
              <a:t>‹#›</a:t>
            </a:fld>
            <a:endParaRPr lang="en-US"/>
          </a:p>
        </p:txBody>
      </p:sp>
      <p:cxnSp>
        <p:nvCxnSpPr>
          <p:cNvPr id="20" name="Straight Connector 19"/>
          <p:cNvCxnSpPr/>
          <p:nvPr/>
        </p:nvCxnSpPr>
        <p:spPr>
          <a:xfrm rot="5400000">
            <a:off x="-3293075" y="3429000"/>
            <a:ext cx="6858000" cy="1588"/>
          </a:xfrm>
          <a:prstGeom prst="line">
            <a:avLst/>
          </a:prstGeom>
          <a:ln w="127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243408" y="3428230"/>
            <a:ext cx="6858000" cy="1588"/>
          </a:xfrm>
          <a:prstGeom prst="line">
            <a:avLst/>
          </a:prstGeom>
          <a:ln w="12700">
            <a:solidFill>
              <a:schemeClr val="bg2">
                <a:lumMod val="75000"/>
                <a:alpha val="59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185349" y="3428230"/>
            <a:ext cx="6858000" cy="1588"/>
          </a:xfrm>
          <a:prstGeom prst="line">
            <a:avLst/>
          </a:prstGeom>
          <a:ln w="31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699724" y="3428182"/>
            <a:ext cx="6858000" cy="1588"/>
          </a:xfrm>
          <a:prstGeom prst="line">
            <a:avLst/>
          </a:prstGeom>
          <a:ln w="28575">
            <a:solidFill>
              <a:schemeClr val="tx1">
                <a:alpha val="59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000" b="1" kern="1200" cap="none" spc="0" baseline="0">
          <a:ln/>
          <a:gradFill>
            <a:gsLst>
              <a:gs pos="0">
                <a:schemeClr val="tx2">
                  <a:lumMod val="90000"/>
                </a:schemeClr>
              </a:gs>
              <a:gs pos="50000">
                <a:schemeClr val="tx2">
                  <a:lumMod val="50000"/>
                </a:schemeClr>
              </a:gs>
              <a:gs pos="100000">
                <a:schemeClr val="tx2">
                  <a:lumMod val="25000"/>
                </a:schemeClr>
              </a:gs>
            </a:gsLst>
            <a:lin ang="5400000" scaled="0"/>
          </a:gradFill>
          <a:effectLst/>
          <a:latin typeface="+mj-lt"/>
          <a:ea typeface="+mj-ea"/>
          <a:cs typeface="+mj-cs"/>
        </a:defRPr>
      </a:lvl1pPr>
      <a:extLst/>
    </p:titleStyle>
    <p:bodyStyle>
      <a:lvl1pPr marL="411480" indent="-342900" algn="l" rtl="0" eaLnBrk="1" latinLnBrk="0" hangingPunct="1">
        <a:spcBef>
          <a:spcPts val="700"/>
        </a:spcBef>
        <a:buClr>
          <a:schemeClr val="accent2">
            <a:lumMod val="75000"/>
          </a:schemeClr>
        </a:buClr>
        <a:buSzPct val="85000"/>
        <a:buFont typeface="Wingdings 2" pitchFamily="18" charset="2"/>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lumMod val="60000"/>
            <a:lumOff val="40000"/>
          </a:schemeClr>
        </a:buClr>
        <a:buSzPct val="80000"/>
        <a:buFont typeface="Wingdings" pitchFamily="2" charset="2"/>
        <a:buChar char="l"/>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lumMod val="40000"/>
            <a:lumOff val="60000"/>
          </a:schemeClr>
        </a:buClr>
        <a:buSzPct val="65000"/>
        <a:buFont typeface="Wingdings 2" pitchFamily="18" charset="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2">
            <a:lumMod val="20000"/>
            <a:lumOff val="80000"/>
          </a:schemeClr>
        </a:buClr>
        <a:buSzPct val="100000"/>
        <a:buFont typeface="Arial" pitchFamily="34" charset="0"/>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2">
            <a:lumMod val="75000"/>
          </a:schemeClr>
        </a:buClr>
        <a:buSzPct val="50000"/>
        <a:buFont typeface="Wingdings" pitchFamily="2" charset="2"/>
        <a:buChar char="n"/>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media/audio1.wav"/><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772400" cy="1295399"/>
          </a:xfrm>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en-US" sz="48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139700">
                    <a:schemeClr val="accent4">
                      <a:satMod val="175000"/>
                      <a:alpha val="40000"/>
                    </a:schemeClr>
                  </a:glow>
                  <a:outerShdw blurRad="88000" dist="50800" dir="5040000" algn="tl">
                    <a:schemeClr val="accent4">
                      <a:tint val="80000"/>
                      <a:satMod val="250000"/>
                      <a:alpha val="45000"/>
                    </a:schemeClr>
                  </a:outerShdw>
                </a:effectLst>
              </a:rPr>
              <a:t>Ghosts of 					Gettysburg</a:t>
            </a:r>
            <a:endParaRPr lang="en-US" sz="480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glow rad="139700">
                  <a:schemeClr val="accent4">
                    <a:satMod val="175000"/>
                    <a:alpha val="40000"/>
                  </a:schemeClr>
                </a:glow>
                <a:outerShdw blurRad="88000" dist="50800" dir="5040000" algn="tl">
                  <a:schemeClr val="accent4">
                    <a:tint val="80000"/>
                    <a:satMod val="250000"/>
                    <a:alpha val="45000"/>
                  </a:schemeClr>
                </a:outerShdw>
              </a:effectLst>
            </a:endParaRPr>
          </a:p>
        </p:txBody>
      </p:sp>
      <p:sp>
        <p:nvSpPr>
          <p:cNvPr id="3" name="Subtitle 2"/>
          <p:cNvSpPr>
            <a:spLocks noGrp="1"/>
          </p:cNvSpPr>
          <p:nvPr>
            <p:ph type="subTitle" idx="1"/>
          </p:nvPr>
        </p:nvSpPr>
        <p:spPr>
          <a:xfrm>
            <a:off x="609600" y="1828800"/>
            <a:ext cx="6477000" cy="838200"/>
          </a:xfrm>
        </p:spPr>
        <p:txBody>
          <a:bodyPr>
            <a:normAutofit fontScale="25000" lnSpcReduction="20000"/>
          </a:bodyPr>
          <a:lstStyle/>
          <a:p>
            <a:endParaRPr lang="en-US" sz="1400" dirty="0" smtClean="0"/>
          </a:p>
          <a:p>
            <a:endParaRPr lang="en-US" sz="1400" dirty="0"/>
          </a:p>
          <a:p>
            <a:r>
              <a:rPr lang="en-US" sz="5900" dirty="0" smtClean="0"/>
              <a:t>Julie </a:t>
            </a:r>
            <a:r>
              <a:rPr lang="en-US" sz="5900" dirty="0"/>
              <a:t>Quick, Social Studies Teacher,  Montoursville Area High </a:t>
            </a:r>
            <a:r>
              <a:rPr lang="en-US" sz="5900" dirty="0" smtClean="0"/>
              <a:t>School</a:t>
            </a:r>
          </a:p>
          <a:p>
            <a:endParaRPr lang="en-US" sz="5900" dirty="0"/>
          </a:p>
          <a:p>
            <a:r>
              <a:rPr lang="en-US" sz="5900" dirty="0"/>
              <a:t>Kara Meyer and Cheyenne </a:t>
            </a:r>
            <a:r>
              <a:rPr lang="en-US" sz="5900" dirty="0" smtClean="0"/>
              <a:t>Hakes, Students</a:t>
            </a:r>
            <a:endParaRPr lang="en-US" sz="5900" dirty="0"/>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pic>
        <p:nvPicPr>
          <p:cNvPr id="6" name="MSSN00568A0000[1].wav">
            <a:hlinkClick r:id="" action="ppaction://media"/>
          </p:cNvPr>
          <p:cNvPicPr>
            <a:picLocks noRot="1" noChangeAspect="1"/>
          </p:cNvPicPr>
          <p:nvPr>
            <a:wavAudioFile r:embed="rId1" name="MSSN00568A0000[1].wav"/>
          </p:nvPr>
        </p:nvPicPr>
        <p:blipFill>
          <a:blip r:embed="rId3" cstate="print"/>
          <a:stretch>
            <a:fillRect/>
          </a:stretch>
        </p:blipFill>
        <p:spPr>
          <a:xfrm>
            <a:off x="7620000" y="6553200"/>
            <a:ext cx="304800" cy="304800"/>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914400" y="3200400"/>
            <a:ext cx="4305300" cy="3333750"/>
          </a:xfrm>
          <a:prstGeom prst="rect">
            <a:avLst/>
          </a:prstGeom>
          <a:noFill/>
          <a:ln w="9525">
            <a:noFill/>
            <a:miter lim="800000"/>
            <a:headEnd/>
            <a:tailEnd/>
          </a:ln>
          <a:effectLst/>
        </p:spPr>
      </p:pic>
      <p:sp>
        <p:nvSpPr>
          <p:cNvPr id="7" name="TextBox 6"/>
          <p:cNvSpPr txBox="1"/>
          <p:nvPr/>
        </p:nvSpPr>
        <p:spPr>
          <a:xfrm>
            <a:off x="5334000" y="3657601"/>
            <a:ext cx="3505200" cy="2031325"/>
          </a:xfrm>
          <a:prstGeom prst="rect">
            <a:avLst/>
          </a:prstGeom>
          <a:solidFill>
            <a:schemeClr val="bg1"/>
          </a:solidFill>
          <a:ln w="76200">
            <a:solidFill>
              <a:schemeClr val="accent5">
                <a:lumMod val="75000"/>
              </a:schemeClr>
            </a:solidFill>
            <a:prstDash val="solid"/>
          </a:ln>
        </p:spPr>
        <p:txBody>
          <a:bodyPr wrap="square" rtlCol="0">
            <a:spAutoFit/>
          </a:bodyPr>
          <a:lstStyle/>
          <a:p>
            <a:r>
              <a:rPr lang="en-US" dirty="0" smtClean="0"/>
              <a:t>To use the navigation buttons, click on the one that points in the direction you want to go.</a:t>
            </a:r>
          </a:p>
          <a:p>
            <a:r>
              <a:rPr lang="en-US" dirty="0" smtClean="0"/>
              <a:t>To go to the main menu, which is on the next slide, click on the HOME icon in the upper right corner.</a:t>
            </a:r>
            <a:endParaRPr lang="en-US" dirty="0"/>
          </a:p>
        </p:txBody>
      </p:sp>
    </p:spTree>
  </p:cSld>
  <p:clrMapOvr>
    <a:masterClrMapping/>
  </p:clrMapOvr>
  <p:transition>
    <p:wheel spokes="8"/>
  </p:transition>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Ghost Tours Cont…</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p:txBody>
          <a:bodyPr/>
          <a:lstStyle/>
          <a:p>
            <a:r>
              <a:rPr lang="en-US" dirty="0" smtClean="0"/>
              <a:t>Gettysburg Candlelit Ghost Walk</a:t>
            </a:r>
          </a:p>
          <a:p>
            <a:pPr lvl="1"/>
            <a:r>
              <a:rPr lang="en-US" dirty="0" smtClean="0"/>
              <a:t>Participants have reported tugging on their clothes.</a:t>
            </a:r>
          </a:p>
          <a:p>
            <a:pPr lvl="1"/>
            <a:r>
              <a:rPr lang="en-US" dirty="0" smtClean="0"/>
              <a:t>They’ve also reported the feeling of being choked and feeling sick, until leaving the area.</a:t>
            </a:r>
          </a:p>
          <a:p>
            <a:pPr lvl="1"/>
            <a:r>
              <a:rPr lang="en-US" dirty="0" smtClean="0"/>
              <a:t>Some say they smell lavender, but are unable to find the source. During the battle, townspeople allegedly used lavender to cover up the stench of the bloodshed.</a:t>
            </a:r>
            <a:endParaRPr lang="en-US" dirty="0"/>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comb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effectLst>
                  <a:glow rad="228600">
                    <a:schemeClr val="accent4">
                      <a:satMod val="175000"/>
                      <a:alpha val="40000"/>
                    </a:schemeClr>
                  </a:glow>
                </a:effectLst>
              </a:rPr>
              <a:t>Works Cited</a:t>
            </a:r>
            <a:endParaRPr lang="en-US"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p:txBody>
          <a:bodyPr>
            <a:normAutofit fontScale="92500" lnSpcReduction="20000"/>
          </a:bodyPr>
          <a:lstStyle/>
          <a:p>
            <a:r>
              <a:rPr lang="en-US" dirty="0" smtClean="0"/>
              <a:t>Mosby, </a:t>
            </a:r>
            <a:r>
              <a:rPr lang="en-US" dirty="0" err="1" smtClean="0"/>
              <a:t>Kwin</a:t>
            </a:r>
            <a:r>
              <a:rPr lang="en-US" dirty="0" smtClean="0"/>
              <a:t>. "Ghosts of Gettysburg." </a:t>
            </a:r>
            <a:r>
              <a:rPr lang="en-US" u="sng" dirty="0" smtClean="0"/>
              <a:t>Travel </a:t>
            </a:r>
            <a:r>
              <a:rPr lang="en-US" dirty="0" smtClean="0"/>
              <a:t>	</a:t>
            </a:r>
            <a:r>
              <a:rPr lang="en-US" u="sng" dirty="0" smtClean="0"/>
              <a:t>Channel</a:t>
            </a:r>
            <a:r>
              <a:rPr lang="en-US" dirty="0" smtClean="0"/>
              <a:t>. 20 May 2009 	&lt;http://www.travelchannel.com/Travel_Ideas	/</a:t>
            </a:r>
            <a:r>
              <a:rPr lang="en-US" dirty="0" err="1" smtClean="0"/>
              <a:t>Haunted_Travels</a:t>
            </a:r>
            <a:r>
              <a:rPr lang="en-US" dirty="0" smtClean="0"/>
              <a:t>/</a:t>
            </a:r>
            <a:r>
              <a:rPr lang="en-US" dirty="0" err="1" smtClean="0"/>
              <a:t>ci.Ghosts_of_Gettysburg.a</a:t>
            </a:r>
            <a:r>
              <a:rPr lang="en-US" dirty="0" smtClean="0"/>
              <a:t>	</a:t>
            </a:r>
            <a:r>
              <a:rPr lang="en-US" dirty="0" err="1" smtClean="0"/>
              <a:t>rtTravelIdeasFmt?vgnextfmt</a:t>
            </a:r>
            <a:r>
              <a:rPr lang="en-US" dirty="0" smtClean="0"/>
              <a:t>=</a:t>
            </a:r>
            <a:r>
              <a:rPr lang="en-US" dirty="0" err="1" smtClean="0"/>
              <a:t>artTravelIdeasF</a:t>
            </a:r>
            <a:r>
              <a:rPr lang="en-US" dirty="0" smtClean="0"/>
              <a:t>	</a:t>
            </a:r>
            <a:r>
              <a:rPr lang="en-US" dirty="0" err="1" smtClean="0"/>
              <a:t>mt</a:t>
            </a:r>
            <a:r>
              <a:rPr lang="en-US" dirty="0" smtClean="0"/>
              <a:t>&gt;.</a:t>
            </a:r>
          </a:p>
          <a:p>
            <a:r>
              <a:rPr lang="en-US" dirty="0" smtClean="0"/>
              <a:t>"Battle of Gettysburg." </a:t>
            </a:r>
            <a:r>
              <a:rPr lang="en-US" u="sng" dirty="0" smtClean="0"/>
              <a:t>Travel Channel - Travel </a:t>
            </a:r>
            <a:r>
              <a:rPr lang="en-US" dirty="0" smtClean="0"/>
              <a:t>	</a:t>
            </a:r>
            <a:r>
              <a:rPr lang="en-US" u="sng" dirty="0" smtClean="0"/>
              <a:t>Shows and Guides</a:t>
            </a:r>
            <a:r>
              <a:rPr lang="en-US" dirty="0" smtClean="0"/>
              <a:t>. 22 May 2009 	&lt;http://www.travelchannel.com/Travel_Ideas	/</a:t>
            </a:r>
            <a:r>
              <a:rPr lang="en-US" dirty="0" err="1" smtClean="0"/>
              <a:t>Great_American_Vacations</a:t>
            </a:r>
            <a:r>
              <a:rPr lang="en-US" dirty="0" smtClean="0"/>
              <a:t>/</a:t>
            </a:r>
            <a:r>
              <a:rPr lang="en-US" dirty="0" err="1" smtClean="0"/>
              <a:t>ci.Battle_of_Get</a:t>
            </a:r>
            <a:r>
              <a:rPr lang="en-US" dirty="0" smtClean="0"/>
              <a:t>	</a:t>
            </a:r>
            <a:r>
              <a:rPr lang="en-US" dirty="0" err="1" smtClean="0"/>
              <a:t>tysburg.artTravelIdeasFmt?vgnextfmt</a:t>
            </a:r>
            <a:r>
              <a:rPr lang="en-US" dirty="0" smtClean="0"/>
              <a:t>=</a:t>
            </a:r>
            <a:r>
              <a:rPr lang="en-US" dirty="0" err="1" smtClean="0"/>
              <a:t>artTra</a:t>
            </a:r>
            <a:r>
              <a:rPr lang="en-US" dirty="0" smtClean="0"/>
              <a:t>	</a:t>
            </a:r>
            <a:r>
              <a:rPr lang="en-US" dirty="0" err="1" smtClean="0"/>
              <a:t>velIdeasFmt</a:t>
            </a:r>
            <a:r>
              <a:rPr lang="en-US" dirty="0" smtClean="0"/>
              <a:t>&gt;.</a:t>
            </a:r>
          </a:p>
          <a:p>
            <a:endParaRPr lang="en-US" dirty="0" smtClean="0"/>
          </a:p>
          <a:p>
            <a:endParaRPr lang="en-US" dirty="0"/>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Back or Previous 4">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Forward or Next 5">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effectLst>
                  <a:glow rad="228600">
                    <a:schemeClr val="accent4">
                      <a:satMod val="175000"/>
                      <a:alpha val="40000"/>
                    </a:schemeClr>
                  </a:glow>
                </a:effectLst>
              </a:rPr>
              <a:t>Works Cited Cont…</a:t>
            </a:r>
            <a:endParaRPr lang="en-US"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p:txBody>
          <a:bodyPr/>
          <a:lstStyle/>
          <a:p>
            <a:r>
              <a:rPr lang="en-US" dirty="0" smtClean="0"/>
              <a:t>"Ghost Stories, The Ghosts of Gettysburg / 	GlobalPsychics.com." </a:t>
            </a:r>
            <a:r>
              <a:rPr lang="en-US" u="sng" dirty="0" smtClean="0"/>
              <a:t>Global Psychics, </a:t>
            </a:r>
            <a:r>
              <a:rPr lang="en-US" dirty="0" smtClean="0"/>
              <a:t>	</a:t>
            </a:r>
            <a:r>
              <a:rPr lang="en-US" u="sng" dirty="0" smtClean="0"/>
              <a:t>Real Psychics, Real Answers / </a:t>
            </a:r>
            <a:r>
              <a:rPr lang="en-US" dirty="0" smtClean="0"/>
              <a:t>	</a:t>
            </a:r>
            <a:r>
              <a:rPr lang="en-US" u="sng" dirty="0" smtClean="0"/>
              <a:t>GlobalPsychics.com</a:t>
            </a:r>
            <a:r>
              <a:rPr lang="en-US" dirty="0" smtClean="0"/>
              <a:t>. 26 May 2009 	&lt;http://www.globalpsychics.com/amusing	-you/ghost-stories/</a:t>
            </a:r>
            <a:r>
              <a:rPr lang="en-US" dirty="0" err="1" smtClean="0"/>
              <a:t>gettysburg</a:t>
            </a:r>
            <a:r>
              <a:rPr lang="en-US" dirty="0" smtClean="0"/>
              <a:t>-	ghosts.shtml&gt;.</a:t>
            </a:r>
            <a:endParaRPr lang="en-US" dirty="0"/>
          </a:p>
        </p:txBody>
      </p:sp>
      <p:sp>
        <p:nvSpPr>
          <p:cNvPr id="4" name="Action Button: Back or Previous 3">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5" name="Action Button: Home 4">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Main</a:t>
            </a:r>
            <a:r>
              <a:rPr lang="en-US" sz="4800" dirty="0" smtClean="0"/>
              <a:t> </a:t>
            </a:r>
            <a:r>
              <a:rPr lang="en-US" sz="4800" dirty="0" smtClean="0">
                <a:solidFill>
                  <a:srgbClr val="92D050"/>
                </a:solidFill>
                <a:effectLst>
                  <a:glow rad="228600">
                    <a:schemeClr val="accent4">
                      <a:satMod val="175000"/>
                      <a:alpha val="40000"/>
                    </a:schemeClr>
                  </a:glow>
                </a:effectLst>
              </a:rPr>
              <a:t>Menu</a:t>
            </a:r>
          </a:p>
        </p:txBody>
      </p:sp>
      <p:sp>
        <p:nvSpPr>
          <p:cNvPr id="3" name="Content Placeholder 2"/>
          <p:cNvSpPr>
            <a:spLocks noGrp="1"/>
          </p:cNvSpPr>
          <p:nvPr>
            <p:ph idx="1"/>
          </p:nvPr>
        </p:nvSpPr>
        <p:spPr>
          <a:xfrm>
            <a:off x="1447800" y="1571612"/>
            <a:ext cx="6248400" cy="4783948"/>
          </a:xfrm>
        </p:spPr>
        <p:txBody>
          <a:bodyPr>
            <a:normAutofit fontScale="92500" lnSpcReduction="10000"/>
          </a:bodyPr>
          <a:lstStyle/>
          <a:p>
            <a:r>
              <a:rPr lang="en-US" dirty="0" smtClean="0">
                <a:solidFill>
                  <a:schemeClr val="tx2"/>
                </a:solidFill>
                <a:hlinkClick r:id="rId2" action="ppaction://hlinksldjump"/>
              </a:rPr>
              <a:t>Interesting Facts</a:t>
            </a:r>
            <a:endParaRPr lang="en-US" dirty="0" smtClean="0">
              <a:solidFill>
                <a:schemeClr val="tx2"/>
              </a:solidFill>
            </a:endParaRPr>
          </a:p>
          <a:p>
            <a:r>
              <a:rPr lang="en-US" dirty="0" smtClean="0">
                <a:solidFill>
                  <a:schemeClr val="tx2"/>
                </a:solidFill>
                <a:hlinkClick r:id="rId3" action="ppaction://hlinksldjump"/>
              </a:rPr>
              <a:t>Ghost Sightings in Gettysburg</a:t>
            </a:r>
            <a:endParaRPr lang="en-US" dirty="0" smtClean="0">
              <a:solidFill>
                <a:schemeClr val="tx2"/>
              </a:solidFill>
            </a:endParaRPr>
          </a:p>
          <a:p>
            <a:r>
              <a:rPr lang="en-US" dirty="0" smtClean="0">
                <a:solidFill>
                  <a:schemeClr val="tx2"/>
                </a:solidFill>
                <a:hlinkClick r:id="rId4" action="ppaction://hlinksldjump"/>
              </a:rPr>
              <a:t>Ghost Sightings in Gettysburg Cont…</a:t>
            </a:r>
            <a:endParaRPr lang="en-US" dirty="0" smtClean="0">
              <a:solidFill>
                <a:schemeClr val="tx2"/>
              </a:solidFill>
            </a:endParaRPr>
          </a:p>
          <a:p>
            <a:r>
              <a:rPr lang="en-US" dirty="0" smtClean="0">
                <a:solidFill>
                  <a:schemeClr val="tx2"/>
                </a:solidFill>
                <a:hlinkClick r:id="rId5" action="ppaction://hlinksldjump"/>
              </a:rPr>
              <a:t>Ghost Sightings in Gettysburg Cont…</a:t>
            </a:r>
            <a:endParaRPr lang="en-US" dirty="0" smtClean="0">
              <a:solidFill>
                <a:schemeClr val="tx2"/>
              </a:solidFill>
            </a:endParaRPr>
          </a:p>
          <a:p>
            <a:r>
              <a:rPr lang="en-US" dirty="0" smtClean="0">
                <a:solidFill>
                  <a:schemeClr val="tx2"/>
                </a:solidFill>
                <a:hlinkClick r:id="rId6" action="ppaction://hlinksldjump"/>
              </a:rPr>
              <a:t>Ghost Sightings in Gettysburg Cont…</a:t>
            </a:r>
            <a:endParaRPr lang="en-US" dirty="0" smtClean="0">
              <a:solidFill>
                <a:schemeClr val="tx2"/>
              </a:solidFill>
            </a:endParaRPr>
          </a:p>
          <a:p>
            <a:r>
              <a:rPr lang="en-US" dirty="0" smtClean="0">
                <a:solidFill>
                  <a:schemeClr val="tx2"/>
                </a:solidFill>
                <a:hlinkClick r:id="rId7" action="ppaction://hlinksldjump"/>
              </a:rPr>
              <a:t>Ghost Sightings in Gettysburg Cont…</a:t>
            </a:r>
            <a:endParaRPr lang="en-US" dirty="0" smtClean="0">
              <a:solidFill>
                <a:schemeClr val="tx2"/>
              </a:solidFill>
            </a:endParaRPr>
          </a:p>
          <a:p>
            <a:r>
              <a:rPr lang="en-US" dirty="0" smtClean="0">
                <a:solidFill>
                  <a:schemeClr val="tx2"/>
                </a:solidFill>
                <a:hlinkClick r:id="rId8" action="ppaction://hlinksldjump"/>
              </a:rPr>
              <a:t>Ghost Tours</a:t>
            </a:r>
            <a:endParaRPr lang="en-US" dirty="0" smtClean="0">
              <a:solidFill>
                <a:schemeClr val="tx2"/>
              </a:solidFill>
            </a:endParaRPr>
          </a:p>
          <a:p>
            <a:r>
              <a:rPr lang="en-US" dirty="0" smtClean="0">
                <a:solidFill>
                  <a:schemeClr val="tx2"/>
                </a:solidFill>
                <a:hlinkClick r:id="rId9" action="ppaction://hlinksldjump"/>
              </a:rPr>
              <a:t>Ghost Tours Cont…</a:t>
            </a:r>
            <a:endParaRPr lang="en-US" dirty="0" smtClean="0">
              <a:solidFill>
                <a:schemeClr val="tx2"/>
              </a:solidFill>
            </a:endParaRPr>
          </a:p>
          <a:p>
            <a:r>
              <a:rPr lang="en-US" dirty="0" smtClean="0">
                <a:solidFill>
                  <a:schemeClr val="tx2"/>
                </a:solidFill>
                <a:hlinkClick r:id="rId10" action="ppaction://hlinksldjump"/>
              </a:rPr>
              <a:t>Works Cited</a:t>
            </a:r>
            <a:endParaRPr lang="en-US" dirty="0" smtClean="0">
              <a:solidFill>
                <a:schemeClr val="tx2"/>
              </a:solidFill>
            </a:endParaRPr>
          </a:p>
          <a:p>
            <a:r>
              <a:rPr lang="en-US" dirty="0" smtClean="0">
                <a:solidFill>
                  <a:schemeClr val="tx2"/>
                </a:solidFill>
                <a:hlinkClick r:id="rId11" action="ppaction://hlinksldjump"/>
              </a:rPr>
              <a:t>Works Cited Cont…</a:t>
            </a:r>
            <a:endParaRPr lang="en-US" dirty="0">
              <a:solidFill>
                <a:schemeClr val="tx2"/>
              </a:solidFill>
            </a:endParaRPr>
          </a:p>
        </p:txBody>
      </p:sp>
      <p:sp>
        <p:nvSpPr>
          <p:cNvPr id="4" name="Action Button: Back or Previous 3">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Interesting Facts</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a:xfrm>
            <a:off x="914400" y="1571612"/>
            <a:ext cx="7772400" cy="3076588"/>
          </a:xfrm>
        </p:spPr>
        <p:txBody>
          <a:bodyPr>
            <a:normAutofit lnSpcReduction="10000"/>
          </a:bodyPr>
          <a:lstStyle/>
          <a:p>
            <a:r>
              <a:rPr lang="en-US" dirty="0" smtClean="0"/>
              <a:t>5,000 horses and 50,000 men were killed in the battle.</a:t>
            </a:r>
          </a:p>
          <a:p>
            <a:r>
              <a:rPr lang="en-US" dirty="0" smtClean="0"/>
              <a:t>Many soldiers never received a proper burial.</a:t>
            </a:r>
          </a:p>
          <a:p>
            <a:r>
              <a:rPr lang="en-US" dirty="0" smtClean="0"/>
              <a:t>Gettysburg was one of the bloodiest battles of the Civil War.</a:t>
            </a:r>
          </a:p>
          <a:p>
            <a:r>
              <a:rPr lang="en-US" dirty="0" smtClean="0"/>
              <a:t>Rivers ran red after the battle.</a:t>
            </a:r>
          </a:p>
          <a:p>
            <a:endParaRPr lang="en-US" dirty="0"/>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pic>
        <p:nvPicPr>
          <p:cNvPr id="7" name="Picture 6" descr="ghost2.jpg"/>
          <p:cNvPicPr>
            <a:picLocks noChangeAspect="1"/>
          </p:cNvPicPr>
          <p:nvPr/>
        </p:nvPicPr>
        <p:blipFill>
          <a:blip r:embed="rId3" cstate="print"/>
          <a:stretch>
            <a:fillRect/>
          </a:stretch>
        </p:blipFill>
        <p:spPr>
          <a:xfrm>
            <a:off x="3048000" y="4419600"/>
            <a:ext cx="3048000" cy="2286000"/>
          </a:xfrm>
          <a:prstGeom prst="rect">
            <a:avLst/>
          </a:prstGeom>
        </p:spPr>
      </p:pic>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240536"/>
          </a:xfrm>
        </p:spPr>
        <p:txBody>
          <a:bodyPr anchor="b"/>
          <a:lstStyle/>
          <a:p>
            <a:r>
              <a:rPr lang="en-US" sz="4800" dirty="0" smtClean="0">
                <a:solidFill>
                  <a:srgbClr val="92D050"/>
                </a:solidFill>
                <a:effectLst>
                  <a:glow rad="228600">
                    <a:schemeClr val="accent4">
                      <a:satMod val="175000"/>
                      <a:alpha val="40000"/>
                    </a:schemeClr>
                  </a:glow>
                </a:effectLst>
              </a:rPr>
              <a:t>Ghost</a:t>
            </a:r>
            <a:r>
              <a:rPr lang="en-US" sz="4800" dirty="0" smtClean="0"/>
              <a:t> </a:t>
            </a:r>
            <a:r>
              <a:rPr lang="en-US" sz="4800" dirty="0" smtClean="0">
                <a:solidFill>
                  <a:srgbClr val="92D050"/>
                </a:solidFill>
                <a:effectLst>
                  <a:glow rad="228600">
                    <a:schemeClr val="accent4">
                      <a:satMod val="175000"/>
                      <a:alpha val="40000"/>
                    </a:schemeClr>
                  </a:glow>
                </a:effectLst>
              </a:rPr>
              <a:t>Sightings</a:t>
            </a:r>
            <a:r>
              <a:rPr lang="en-US" sz="4800" dirty="0" smtClean="0"/>
              <a:t> </a:t>
            </a:r>
            <a:r>
              <a:rPr lang="en-US" sz="4800" dirty="0" smtClean="0">
                <a:solidFill>
                  <a:srgbClr val="92D050"/>
                </a:solidFill>
                <a:effectLst>
                  <a:glow rad="228600">
                    <a:schemeClr val="accent4">
                      <a:satMod val="175000"/>
                      <a:alpha val="40000"/>
                    </a:schemeClr>
                  </a:glow>
                </a:effectLst>
              </a:rPr>
              <a:t>in</a:t>
            </a:r>
            <a:r>
              <a:rPr lang="en-US" sz="4800" dirty="0" smtClean="0"/>
              <a:t> </a:t>
            </a:r>
            <a:r>
              <a:rPr lang="en-US" sz="4800" dirty="0" smtClean="0">
                <a:solidFill>
                  <a:srgbClr val="92D050"/>
                </a:solidFill>
                <a:effectLst>
                  <a:glow rad="228600">
                    <a:schemeClr val="accent4">
                      <a:satMod val="175000"/>
                      <a:alpha val="40000"/>
                    </a:schemeClr>
                  </a:glow>
                </a:effectLst>
              </a:rPr>
              <a:t>Gettysburg</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a:xfrm>
            <a:off x="914400" y="1828800"/>
            <a:ext cx="3962400" cy="4526760"/>
          </a:xfrm>
        </p:spPr>
        <p:txBody>
          <a:bodyPr/>
          <a:lstStyle/>
          <a:p>
            <a:r>
              <a:rPr lang="en-US" dirty="0" smtClean="0"/>
              <a:t>Ghosts have  haunted Gettysburg for 100 years.</a:t>
            </a:r>
          </a:p>
          <a:p>
            <a:pPr lvl="1"/>
            <a:r>
              <a:rPr lang="en-US" dirty="0" smtClean="0"/>
              <a:t>In the Gettysburg Hotel</a:t>
            </a:r>
          </a:p>
          <a:p>
            <a:pPr lvl="2"/>
            <a:r>
              <a:rPr lang="en-US" dirty="0" smtClean="0"/>
              <a:t>See women dancing in ballroom</a:t>
            </a:r>
          </a:p>
          <a:p>
            <a:pPr lvl="2"/>
            <a:r>
              <a:rPr lang="en-US" dirty="0" smtClean="0"/>
              <a:t>Union Soldiers roam hotel</a:t>
            </a:r>
          </a:p>
          <a:p>
            <a:endParaRPr lang="en-US" dirty="0" smtClean="0"/>
          </a:p>
        </p:txBody>
      </p:sp>
      <p:sp>
        <p:nvSpPr>
          <p:cNvPr id="4" name="Action Button: Home 3">
            <a:hlinkClick r:id="rId3"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Back or Previous 4">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Forward or Next 5">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pic>
        <p:nvPicPr>
          <p:cNvPr id="1026" name="Picture 2" descr="C:\Documents and Settings\12kmeyer\Local Settings\Temporary Internet Files\Content.IE5\AZLL6GVM\MMAG00410_0000[1].gif"/>
          <p:cNvPicPr>
            <a:picLocks noChangeAspect="1" noChangeArrowheads="1" noCrop="1"/>
          </p:cNvPicPr>
          <p:nvPr/>
        </p:nvPicPr>
        <p:blipFill>
          <a:blip r:embed="rId4" cstate="print"/>
          <a:srcRect/>
          <a:stretch>
            <a:fillRect/>
          </a:stretch>
        </p:blipFill>
        <p:spPr bwMode="auto">
          <a:xfrm>
            <a:off x="5562600" y="2286000"/>
            <a:ext cx="2133600" cy="2819400"/>
          </a:xfrm>
          <a:prstGeom prst="rect">
            <a:avLst/>
          </a:prstGeom>
          <a:noFill/>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770" decel="100000"/>
                                        <p:tgtEl>
                                          <p:spTgt spid="1026"/>
                                        </p:tgtEl>
                                      </p:cBhvr>
                                    </p:animEffect>
                                    <p:animScale>
                                      <p:cBhvr>
                                        <p:cTn id="8" dur="770" decel="100000"/>
                                        <p:tgtEl>
                                          <p:spTgt spid="1026"/>
                                        </p:tgtEl>
                                      </p:cBhvr>
                                      <p:from x="10000" y="10000"/>
                                      <p:to x="200000" y="450000"/>
                                    </p:animScale>
                                    <p:animScale>
                                      <p:cBhvr>
                                        <p:cTn id="9" dur="1230" accel="100000" fill="hold">
                                          <p:stCondLst>
                                            <p:cond delay="770"/>
                                          </p:stCondLst>
                                        </p:cTn>
                                        <p:tgtEl>
                                          <p:spTgt spid="1026"/>
                                        </p:tgtEl>
                                      </p:cBhvr>
                                      <p:from x="200000" y="450000"/>
                                      <p:to x="100000" y="100000"/>
                                    </p:animScale>
                                    <p:set>
                                      <p:cBhvr>
                                        <p:cTn id="10" dur="770" fill="hold"/>
                                        <p:tgtEl>
                                          <p:spTgt spid="1026"/>
                                        </p:tgtEl>
                                        <p:attrNameLst>
                                          <p:attrName>ppt_x</p:attrName>
                                        </p:attrNameLst>
                                      </p:cBhvr>
                                      <p:to>
                                        <p:strVal val="(0.5)"/>
                                      </p:to>
                                    </p:set>
                                    <p:anim from="(0.5)" to="(#ppt_x)" calcmode="lin" valueType="num">
                                      <p:cBhvr>
                                        <p:cTn id="11" dur="1230" accel="100000" fill="hold">
                                          <p:stCondLst>
                                            <p:cond delay="770"/>
                                          </p:stCondLst>
                                        </p:cTn>
                                        <p:tgtEl>
                                          <p:spTgt spid="1026"/>
                                        </p:tgtEl>
                                        <p:attrNameLst>
                                          <p:attrName>ppt_x</p:attrName>
                                        </p:attrNameLst>
                                      </p:cBhvr>
                                    </p:anim>
                                    <p:set>
                                      <p:cBhvr>
                                        <p:cTn id="12" dur="770" fill="hold"/>
                                        <p:tgtEl>
                                          <p:spTgt spid="1026"/>
                                        </p:tgtEl>
                                        <p:attrNameLst>
                                          <p:attrName>ppt_y</p:attrName>
                                        </p:attrNameLst>
                                      </p:cBhvr>
                                      <p:to>
                                        <p:strVal val="(#ppt_y+0.4)"/>
                                      </p:to>
                                    </p:set>
                                    <p:anim from="(#ppt_y+0.4)" to="(#ppt_y)" calcmode="lin" valueType="num">
                                      <p:cBhvr>
                                        <p:cTn id="13" dur="1230" accel="100000" fill="hold">
                                          <p:stCondLst>
                                            <p:cond delay="770"/>
                                          </p:stCondLst>
                                        </p:cTn>
                                        <p:tgtEl>
                                          <p:spTgt spid="10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914400"/>
          </a:xfrm>
        </p:spPr>
        <p:txBody>
          <a:bodyPr anchor="b"/>
          <a:lstStyle/>
          <a:p>
            <a:r>
              <a:rPr lang="en-US" sz="4800" dirty="0" smtClean="0">
                <a:solidFill>
                  <a:srgbClr val="92D050"/>
                </a:solidFill>
                <a:effectLst>
                  <a:glow rad="228600">
                    <a:schemeClr val="accent4">
                      <a:satMod val="175000"/>
                      <a:alpha val="40000"/>
                    </a:schemeClr>
                  </a:glow>
                </a:effectLst>
              </a:rPr>
              <a:t>Ghost Sightings in Gettysburg</a:t>
            </a:r>
            <a:r>
              <a:rPr lang="en-US" sz="4800" dirty="0" smtClean="0"/>
              <a:t> </a:t>
            </a:r>
            <a:r>
              <a:rPr lang="en-US" sz="4800" dirty="0" smtClean="0">
                <a:solidFill>
                  <a:srgbClr val="92D050"/>
                </a:solidFill>
                <a:effectLst>
                  <a:glow rad="228600">
                    <a:schemeClr val="accent4">
                      <a:satMod val="175000"/>
                      <a:alpha val="40000"/>
                    </a:schemeClr>
                  </a:glow>
                </a:effectLst>
              </a:rPr>
              <a:t>Cont…</a:t>
            </a:r>
            <a:endParaRPr lang="en-US" sz="4800" dirty="0">
              <a:solidFill>
                <a:srgbClr val="92D050"/>
              </a:solidFill>
              <a:effectLst>
                <a:glow rad="228600">
                  <a:schemeClr val="accent4">
                    <a:satMod val="175000"/>
                    <a:alpha val="40000"/>
                  </a:schemeClr>
                </a:glow>
              </a:effectLst>
            </a:endParaRPr>
          </a:p>
        </p:txBody>
      </p:sp>
      <p:pic>
        <p:nvPicPr>
          <p:cNvPr id="4" name="Content Placeholder 3" descr="gsweb070908006.jpg"/>
          <p:cNvPicPr>
            <a:picLocks noGrp="1" noChangeAspect="1"/>
          </p:cNvPicPr>
          <p:nvPr>
            <p:ph idx="1"/>
          </p:nvPr>
        </p:nvPicPr>
        <p:blipFill>
          <a:blip r:embed="rId2" cstate="print"/>
          <a:stretch>
            <a:fillRect/>
          </a:stretch>
        </p:blipFill>
        <p:spPr>
          <a:xfrm>
            <a:off x="1371600" y="1524000"/>
            <a:ext cx="6535718" cy="4375150"/>
          </a:xfrm>
        </p:spPr>
      </p:pic>
      <p:sp>
        <p:nvSpPr>
          <p:cNvPr id="5" name="TextBox 4"/>
          <p:cNvSpPr txBox="1"/>
          <p:nvPr/>
        </p:nvSpPr>
        <p:spPr>
          <a:xfrm>
            <a:off x="1295400" y="5867400"/>
            <a:ext cx="6553200" cy="830997"/>
          </a:xfrm>
          <a:prstGeom prst="rect">
            <a:avLst/>
          </a:prstGeom>
          <a:noFill/>
        </p:spPr>
        <p:txBody>
          <a:bodyPr wrap="square" rtlCol="0">
            <a:spAutoFit/>
          </a:bodyPr>
          <a:lstStyle/>
          <a:p>
            <a:pPr algn="ctr"/>
            <a:r>
              <a:rPr lang="en-US" sz="1600" dirty="0" smtClean="0"/>
              <a:t>This picture shows an orb of light at Little Round Top. The man in the corner was not there at the time the picture was taken, and seems t be dressed in Civil War era clothing.</a:t>
            </a:r>
            <a:endParaRPr lang="en-US" sz="1600" dirty="0"/>
          </a:p>
        </p:txBody>
      </p:sp>
      <p:sp>
        <p:nvSpPr>
          <p:cNvPr id="6" name="Action Button: Forward or Next 5">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7" name="Action Button: Back or Previous 6">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8" name="Action Button: Home 7">
            <a:hlinkClick r:id="rId3"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164336"/>
          </a:xfrm>
        </p:spPr>
        <p:txBody>
          <a:bodyPr/>
          <a:lstStyle/>
          <a:p>
            <a:r>
              <a:rPr lang="en-US" sz="4800" dirty="0" smtClean="0">
                <a:solidFill>
                  <a:srgbClr val="92D050"/>
                </a:solidFill>
                <a:effectLst>
                  <a:glow rad="228600">
                    <a:schemeClr val="accent4">
                      <a:satMod val="175000"/>
                      <a:alpha val="40000"/>
                    </a:schemeClr>
                  </a:glow>
                </a:effectLst>
              </a:rPr>
              <a:t>Ghost Sightings in Gettysburg Cont…</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a:xfrm>
            <a:off x="914400" y="2178840"/>
            <a:ext cx="7772400" cy="4679160"/>
          </a:xfrm>
        </p:spPr>
        <p:txBody>
          <a:bodyPr/>
          <a:lstStyle/>
          <a:p>
            <a:pPr lvl="1"/>
            <a:r>
              <a:rPr lang="en-US" dirty="0" smtClean="0"/>
              <a:t>In the </a:t>
            </a:r>
            <a:r>
              <a:rPr lang="en-US" dirty="0" err="1" smtClean="0"/>
              <a:t>Baladerry</a:t>
            </a:r>
            <a:r>
              <a:rPr lang="en-US" dirty="0" smtClean="0"/>
              <a:t> Inn</a:t>
            </a:r>
          </a:p>
          <a:p>
            <a:pPr lvl="2"/>
            <a:r>
              <a:rPr lang="en-US" dirty="0" smtClean="0"/>
              <a:t>Guest get a glimpse of their life after death</a:t>
            </a:r>
          </a:p>
          <a:p>
            <a:pPr lvl="2"/>
            <a:r>
              <a:rPr lang="en-US" dirty="0" smtClean="0"/>
              <a:t>Confederate Soldier haunts the hotel</a:t>
            </a:r>
          </a:p>
          <a:p>
            <a:pPr lvl="1"/>
            <a:r>
              <a:rPr lang="en-US" dirty="0" err="1" smtClean="0"/>
              <a:t>Cashtown</a:t>
            </a:r>
            <a:r>
              <a:rPr lang="en-US" dirty="0" smtClean="0"/>
              <a:t> Inn </a:t>
            </a:r>
          </a:p>
          <a:p>
            <a:pPr lvl="2"/>
            <a:r>
              <a:rPr lang="en-US" dirty="0" smtClean="0"/>
              <a:t>In pictures taken there strange orbs and skeletons show up.</a:t>
            </a:r>
          </a:p>
          <a:p>
            <a:pPr lvl="2"/>
            <a:r>
              <a:rPr lang="en-US" dirty="0" smtClean="0"/>
              <a:t>Lights turn on and off by themselves </a:t>
            </a:r>
          </a:p>
          <a:p>
            <a:pPr lvl="2"/>
            <a:r>
              <a:rPr lang="en-US" dirty="0" smtClean="0"/>
              <a:t>Doors lock and unlock by themselves</a:t>
            </a:r>
            <a:endParaRPr lang="en-US" dirty="0"/>
          </a:p>
        </p:txBody>
      </p:sp>
      <p:sp>
        <p:nvSpPr>
          <p:cNvPr id="5" name="Action Button: Home 4">
            <a:hlinkClick r:id="rId3"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Action Button: Forward or Next 5">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7" name="Action Button: Back or Previous 6">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Ghost Sightings in Gettysburg Cont…</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a:xfrm>
            <a:off x="1219200" y="2074052"/>
            <a:ext cx="7010400" cy="4783948"/>
          </a:xfrm>
        </p:spPr>
        <p:txBody>
          <a:bodyPr anchor="ctr">
            <a:normAutofit fontScale="55000" lnSpcReduction="20000"/>
          </a:bodyPr>
          <a:lstStyle/>
          <a:p>
            <a:r>
              <a:rPr lang="en-US" dirty="0" smtClean="0"/>
              <a:t>During the 130th anniversary of the battle, 2 reenactors were sitting on the top of Little Round Top, when they saw what they thought was a fellow reenactor approaching them.</a:t>
            </a:r>
          </a:p>
          <a:p>
            <a:r>
              <a:rPr lang="en-US" dirty="0" smtClean="0"/>
              <a:t>One of the sitting reenactors was a professor of Gettysburg college and he was quite impressed with the man's kit. </a:t>
            </a:r>
          </a:p>
          <a:p>
            <a:r>
              <a:rPr lang="en-US" dirty="0" smtClean="0"/>
              <a:t>The man who came up approached using dialect of the Civil War era and said "Weren't Some fight we had today huh boys?"</a:t>
            </a:r>
          </a:p>
          <a:p>
            <a:r>
              <a:rPr lang="en-US" dirty="0" smtClean="0"/>
              <a:t>"Well" said the man, "You might need these here tomorrow"  The man reached in his kit and handed the boys some cartridges. The professor was deeply impressed, because the cartridges were tied the right way and sealed with the right amount of bees wax and he was going to say something when he felt the </a:t>
            </a:r>
            <a:r>
              <a:rPr lang="en-US" dirty="0" err="1" smtClean="0"/>
              <a:t>Minne</a:t>
            </a:r>
            <a:r>
              <a:rPr lang="en-US" dirty="0" smtClean="0"/>
              <a:t> ball inside. </a:t>
            </a:r>
          </a:p>
          <a:p>
            <a:r>
              <a:rPr lang="en-US" b="1" u="sng" dirty="0" smtClean="0"/>
              <a:t>BY FEDERAL LAW NO REENACTOR IS TO BRING LIVE ROUNDS ON THE FIELD</a:t>
            </a:r>
          </a:p>
          <a:p>
            <a:r>
              <a:rPr lang="en-US" dirty="0" smtClean="0"/>
              <a:t>When the men looked up, the reenactor disappeared. </a:t>
            </a:r>
          </a:p>
          <a:p>
            <a:r>
              <a:rPr lang="en-US" dirty="0" smtClean="0"/>
              <a:t>The relics were brought back to camp for us to see and they have been DNA tested to 1863.</a:t>
            </a:r>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Ghost Sightings in Gettysburg Cont…</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a:xfrm>
            <a:off x="914400" y="2057400"/>
            <a:ext cx="7772400" cy="4298160"/>
          </a:xfrm>
        </p:spPr>
        <p:txBody>
          <a:bodyPr>
            <a:normAutofit fontScale="92500" lnSpcReduction="10000"/>
          </a:bodyPr>
          <a:lstStyle/>
          <a:p>
            <a:r>
              <a:rPr lang="en-US" dirty="0" smtClean="0"/>
              <a:t>A couple went to Gettysburg on vacation.</a:t>
            </a:r>
          </a:p>
          <a:p>
            <a:r>
              <a:rPr lang="en-US" dirty="0" smtClean="0"/>
              <a:t>The wife kept seeing kids running around and figured the clothes they were wearing were just a new style.</a:t>
            </a:r>
          </a:p>
          <a:p>
            <a:r>
              <a:rPr lang="en-US" dirty="0" smtClean="0"/>
              <a:t>A bunch of them gathered around a tree and asked her to take their picture.</a:t>
            </a:r>
          </a:p>
          <a:p>
            <a:r>
              <a:rPr lang="en-US" dirty="0" smtClean="0"/>
              <a:t>After some other strange experiences, they returned home and had their pictures developed.</a:t>
            </a:r>
          </a:p>
          <a:p>
            <a:r>
              <a:rPr lang="en-US" dirty="0" smtClean="0"/>
              <a:t>Under the tree there was nothing but bright green illuminations.</a:t>
            </a:r>
            <a:endParaRPr lang="en-US" dirty="0"/>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solidFill>
                  <a:srgbClr val="92D050"/>
                </a:solidFill>
                <a:effectLst>
                  <a:glow rad="228600">
                    <a:schemeClr val="accent4">
                      <a:satMod val="175000"/>
                      <a:alpha val="40000"/>
                    </a:schemeClr>
                  </a:glow>
                </a:effectLst>
              </a:rPr>
              <a:t>Ghost Tours</a:t>
            </a:r>
            <a:endParaRPr lang="en-US" sz="4800" dirty="0">
              <a:solidFill>
                <a:srgbClr val="92D050"/>
              </a:solidFill>
              <a:effectLst>
                <a:glow rad="228600">
                  <a:schemeClr val="accent4">
                    <a:satMod val="175000"/>
                    <a:alpha val="40000"/>
                  </a:schemeClr>
                </a:glow>
              </a:effectLst>
            </a:endParaRPr>
          </a:p>
        </p:txBody>
      </p:sp>
      <p:sp>
        <p:nvSpPr>
          <p:cNvPr id="3" name="Content Placeholder 2"/>
          <p:cNvSpPr>
            <a:spLocks noGrp="1"/>
          </p:cNvSpPr>
          <p:nvPr>
            <p:ph idx="1"/>
          </p:nvPr>
        </p:nvSpPr>
        <p:spPr/>
        <p:txBody>
          <a:bodyPr/>
          <a:lstStyle/>
          <a:p>
            <a:r>
              <a:rPr lang="en-US" dirty="0" smtClean="0"/>
              <a:t>Ghost Train</a:t>
            </a:r>
          </a:p>
          <a:p>
            <a:pPr lvl="1"/>
            <a:r>
              <a:rPr lang="en-US" dirty="0" smtClean="0"/>
              <a:t>90-minute tour</a:t>
            </a:r>
          </a:p>
          <a:p>
            <a:pPr lvl="1"/>
            <a:r>
              <a:rPr lang="en-US" dirty="0" smtClean="0"/>
              <a:t>Goes across actual battlefield</a:t>
            </a:r>
          </a:p>
          <a:p>
            <a:pPr lvl="1"/>
            <a:r>
              <a:rPr lang="en-US" dirty="0" smtClean="0"/>
              <a:t>People have reported ghost sightings.</a:t>
            </a:r>
          </a:p>
          <a:p>
            <a:pPr lvl="2"/>
            <a:r>
              <a:rPr lang="en-US" dirty="0" smtClean="0"/>
              <a:t>Smells cigars but no one is smoking</a:t>
            </a:r>
          </a:p>
          <a:p>
            <a:pPr lvl="2"/>
            <a:r>
              <a:rPr lang="en-US" dirty="0" smtClean="0"/>
              <a:t>See Soldiers roaming on train</a:t>
            </a:r>
            <a:endParaRPr lang="en-US" dirty="0"/>
          </a:p>
        </p:txBody>
      </p:sp>
      <p:sp>
        <p:nvSpPr>
          <p:cNvPr id="4" name="Action Button: Home 3">
            <a:hlinkClick r:id="rId2" action="ppaction://hlinksldjump" highlightClick="1"/>
          </p:cNvPr>
          <p:cNvSpPr/>
          <p:nvPr/>
        </p:nvSpPr>
        <p:spPr>
          <a:xfrm>
            <a:off x="8001000" y="304800"/>
            <a:ext cx="822960" cy="731520"/>
          </a:xfrm>
          <a:prstGeom prst="actionButtonHome">
            <a:avLst/>
          </a:prstGeom>
          <a:solidFill>
            <a:srgbClr val="6B2B7D"/>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5" name="Action Button: Forward or Next 4">
            <a:hlinkClick r:id="" action="ppaction://hlinkshowjump?jump=nextslide" highlightClick="1"/>
          </p:cNvPr>
          <p:cNvSpPr/>
          <p:nvPr/>
        </p:nvSpPr>
        <p:spPr>
          <a:xfrm>
            <a:off x="8001000" y="5867400"/>
            <a:ext cx="822960" cy="731520"/>
          </a:xfrm>
          <a:prstGeom prst="actionButtonForwardNext">
            <a:avLst/>
          </a:prstGeom>
          <a:ln>
            <a:solidFill>
              <a:schemeClr val="tx1">
                <a:lumMod val="7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sp>
        <p:nvSpPr>
          <p:cNvPr id="6" name="Action Button: Back or Previous 5">
            <a:hlinkClick r:id="" action="ppaction://hlinkshowjump?jump=previousslide" highlightClick="1"/>
          </p:cNvPr>
          <p:cNvSpPr/>
          <p:nvPr/>
        </p:nvSpPr>
        <p:spPr>
          <a:xfrm>
            <a:off x="457200" y="5867400"/>
            <a:ext cx="822960" cy="731520"/>
          </a:xfrm>
          <a:prstGeom prst="actionButtonBackPrevious">
            <a:avLst/>
          </a:prstGeom>
          <a:ln>
            <a:solidFill>
              <a:schemeClr val="tx1">
                <a:lumMod val="85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lang="en-US"/>
          </a:p>
        </p:txBody>
      </p:sp>
      <p:pic>
        <p:nvPicPr>
          <p:cNvPr id="7" name="Picture 6" descr="ghost.jpg"/>
          <p:cNvPicPr>
            <a:picLocks noChangeAspect="1"/>
          </p:cNvPicPr>
          <p:nvPr/>
        </p:nvPicPr>
        <p:blipFill>
          <a:blip r:embed="rId3" cstate="print"/>
          <a:srcRect t="46429"/>
          <a:stretch>
            <a:fillRect/>
          </a:stretch>
        </p:blipFill>
        <p:spPr>
          <a:xfrm>
            <a:off x="2438400" y="4495800"/>
            <a:ext cx="3657600" cy="2057400"/>
          </a:xfrm>
          <a:prstGeom prst="rect">
            <a:avLst/>
          </a:prstGeom>
        </p:spPr>
      </p:pic>
    </p:spTree>
  </p:cSld>
  <p:clrMapOvr>
    <a:masterClrMapping/>
  </p:clrMapOvr>
  <p:transition>
    <p:blinds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wilight">
  <a:themeElements>
    <a:clrScheme name="Custom 1">
      <a:dk1>
        <a:sysClr val="windowText" lastClr="000000"/>
      </a:dk1>
      <a:lt1>
        <a:sysClr val="window" lastClr="FFFFFF"/>
      </a:lt1>
      <a:dk2>
        <a:srgbClr val="461455"/>
      </a:dk2>
      <a:lt2>
        <a:srgbClr val="FFFFD2"/>
      </a:lt2>
      <a:accent1>
        <a:srgbClr val="B94B2D"/>
      </a:accent1>
      <a:accent2>
        <a:srgbClr val="B95F91"/>
      </a:accent2>
      <a:accent3>
        <a:srgbClr val="C8AF3C"/>
      </a:accent3>
      <a:accent4>
        <a:srgbClr val="78AA64"/>
      </a:accent4>
      <a:accent5>
        <a:srgbClr val="8264AA"/>
      </a:accent5>
      <a:accent6>
        <a:srgbClr val="D29B46"/>
      </a:accent6>
      <a:hlink>
        <a:srgbClr val="FFFFFF"/>
      </a:hlink>
      <a:folHlink>
        <a:srgbClr val="92D050"/>
      </a:folHlink>
    </a:clrScheme>
    <a:fontScheme name="Twilight">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wilight">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0" t="100000" r="5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0" t="100000" r="50000" b="10000"/>
          </a:path>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75000"/>
                <a:satMod val="105000"/>
              </a:schemeClr>
              <a:schemeClr val="phClr">
                <a:tint val="90000"/>
                <a:satMod val="200000"/>
              </a:schemeClr>
            </a:duotone>
          </a:blip>
          <a:tile tx="0" ty="0" sx="120000" sy="12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emplate>
  <TotalTime>259</TotalTime>
  <Words>658</Words>
  <Application>Microsoft Office PowerPoint</Application>
  <PresentationFormat>On-screen Show (4:3)</PresentationFormat>
  <Paragraphs>72</Paragraphs>
  <Slides>12</Slides>
  <Notes>2</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Twilight</vt:lpstr>
      <vt:lpstr>Ghosts of      Gettysburg</vt:lpstr>
      <vt:lpstr>Main Menu</vt:lpstr>
      <vt:lpstr>Interesting Facts</vt:lpstr>
      <vt:lpstr>Ghost Sightings in Gettysburg</vt:lpstr>
      <vt:lpstr>Ghost Sightings in Gettysburg Cont…</vt:lpstr>
      <vt:lpstr>Ghost Sightings in Gettysburg Cont…</vt:lpstr>
      <vt:lpstr>Ghost Sightings in Gettysburg Cont…</vt:lpstr>
      <vt:lpstr>Ghost Sightings in Gettysburg Cont…</vt:lpstr>
      <vt:lpstr>Ghost Tours</vt:lpstr>
      <vt:lpstr>Ghost Tours Cont…</vt:lpstr>
      <vt:lpstr>Works Cited</vt:lpstr>
      <vt:lpstr>Works Cited Cont…</vt:lpstr>
    </vt:vector>
  </TitlesOfParts>
  <Company>MASD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Ghosts of Gettysburg</dc:title>
  <dc:creator>12kmeyer</dc:creator>
  <cp:lastModifiedBy>Larry Potash</cp:lastModifiedBy>
  <cp:revision>40</cp:revision>
  <dcterms:created xsi:type="dcterms:W3CDTF">2009-05-20T16:42:16Z</dcterms:created>
  <dcterms:modified xsi:type="dcterms:W3CDTF">2012-05-10T14:32:35Z</dcterms:modified>
</cp:coreProperties>
</file>