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8" r:id="rId13"/>
    <p:sldId id="269" r:id="rId14"/>
    <p:sldId id="268" r:id="rId15"/>
    <p:sldId id="271" r:id="rId16"/>
    <p:sldId id="270" r:id="rId17"/>
    <p:sldId id="272" r:id="rId18"/>
    <p:sldId id="274" r:id="rId19"/>
    <p:sldId id="273" r:id="rId20"/>
    <p:sldId id="277" r:id="rId21"/>
    <p:sldId id="258" r:id="rId22"/>
    <p:sldId id="275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0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gif"/><Relationship Id="rId3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jpg"/><Relationship Id="rId3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9921" y="3124200"/>
            <a:ext cx="7416879" cy="1914144"/>
          </a:xfrm>
        </p:spPr>
        <p:txBody>
          <a:bodyPr/>
          <a:lstStyle/>
          <a:p>
            <a:r>
              <a:rPr lang="en-US" dirty="0" smtClean="0"/>
              <a:t>The Movement for Civil Rights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887" y="5056632"/>
            <a:ext cx="7313913" cy="1174088"/>
          </a:xfrm>
        </p:spPr>
        <p:txBody>
          <a:bodyPr/>
          <a:lstStyle/>
          <a:p>
            <a:r>
              <a:rPr lang="en-US" dirty="0" err="1" smtClean="0"/>
              <a:t>BLaST</a:t>
            </a:r>
            <a:r>
              <a:rPr lang="en-US" dirty="0" smtClean="0"/>
              <a:t> TAH</a:t>
            </a:r>
          </a:p>
          <a:p>
            <a:r>
              <a:rPr lang="en-US" dirty="0" smtClean="0"/>
              <a:t>June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69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tgomery-Bus-Boycott-young-woman-hitchhiking-19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2" y="207445"/>
            <a:ext cx="3810000" cy="2857500"/>
          </a:xfrm>
          <a:prstGeom prst="rect">
            <a:avLst/>
          </a:prstGeom>
        </p:spPr>
      </p:pic>
      <p:pic>
        <p:nvPicPr>
          <p:cNvPr id="3" name="Picture 2" descr="hist_us_20_civil_rights_pic_montgomery_boycot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63" y="2780387"/>
            <a:ext cx="6033437" cy="39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30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xter-Ave-King-Chu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52" y="125861"/>
            <a:ext cx="5613400" cy="3708400"/>
          </a:xfrm>
          <a:prstGeom prst="rect">
            <a:avLst/>
          </a:prstGeom>
        </p:spPr>
      </p:pic>
      <p:pic>
        <p:nvPicPr>
          <p:cNvPr id="3" name="Picture 2" descr="dexav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2" y="2706136"/>
            <a:ext cx="3099364" cy="39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7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_Tell_I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65" y="-675073"/>
            <a:ext cx="7340381" cy="94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81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26829u-OrvalFaub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1" y="355072"/>
            <a:ext cx="7360920" cy="5102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551238" y="5719364"/>
            <a:ext cx="35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Arkansas Gov. </a:t>
            </a:r>
            <a:r>
              <a:rPr lang="en-US" b="1" dirty="0" err="1" smtClean="0"/>
              <a:t>Orval</a:t>
            </a:r>
            <a:r>
              <a:rPr lang="en-US" b="1" dirty="0" smtClean="0"/>
              <a:t> </a:t>
            </a:r>
            <a:r>
              <a:rPr lang="en-US" b="1" dirty="0" err="1" smtClean="0"/>
              <a:t>Faubus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1282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 Rock Nine 19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00" y="102978"/>
            <a:ext cx="6851171" cy="5954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7895" y="6222808"/>
            <a:ext cx="175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Little Rock Nine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5481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 Rock M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73" y="435140"/>
            <a:ext cx="6335502" cy="56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49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 Rock stud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66" y="658691"/>
            <a:ext cx="7065412" cy="45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60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sboro Sit-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58" y="362351"/>
            <a:ext cx="6784350" cy="55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24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67" y="1683934"/>
            <a:ext cx="3515163" cy="3362820"/>
          </a:xfrm>
          <a:prstGeom prst="rect">
            <a:avLst/>
          </a:prstGeom>
        </p:spPr>
      </p:pic>
      <p:pic>
        <p:nvPicPr>
          <p:cNvPr id="3" name="Picture 2" descr="Ella-Bak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7" y="1476008"/>
            <a:ext cx="3675888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46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dom Riders Ma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7" y="0"/>
            <a:ext cx="7068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3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737" y="186414"/>
            <a:ext cx="8587611" cy="64798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600" b="1" dirty="0"/>
              <a:t>I.  </a:t>
            </a:r>
            <a:r>
              <a:rPr lang="en-US" sz="1600" b="1" u="sng" dirty="0"/>
              <a:t>Dark Decade</a:t>
            </a:r>
            <a:r>
              <a:rPr lang="en-US" sz="1600" b="1" dirty="0"/>
              <a:t>:</a:t>
            </a:r>
          </a:p>
          <a:p>
            <a:r>
              <a:rPr lang="en-US" sz="1600" b="1" dirty="0" smtClean="0"/>
              <a:t>	A</a:t>
            </a:r>
            <a:r>
              <a:rPr lang="en-US" sz="1600" b="1" dirty="0"/>
              <a:t>.  </a:t>
            </a:r>
            <a:r>
              <a:rPr lang="en-US" sz="1600" b="1" i="1" dirty="0"/>
              <a:t>Brown</a:t>
            </a:r>
            <a:r>
              <a:rPr lang="en-US" sz="1600" b="1" dirty="0"/>
              <a:t>  </a:t>
            </a:r>
          </a:p>
          <a:p>
            <a:r>
              <a:rPr lang="en-US" sz="1600" b="1" dirty="0" smtClean="0"/>
              <a:t>	B</a:t>
            </a:r>
            <a:r>
              <a:rPr lang="en-US" sz="1600" b="1" dirty="0"/>
              <a:t>.  White Citizen’s Councils </a:t>
            </a:r>
          </a:p>
          <a:p>
            <a:r>
              <a:rPr lang="en-US" sz="1600" b="1" dirty="0"/>
              <a:t>	C.  Emmett Till (August 1955)</a:t>
            </a:r>
          </a:p>
          <a:p>
            <a:r>
              <a:rPr lang="en-US" sz="1600" b="1" dirty="0"/>
              <a:t>II. </a:t>
            </a:r>
            <a:r>
              <a:rPr lang="en-US" sz="1600" b="1" u="sng" dirty="0" smtClean="0"/>
              <a:t>Montgomery </a:t>
            </a:r>
            <a:r>
              <a:rPr lang="en-US" sz="1600" b="1" u="sng" dirty="0"/>
              <a:t>Bus Boycott</a:t>
            </a:r>
            <a:r>
              <a:rPr lang="en-US" sz="1600" b="1" dirty="0"/>
              <a:t>.  (December 1955)	</a:t>
            </a:r>
            <a:r>
              <a:rPr lang="en-US" sz="1600" b="1" dirty="0" smtClean="0"/>
              <a:t>A</a:t>
            </a:r>
            <a:r>
              <a:rPr lang="en-US" sz="1600" b="1" dirty="0"/>
              <a:t>.  Parks.  	</a:t>
            </a:r>
          </a:p>
          <a:p>
            <a:r>
              <a:rPr lang="en-US" sz="1600" b="1" dirty="0"/>
              <a:t>	B.  Community </a:t>
            </a:r>
            <a:r>
              <a:rPr lang="en-US" sz="1600" b="1" dirty="0" smtClean="0"/>
              <a:t>leaders	</a:t>
            </a:r>
            <a:endParaRPr lang="en-US" sz="1600" b="1" dirty="0"/>
          </a:p>
          <a:p>
            <a:r>
              <a:rPr lang="en-US" sz="1600" b="1" dirty="0"/>
              <a:t>	C.  NAACP</a:t>
            </a:r>
          </a:p>
          <a:p>
            <a:r>
              <a:rPr lang="en-US" sz="1600" b="1" dirty="0"/>
              <a:t>	D.  Grass roots</a:t>
            </a:r>
          </a:p>
          <a:p>
            <a:r>
              <a:rPr lang="en-US" sz="1600" b="1" dirty="0"/>
              <a:t>III.  </a:t>
            </a:r>
            <a:r>
              <a:rPr lang="en-US" sz="1600" b="1" u="sng" dirty="0"/>
              <a:t>Little Rock</a:t>
            </a:r>
            <a:r>
              <a:rPr lang="en-US" sz="1600" b="1" dirty="0"/>
              <a:t>. (1957)	</a:t>
            </a:r>
          </a:p>
          <a:p>
            <a:pPr lvl="0"/>
            <a:r>
              <a:rPr lang="en-US" sz="1600" b="1" dirty="0" smtClean="0"/>
              <a:t>	A.  Racially </a:t>
            </a:r>
            <a:r>
              <a:rPr lang="en-US" sz="1600" b="1" dirty="0"/>
              <a:t>progressive city  	</a:t>
            </a:r>
          </a:p>
          <a:p>
            <a:pPr lvl="0"/>
            <a:r>
              <a:rPr lang="en-US" sz="1600" b="1" dirty="0" smtClean="0"/>
              <a:t>	B.  Conflict  </a:t>
            </a:r>
            <a:endParaRPr lang="en-US" sz="1600" b="1" dirty="0"/>
          </a:p>
          <a:p>
            <a:pPr lvl="0"/>
            <a:r>
              <a:rPr lang="en-US" sz="1600" b="1" dirty="0" smtClean="0"/>
              <a:t>	C.  101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</a:t>
            </a:r>
            <a:r>
              <a:rPr lang="en-US" sz="1600" b="1" dirty="0"/>
              <a:t>Airborne</a:t>
            </a:r>
          </a:p>
          <a:p>
            <a:pPr lvl="0"/>
            <a:r>
              <a:rPr lang="en-US" sz="1600" b="1" dirty="0"/>
              <a:t> </a:t>
            </a:r>
            <a:r>
              <a:rPr lang="en-US" sz="1600" b="1" dirty="0" smtClean="0"/>
              <a:t>	D. Outcome</a:t>
            </a:r>
            <a:endParaRPr lang="en-US" sz="1600" b="1" dirty="0"/>
          </a:p>
          <a:p>
            <a:r>
              <a:rPr lang="en-US" sz="1600" b="1" dirty="0"/>
              <a:t>IV.  </a:t>
            </a:r>
            <a:r>
              <a:rPr lang="en-US" sz="1600" b="1" u="sng" dirty="0"/>
              <a:t>Sit-Ins</a:t>
            </a:r>
            <a:r>
              <a:rPr lang="en-US" sz="1600" b="1" dirty="0"/>
              <a:t> (February 1960)</a:t>
            </a:r>
          </a:p>
          <a:p>
            <a:r>
              <a:rPr lang="en-US" sz="1600" b="1" dirty="0" smtClean="0"/>
              <a:t>	A</a:t>
            </a:r>
            <a:r>
              <a:rPr lang="en-US" sz="1600" b="1" dirty="0"/>
              <a:t>. NC A&amp;T. </a:t>
            </a:r>
          </a:p>
          <a:p>
            <a:r>
              <a:rPr lang="en-US" sz="1600" b="1" dirty="0" smtClean="0"/>
              <a:t>	B</a:t>
            </a:r>
            <a:r>
              <a:rPr lang="en-US" sz="1600" b="1" dirty="0"/>
              <a:t>.  Technique spreads quickly. </a:t>
            </a:r>
          </a:p>
          <a:p>
            <a:r>
              <a:rPr lang="en-US" sz="1600" b="1" dirty="0"/>
              <a:t>	C.  Consumers</a:t>
            </a:r>
          </a:p>
          <a:p>
            <a:r>
              <a:rPr lang="en-US" sz="1600" b="1" dirty="0"/>
              <a:t>	D.   SNCC.  </a:t>
            </a:r>
          </a:p>
          <a:p>
            <a:r>
              <a:rPr lang="en-US" sz="1600" b="1" dirty="0"/>
              <a:t>	E.  Freedom Riders (1961)</a:t>
            </a:r>
          </a:p>
          <a:p>
            <a:r>
              <a:rPr lang="en-US" sz="1600" b="1" dirty="0"/>
              <a:t>V.  </a:t>
            </a:r>
            <a:r>
              <a:rPr lang="en-US" sz="1600" b="1" u="sng" dirty="0"/>
              <a:t>Birmingham, AL</a:t>
            </a:r>
            <a:r>
              <a:rPr lang="en-US" sz="1600" b="1" dirty="0"/>
              <a:t> (June 1963) </a:t>
            </a:r>
          </a:p>
          <a:p>
            <a:r>
              <a:rPr lang="en-US" sz="1600" b="1" dirty="0"/>
              <a:t>	A. </a:t>
            </a:r>
            <a:r>
              <a:rPr lang="en-US" sz="1600" b="1" dirty="0" err="1"/>
              <a:t>Shuttlesworth</a:t>
            </a:r>
            <a:r>
              <a:rPr lang="en-US" sz="1600" b="1" dirty="0"/>
              <a:t> </a:t>
            </a:r>
          </a:p>
          <a:p>
            <a:r>
              <a:rPr lang="en-US" sz="1600" b="1" dirty="0"/>
              <a:t>	B.  Connor  </a:t>
            </a:r>
          </a:p>
          <a:p>
            <a:r>
              <a:rPr lang="en-US" sz="1600" b="1" dirty="0"/>
              <a:t>	C.  16</a:t>
            </a:r>
            <a:r>
              <a:rPr lang="en-US" sz="1600" b="1" baseline="30000" dirty="0"/>
              <a:t>th</a:t>
            </a:r>
            <a:r>
              <a:rPr lang="en-US" sz="1600" b="1" dirty="0"/>
              <a:t> </a:t>
            </a:r>
            <a:r>
              <a:rPr lang="en-US" sz="1600" b="1" dirty="0" err="1"/>
              <a:t>Stree</a:t>
            </a:r>
            <a:r>
              <a:rPr lang="en-US" sz="1600" b="1" dirty="0"/>
              <a:t> Church Bombing </a:t>
            </a:r>
          </a:p>
          <a:p>
            <a:endParaRPr lang="en-US" sz="1600" b="1" dirty="0" smtClean="0"/>
          </a:p>
          <a:p>
            <a:endParaRPr lang="en-US" sz="1600" b="1" dirty="0"/>
          </a:p>
          <a:p>
            <a:endParaRPr lang="en-US" sz="1600" b="1" dirty="0" smtClean="0"/>
          </a:p>
          <a:p>
            <a:r>
              <a:rPr lang="en-US" sz="1600" b="1" dirty="0" smtClean="0"/>
              <a:t>VI</a:t>
            </a:r>
            <a:r>
              <a:rPr lang="en-US" sz="1600" b="1" dirty="0"/>
              <a:t>.  </a:t>
            </a:r>
            <a:r>
              <a:rPr lang="en-US" sz="1600" b="1" u="sng" dirty="0"/>
              <a:t>March on Washington </a:t>
            </a:r>
            <a:r>
              <a:rPr lang="en-US" sz="1600" b="1" dirty="0"/>
              <a:t>(August 1963)</a:t>
            </a:r>
          </a:p>
          <a:p>
            <a:r>
              <a:rPr lang="en-US" sz="1600" b="1" dirty="0"/>
              <a:t>	A.  National movement</a:t>
            </a:r>
          </a:p>
          <a:p>
            <a:r>
              <a:rPr lang="en-US" sz="1600" b="1" dirty="0"/>
              <a:t>	B.  Colorblind America</a:t>
            </a:r>
          </a:p>
          <a:p>
            <a:r>
              <a:rPr lang="en-US" sz="1600" b="1" dirty="0"/>
              <a:t>VII.  </a:t>
            </a:r>
            <a:r>
              <a:rPr lang="en-US" sz="1600" b="1" u="sng" dirty="0"/>
              <a:t>Civil Rights Act of 1964</a:t>
            </a:r>
            <a:endParaRPr lang="en-US" sz="1600" b="1" dirty="0"/>
          </a:p>
          <a:p>
            <a:r>
              <a:rPr lang="en-US" sz="1600" b="1" dirty="0"/>
              <a:t>	A. CRA stalled </a:t>
            </a:r>
          </a:p>
          <a:p>
            <a:r>
              <a:rPr lang="en-US" sz="1600" b="1" dirty="0" smtClean="0"/>
              <a:t>	B</a:t>
            </a:r>
            <a:r>
              <a:rPr lang="en-US" sz="1600" b="1" dirty="0"/>
              <a:t>. Neshoba County, MS</a:t>
            </a:r>
          </a:p>
          <a:p>
            <a:r>
              <a:rPr lang="en-US" sz="1600" b="1" dirty="0"/>
              <a:t>	C. Passage  </a:t>
            </a:r>
          </a:p>
          <a:p>
            <a:r>
              <a:rPr lang="en-US" sz="1600" b="1" dirty="0"/>
              <a:t>	D. CRA. </a:t>
            </a:r>
          </a:p>
          <a:p>
            <a:r>
              <a:rPr lang="en-US" sz="1600" b="1" dirty="0"/>
              <a:t>	E. </a:t>
            </a:r>
            <a:r>
              <a:rPr lang="en-US" sz="1600" b="1" dirty="0" err="1"/>
              <a:t>Pettus</a:t>
            </a:r>
            <a:r>
              <a:rPr lang="en-US" sz="1600" b="1" dirty="0"/>
              <a:t> Bridge (March 1965)</a:t>
            </a:r>
          </a:p>
          <a:p>
            <a:r>
              <a:rPr lang="en-US" sz="1600" b="1" dirty="0" smtClean="0"/>
              <a:t>	F</a:t>
            </a:r>
            <a:r>
              <a:rPr lang="en-US" sz="1600" b="1" dirty="0"/>
              <a:t>.  Voting Rights Act</a:t>
            </a:r>
          </a:p>
          <a:p>
            <a:r>
              <a:rPr lang="en-US" sz="1600" b="1" dirty="0"/>
              <a:t> 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63534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2" y="530691"/>
            <a:ext cx="6853153" cy="471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72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dom Riders Anniston Alaba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99" y="561600"/>
            <a:ext cx="7287742" cy="5086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8974" y="5844028"/>
            <a:ext cx="2008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Freedom Riders</a:t>
            </a:r>
          </a:p>
          <a:p>
            <a:pPr algn="ctr"/>
            <a:r>
              <a:rPr lang="en-US" b="1" dirty="0" smtClean="0"/>
              <a:t>Anniston, Alabama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6353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 Magazine Northern Reporter Freedom Rides 19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90" y="114419"/>
            <a:ext cx="4404186" cy="66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99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lesworth-with-abernathy-and-martin-luther-king-jrjpg-f7b0dc0ed4a256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6" y="92177"/>
            <a:ext cx="7781918" cy="58485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6960" y="6165599"/>
            <a:ext cx="414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Revs. </a:t>
            </a:r>
            <a:r>
              <a:rPr lang="en-US" b="1" dirty="0" err="1" smtClean="0"/>
              <a:t>Shuttlesworth</a:t>
            </a:r>
            <a:r>
              <a:rPr lang="en-US" b="1" dirty="0" smtClean="0"/>
              <a:t>, Abernathy, and King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7132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in-luther-king-arres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4" y="853701"/>
            <a:ext cx="6873302" cy="459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56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ll Conn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34" y="783790"/>
            <a:ext cx="6667723" cy="4937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0011" y="6074064"/>
            <a:ext cx="304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Sheriff Eugene “Bull” Connor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184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mingham Protesters 19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21" y="171628"/>
            <a:ext cx="4253803" cy="63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29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ldrens-marc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6" y="590775"/>
            <a:ext cx="7799611" cy="53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22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re0077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24"/>
            <a:ext cx="9144000" cy="6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68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84456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3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hers-league-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43" y="466160"/>
            <a:ext cx="6155110" cy="55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09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85" y="430920"/>
            <a:ext cx="8755014" cy="62687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35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32" y="732694"/>
            <a:ext cx="3608682" cy="4449540"/>
          </a:xfrm>
          <a:prstGeom prst="rect">
            <a:avLst/>
          </a:prstGeom>
        </p:spPr>
      </p:pic>
      <p:pic>
        <p:nvPicPr>
          <p:cNvPr id="3" name="Picture 2" descr="4gir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3" y="943049"/>
            <a:ext cx="3856212" cy="401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16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h on Washing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17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ace and '63 bombing Time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30" y="165100"/>
            <a:ext cx="4988315" cy="657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40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sing140-558273023e84fa97e346183d46ce84f27f057607-s6-c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28" y="251669"/>
            <a:ext cx="6901618" cy="60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69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BJ C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0" y="205954"/>
            <a:ext cx="8860409" cy="608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11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_lone_trooper_bridge_m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2" y="125861"/>
            <a:ext cx="6324600" cy="4203700"/>
          </a:xfrm>
          <a:prstGeom prst="rect">
            <a:avLst/>
          </a:prstGeom>
        </p:spPr>
      </p:pic>
      <p:pic>
        <p:nvPicPr>
          <p:cNvPr id="2" name="Picture 1" descr="Bloody_Sunday-Alabama_police_attack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82" y="2894806"/>
            <a:ext cx="5254334" cy="359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70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block Pettus Bridge 19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88" y="183070"/>
            <a:ext cx="4361164" cy="6480417"/>
          </a:xfrm>
          <a:prstGeom prst="rect">
            <a:avLst/>
          </a:prstGeom>
        </p:spPr>
      </p:pic>
      <p:pic>
        <p:nvPicPr>
          <p:cNvPr id="3" name="Picture 2" descr="John Lewis on Pettus Brid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1" y="806209"/>
            <a:ext cx="4081314" cy="44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52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170" y="251722"/>
            <a:ext cx="8878003" cy="6521894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1400" dirty="0"/>
              <a:t>Kate Campbell, “Crazy in Alabama,” </a:t>
            </a:r>
            <a:r>
              <a:rPr lang="en-US" sz="1400" i="1" dirty="0"/>
              <a:t>Visions of Plenty</a:t>
            </a:r>
            <a:r>
              <a:rPr lang="en-US" sz="1400" dirty="0"/>
              <a:t>, 1998.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I heard Odessa’s mind was sick</a:t>
            </a:r>
            <a:br>
              <a:rPr lang="en-US" sz="1400" dirty="0"/>
            </a:br>
            <a:r>
              <a:rPr lang="en-US" sz="1400" dirty="0"/>
              <a:t>That she was crazier than hell</a:t>
            </a:r>
            <a:br>
              <a:rPr lang="en-US" sz="1400" dirty="0"/>
            </a:br>
            <a:r>
              <a:rPr lang="en-US" sz="1400" dirty="0"/>
              <a:t>The police caught her turning tricks</a:t>
            </a:r>
            <a:br>
              <a:rPr lang="en-US" sz="1400" dirty="0"/>
            </a:br>
            <a:r>
              <a:rPr lang="en-US" sz="1400" dirty="0"/>
              <a:t>Down at the Blue and Gray motel</a:t>
            </a:r>
            <a:br>
              <a:rPr lang="en-US" sz="1400" dirty="0"/>
            </a:br>
            <a:r>
              <a:rPr lang="en-US" sz="1400" dirty="0"/>
              <a:t>Odessa was the neighbor’s maid</a:t>
            </a:r>
            <a:br>
              <a:rPr lang="en-US" sz="1400" dirty="0"/>
            </a:br>
            <a:r>
              <a:rPr lang="en-US" sz="1400" dirty="0"/>
              <a:t>She had ten mouths at home to feed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They bussed her kids to Birmingham</a:t>
            </a:r>
            <a:br>
              <a:rPr lang="en-US" sz="1400" dirty="0"/>
            </a:br>
            <a:r>
              <a:rPr lang="en-US" sz="1400" dirty="0"/>
              <a:t>And put her in the county jail</a:t>
            </a:r>
            <a:br>
              <a:rPr lang="en-US" sz="1400" dirty="0"/>
            </a:br>
            <a:r>
              <a:rPr lang="en-US" sz="1400" dirty="0"/>
              <a:t>Nobody seemed to give a damn</a:t>
            </a:r>
            <a:br>
              <a:rPr lang="en-US" sz="1400" dirty="0"/>
            </a:br>
            <a:r>
              <a:rPr lang="en-US" sz="1400" dirty="0"/>
              <a:t>They say a white man posted bail</a:t>
            </a:r>
            <a:br>
              <a:rPr lang="en-US" sz="1400" dirty="0"/>
            </a:br>
            <a:r>
              <a:rPr lang="en-US" sz="1400" dirty="0"/>
              <a:t>My dad said not to breathe a word</a:t>
            </a:r>
            <a:br>
              <a:rPr lang="en-US" sz="1400" dirty="0"/>
            </a:br>
            <a:r>
              <a:rPr lang="en-US" sz="1400" dirty="0"/>
              <a:t>I told my brother all I heard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And the train of change </a:t>
            </a:r>
            <a:br>
              <a:rPr lang="en-US" sz="1400" dirty="0"/>
            </a:br>
            <a:r>
              <a:rPr lang="en-US" sz="1400" dirty="0"/>
              <a:t>Was coming fast to my hometown</a:t>
            </a:r>
            <a:br>
              <a:rPr lang="en-US" sz="1400" dirty="0"/>
            </a:br>
            <a:r>
              <a:rPr lang="en-US" sz="1400" dirty="0"/>
              <a:t>We had the choice to climb on board</a:t>
            </a:r>
            <a:br>
              <a:rPr lang="en-US" sz="1400" dirty="0"/>
            </a:br>
            <a:r>
              <a:rPr lang="en-US" sz="1400" dirty="0"/>
              <a:t>Or get run down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It was crazy there were grown men fights</a:t>
            </a:r>
            <a:br>
              <a:rPr lang="en-US" sz="1400" dirty="0"/>
            </a:br>
            <a:r>
              <a:rPr lang="en-US" sz="1400" dirty="0"/>
              <a:t>Over segregation and civil rights</a:t>
            </a:r>
            <a:br>
              <a:rPr lang="en-US" sz="1400" dirty="0"/>
            </a:br>
            <a:r>
              <a:rPr lang="en-US" sz="1400" dirty="0"/>
              <a:t>Martin Luther King and the KKK</a:t>
            </a:r>
            <a:br>
              <a:rPr lang="en-US" sz="1400" dirty="0"/>
            </a:br>
            <a:r>
              <a:rPr lang="en-US" sz="1400" dirty="0"/>
              <a:t>George C. Wallace and LBJ</a:t>
            </a:r>
            <a:br>
              <a:rPr lang="en-US" sz="1400" dirty="0"/>
            </a:br>
            <a:r>
              <a:rPr lang="en-US" sz="1400" dirty="0"/>
              <a:t>And when the National Guard came in</a:t>
            </a:r>
            <a:br>
              <a:rPr lang="en-US" sz="1400" dirty="0"/>
            </a:br>
            <a:r>
              <a:rPr lang="en-US" sz="1400" dirty="0"/>
              <a:t>I thought the world was </a:t>
            </a:r>
            <a:r>
              <a:rPr lang="en-US" sz="1400" dirty="0" err="1"/>
              <a:t>gonna</a:t>
            </a:r>
            <a:r>
              <a:rPr lang="en-US" sz="1400" dirty="0"/>
              <a:t> end</a:t>
            </a:r>
            <a:br>
              <a:rPr lang="en-US" sz="1400" dirty="0"/>
            </a:br>
            <a:r>
              <a:rPr lang="en-US" sz="1400" dirty="0"/>
              <a:t>It was crazy in Alabama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Down </a:t>
            </a:r>
            <a:r>
              <a:rPr lang="en-US" sz="1400" dirty="0"/>
              <a:t>at the corner Dairy Dip</a:t>
            </a:r>
            <a:br>
              <a:rPr lang="en-US" sz="1400" dirty="0"/>
            </a:br>
            <a:r>
              <a:rPr lang="en-US" sz="1400" dirty="0"/>
              <a:t>They sold soft ice cream for a dime</a:t>
            </a:r>
            <a:br>
              <a:rPr lang="en-US" sz="1400" dirty="0"/>
            </a:br>
            <a:r>
              <a:rPr lang="en-US" sz="1400" dirty="0"/>
              <a:t>White people ordered from the front </a:t>
            </a:r>
            <a:br>
              <a:rPr lang="en-US" sz="1400" dirty="0"/>
            </a:br>
            <a:r>
              <a:rPr lang="en-US" sz="1400" dirty="0"/>
              <a:t>The side was for the colored line</a:t>
            </a:r>
            <a:br>
              <a:rPr lang="en-US" sz="1400" dirty="0"/>
            </a:br>
            <a:r>
              <a:rPr lang="en-US" sz="1400" dirty="0"/>
              <a:t>We all were told they had their place</a:t>
            </a:r>
            <a:br>
              <a:rPr lang="en-US" sz="1400" dirty="0"/>
            </a:br>
            <a:r>
              <a:rPr lang="en-US" sz="1400" dirty="0"/>
              <a:t>Because they were a different race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We spent hot summer afternoons</a:t>
            </a:r>
            <a:br>
              <a:rPr lang="en-US" sz="1400" dirty="0"/>
            </a:br>
            <a:r>
              <a:rPr lang="en-US" sz="1400" dirty="0"/>
              <a:t>At the public swimming pool</a:t>
            </a:r>
            <a:br>
              <a:rPr lang="en-US" sz="1400" dirty="0"/>
            </a:br>
            <a:r>
              <a:rPr lang="en-US" sz="1400" dirty="0"/>
              <a:t>Where the privileged and the few</a:t>
            </a:r>
          </a:p>
          <a:p>
            <a:r>
              <a:rPr lang="en-US" sz="1400" dirty="0"/>
              <a:t>Played on their island of cool blue</a:t>
            </a:r>
            <a:br>
              <a:rPr lang="en-US" sz="1400" dirty="0"/>
            </a:br>
            <a:r>
              <a:rPr lang="en-US" sz="1400" dirty="0"/>
              <a:t>Brown children watched outside the fence</a:t>
            </a:r>
            <a:br>
              <a:rPr lang="en-US" sz="1400" dirty="0"/>
            </a:br>
            <a:r>
              <a:rPr lang="en-US" sz="1400" dirty="0"/>
              <a:t>It never made one lick of sense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But the train of change </a:t>
            </a:r>
            <a:br>
              <a:rPr lang="en-US" sz="1400" dirty="0"/>
            </a:br>
            <a:r>
              <a:rPr lang="en-US" sz="1400" dirty="0"/>
              <a:t>Was coming fast to my hometown</a:t>
            </a:r>
            <a:br>
              <a:rPr lang="en-US" sz="1400" dirty="0"/>
            </a:br>
            <a:r>
              <a:rPr lang="en-US" sz="1400" dirty="0"/>
              <a:t>We had the choice to climb on board </a:t>
            </a:r>
            <a:br>
              <a:rPr lang="en-US" sz="1400" dirty="0"/>
            </a:br>
            <a:r>
              <a:rPr lang="en-US" sz="1400" dirty="0"/>
              <a:t>Or get run down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My momma yelled child get inside</a:t>
            </a:r>
            <a:br>
              <a:rPr lang="en-US" sz="1400" dirty="0"/>
            </a:br>
            <a:r>
              <a:rPr lang="en-US" sz="1400" dirty="0"/>
              <a:t>Drew the drapes and locked the doors</a:t>
            </a:r>
            <a:br>
              <a:rPr lang="en-US" sz="1400" dirty="0"/>
            </a:br>
            <a:r>
              <a:rPr lang="en-US" sz="1400" dirty="0"/>
              <a:t>We watched the marchers passing by</a:t>
            </a:r>
            <a:br>
              <a:rPr lang="en-US" sz="1400" dirty="0"/>
            </a:br>
            <a:r>
              <a:rPr lang="en-US" sz="1400" dirty="0"/>
              <a:t>Felt the rumble heard the roar</a:t>
            </a:r>
            <a:br>
              <a:rPr lang="en-US" sz="1400" dirty="0"/>
            </a:br>
            <a:r>
              <a:rPr lang="en-US" sz="1400" dirty="0"/>
              <a:t>They all held hands they sang and wept</a:t>
            </a:r>
            <a:br>
              <a:rPr lang="en-US" sz="1400" dirty="0"/>
            </a:br>
            <a:r>
              <a:rPr lang="en-US" sz="1400" dirty="0"/>
              <a:t>And freedom rang in every step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Cause the train of change</a:t>
            </a:r>
            <a:br>
              <a:rPr lang="en-US" sz="1400" dirty="0"/>
            </a:br>
            <a:r>
              <a:rPr lang="en-US" sz="1400" dirty="0"/>
              <a:t>Was marching through my hometown</a:t>
            </a:r>
            <a:br>
              <a:rPr lang="en-US" sz="1400" dirty="0"/>
            </a:br>
            <a:r>
              <a:rPr lang="en-US" sz="1400" dirty="0"/>
              <a:t>We had the choice to climb on board </a:t>
            </a:r>
            <a:br>
              <a:rPr lang="en-US" sz="1400" dirty="0"/>
            </a:br>
            <a:r>
              <a:rPr lang="en-US" sz="1400" dirty="0"/>
              <a:t>Or get run down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006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83.55.1-800x6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8" y="109315"/>
            <a:ext cx="7999927" cy="65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a00d8341bf80c53ef0133f356bc38970b-5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8" y="274838"/>
            <a:ext cx="6350000" cy="2882900"/>
          </a:xfrm>
          <a:prstGeom prst="rect">
            <a:avLst/>
          </a:prstGeom>
        </p:spPr>
      </p:pic>
      <p:pic>
        <p:nvPicPr>
          <p:cNvPr id="3" name="Picture 2" descr="erwitt-elliot-1928-usa-white-citizens-council-16983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97" y="2096344"/>
            <a:ext cx="5543127" cy="43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9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mett_T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79" y="537770"/>
            <a:ext cx="3536360" cy="424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5099" y="518318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Emmett Till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1757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-Z-1770-II-75.4-J.M.-Milam-and-Roy-Bryant-800x5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0" y="258857"/>
            <a:ext cx="8160098" cy="5752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9336" y="6154157"/>
            <a:ext cx="192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Milam and Bryant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120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mit_Till_bod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46" y="509605"/>
            <a:ext cx="5435308" cy="4614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0693" y="560494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Till’s Body at Funeral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4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sa_parks19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19" y="102977"/>
            <a:ext cx="6092386" cy="6068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2473" y="6302902"/>
            <a:ext cx="178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Rosa Parks, 1956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7796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38</TotalTime>
  <Words>69</Words>
  <Application>Microsoft Macintosh PowerPoint</Application>
  <PresentationFormat>On-screen Show (4:3)</PresentationFormat>
  <Paragraphs>73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Inkwell</vt:lpstr>
      <vt:lpstr>The Movement for Civil Rights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Movement for Civil Rights</dc:title>
  <dc:creator>Aaron Sheehan-Dean</dc:creator>
  <cp:lastModifiedBy>Aaron Sheehan-Dean</cp:lastModifiedBy>
  <cp:revision>7</cp:revision>
  <dcterms:created xsi:type="dcterms:W3CDTF">2013-04-03T14:04:18Z</dcterms:created>
  <dcterms:modified xsi:type="dcterms:W3CDTF">2013-05-09T16:36:12Z</dcterms:modified>
</cp:coreProperties>
</file>