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99" r:id="rId2"/>
    <p:sldId id="311" r:id="rId3"/>
    <p:sldId id="289" r:id="rId4"/>
    <p:sldId id="290" r:id="rId5"/>
    <p:sldId id="291" r:id="rId6"/>
    <p:sldId id="292" r:id="rId7"/>
    <p:sldId id="309" r:id="rId8"/>
    <p:sldId id="310" r:id="rId9"/>
    <p:sldId id="266" r:id="rId10"/>
    <p:sldId id="268" r:id="rId11"/>
    <p:sldId id="269" r:id="rId12"/>
    <p:sldId id="285" r:id="rId13"/>
    <p:sldId id="308" r:id="rId14"/>
    <p:sldId id="297" r:id="rId15"/>
    <p:sldId id="298" r:id="rId16"/>
    <p:sldId id="263" r:id="rId17"/>
    <p:sldId id="277" r:id="rId18"/>
    <p:sldId id="279" r:id="rId19"/>
    <p:sldId id="265" r:id="rId20"/>
    <p:sldId id="300" r:id="rId21"/>
    <p:sldId id="301" r:id="rId22"/>
    <p:sldId id="302" r:id="rId23"/>
    <p:sldId id="304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14D2C1-1CC6-4DFB-94D1-1F8F7637DE83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00A2A-569A-4427-849E-7B91F058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4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2354DCB-DB8B-4CF2-991F-A9204A431D6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C4CC3D-530B-4271-8D4E-3560ACC8A24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427B-07DD-4F29-BEE7-021CD01B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7E4B-F3F5-4FBB-8D3D-BC4A391EE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233F-A669-4C71-8A78-5962948E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E68A-CEDD-42E0-B385-C2D4BEFB2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210DA-8F59-4F74-8DA8-EF713B60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A5F8-5546-4688-87D7-8B22F75B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2757-9886-4C46-A0A9-56BDB6762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01A4-01C2-4305-88CE-FFAD063E9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1A1F-2FAE-419C-8FEF-CB59F9E5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AEDA-F4F8-4802-BDD9-4A6A6DC34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3103-CE15-4BA6-9C09-7AD17D06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8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C63B22-C183-4025-8B92-2E4ABC60D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1/17/Anaconda_Pla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d/LincolnInauguration1861a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1/17/Anaconda_Pla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e/e7/1861_Davis_Inaugura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Image:ConfederateCabine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1910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North vs. </a:t>
            </a:r>
            <a:r>
              <a:rPr lang="en-US" dirty="0" smtClean="0"/>
              <a:t>South: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 Overview</a:t>
            </a:r>
            <a:endParaRPr lang="en-US" dirty="0" smtClean="0"/>
          </a:p>
        </p:txBody>
      </p:sp>
      <p:pic>
        <p:nvPicPr>
          <p:cNvPr id="3075" name="Picture 4" descr="Image:Anaconda Pl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0433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181600" y="4953000"/>
            <a:ext cx="335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John M. Sacher</a:t>
            </a:r>
          </a:p>
          <a:p>
            <a:pPr eaLnBrk="1" hangingPunct="1"/>
            <a:r>
              <a:rPr lang="en-US"/>
              <a:t>University of Central Florida</a:t>
            </a:r>
          </a:p>
          <a:p>
            <a:pPr eaLnBrk="1" hangingPunct="1"/>
            <a:r>
              <a:rPr lang="en-US"/>
              <a:t>john.sacher@ucf.edu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0" y="4800600"/>
            <a:ext cx="3657600" cy="12954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8" name="Picture 4" descr="Eastern Theater - 1861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276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143000"/>
            <a:ext cx="32766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Soldiers</a:t>
            </a:r>
          </a:p>
        </p:txBody>
      </p:sp>
      <p:pic>
        <p:nvPicPr>
          <p:cNvPr id="12291" name="Picture 4" descr="enlisted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768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Infantry_Soldier_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009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Civil War Camp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4" descr="civil-war-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834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Civil War Drill</a:t>
            </a:r>
          </a:p>
        </p:txBody>
      </p:sp>
      <p:pic>
        <p:nvPicPr>
          <p:cNvPr id="14339" name="Picture 4" descr="civil-war-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6087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Changing View of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“We are the liveliest set of men you ever saw . . . Singing, whooping, talking, &amp; laughing . . . All we have to do when not on drill is to cook and eat and do a little washing and the balance of time we lay flat on our back. . .”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“The first thing in the morning is drill then drill, then drill again, then drill, drill, and a little more drill.  Then drill and lastly drill.  Between drills, we drill and sometimes stop to eat a little and have roll call.”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48200" y="4648200"/>
            <a:ext cx="4114800" cy="121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Civil War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Dining Options</a:t>
            </a:r>
          </a:p>
        </p:txBody>
      </p:sp>
      <p:pic>
        <p:nvPicPr>
          <p:cNvPr id="16388" name="Picture 4" descr="Hard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38785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foraging-pa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9624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39624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Civil War Deaths</a:t>
            </a: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2286000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			Union	Confederate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Battle deaths	      110,000	      94,000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u="sng" smtClean="0"/>
              <a:t>Disease, etc.	      250,000	    164,000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Total	s		      360,000	    258,000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All numbers are approximate</a:t>
            </a:r>
          </a:p>
        </p:txBody>
      </p:sp>
      <p:pic>
        <p:nvPicPr>
          <p:cNvPr id="17412" name="Picture 4" descr="American_Civil_War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505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0900" y="274638"/>
            <a:ext cx="4025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Springfield Rifle &amp; Mini</a:t>
            </a:r>
            <a:r>
              <a:rPr lang="en-US" sz="4000" smtClean="0">
                <a:cs typeface="Arial" charset="0"/>
              </a:rPr>
              <a:t>é</a:t>
            </a:r>
            <a:r>
              <a:rPr lang="en-US" sz="4000" smtClean="0"/>
              <a:t> Ball</a:t>
            </a:r>
          </a:p>
        </p:txBody>
      </p:sp>
      <p:pic>
        <p:nvPicPr>
          <p:cNvPr id="18435" name="Picture 4" descr="bu_sidecastin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50996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firearms%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53482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962400" y="5334000"/>
            <a:ext cx="440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1.6 million Springfield Rifles, $14.93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324350"/>
            <a:ext cx="6172200" cy="1771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Civil War Trenches</a:t>
            </a:r>
          </a:p>
        </p:txBody>
      </p:sp>
      <p:pic>
        <p:nvPicPr>
          <p:cNvPr id="19460" name="Picture 4" descr="Civil%20War%20Earthworks%20Peters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3149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Charge</a:t>
            </a:r>
          </a:p>
        </p:txBody>
      </p:sp>
      <p:pic>
        <p:nvPicPr>
          <p:cNvPr id="20483" name="Picture 4" descr="070598j0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10200"/>
            <a:ext cx="8540750" cy="1296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Civil War Field Hospital</a:t>
            </a:r>
          </a:p>
        </p:txBody>
      </p:sp>
      <p:pic>
        <p:nvPicPr>
          <p:cNvPr id="21508" name="Picture 4" descr="civil-war-field-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19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Lincoln’s Inauguration 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5" descr="Image:LincolnInauguration1861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05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7413" y="2613025"/>
            <a:ext cx="2719387" cy="14192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Civil War in 1861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22532" name="Picture 4" descr="Eastern Theater - 1861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953000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First Bull Run Campaign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3556" name="Picture 5" descr="500px-First_Bull_Run_C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62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92100"/>
            <a:ext cx="27432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Irvin</a:t>
            </a:r>
            <a:br>
              <a:rPr lang="en-US" sz="4000" dirty="0" smtClean="0"/>
            </a:br>
            <a:r>
              <a:rPr lang="en-US" sz="4000" dirty="0" smtClean="0"/>
              <a:t>McDowell</a:t>
            </a:r>
          </a:p>
        </p:txBody>
      </p:sp>
      <p:pic>
        <p:nvPicPr>
          <p:cNvPr id="24579" name="Picture 4" descr="1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8956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General_P_G_T_Beaureg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768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62000" y="5029200"/>
            <a:ext cx="410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/>
              <a:t>P.G.T Beauregard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1981200"/>
            <a:ext cx="251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Bull Run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4" name="Picture 4" descr="bullrun_diagr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4191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Stonewall Jackson</a:t>
            </a:r>
          </a:p>
        </p:txBody>
      </p:sp>
      <p:pic>
        <p:nvPicPr>
          <p:cNvPr id="26627" name="Picture 3" descr="stone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4385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115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47800"/>
            <a:ext cx="32639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 Bull Run </a:t>
            </a:r>
            <a:br>
              <a:rPr lang="en-US" sz="4000" smtClean="0"/>
            </a:br>
            <a:r>
              <a:rPr lang="en-US" sz="4000" smtClean="0"/>
              <a:t>serves as an example of. . 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Flanking Movement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Advantage of the Defense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Technology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Second Guessing (connection between 			war and politics)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Eastern Theater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590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Winfield</a:t>
            </a:r>
            <a:br>
              <a:rPr lang="en-US" dirty="0" smtClean="0"/>
            </a:br>
            <a:r>
              <a:rPr lang="en-US" dirty="0" smtClean="0"/>
              <a:t>Scott</a:t>
            </a:r>
          </a:p>
        </p:txBody>
      </p:sp>
      <p:pic>
        <p:nvPicPr>
          <p:cNvPr id="5123" name="Picture 4" descr="general-winfield-scott_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5943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Anaconda Plan</a:t>
            </a:r>
          </a:p>
        </p:txBody>
      </p:sp>
      <p:pic>
        <p:nvPicPr>
          <p:cNvPr id="6147" name="Picture 4" descr="Image:Anaconda Pl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11028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2" name="Picture 4" descr="Ill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19200"/>
            <a:ext cx="89947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5" descr="w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1626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Jefferson Davis</a:t>
            </a:r>
          </a:p>
        </p:txBody>
      </p:sp>
      <p:pic>
        <p:nvPicPr>
          <p:cNvPr id="9219" name="Picture 4" descr="JeffDavis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439863"/>
            <a:ext cx="3943350" cy="496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4267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Confederate Government</a:t>
            </a:r>
          </a:p>
        </p:txBody>
      </p:sp>
      <p:pic>
        <p:nvPicPr>
          <p:cNvPr id="10243" name="Picture 4" descr="Image:1861 Davis Inaugu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410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The original Confederate Cabinet. L-R: Judah P. Benjamin, Stephen Mallory, Christopher Memminger, Alexander Stephens, LeRoy Pope Walker, Jefferson Davis, John H. Reagan and Robert Toombs.">
            <a:hlinkClick r:id="rId4" tooltip="The original Confederate Cabinet. L-R: Judah P. Benjamin, Stephen Mallory, Christopher Memminger, Alexander Stephens, LeRoy Pope Walker, Jefferson Davis, John H. Reagan and Robert Toombs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333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733800"/>
            <a:ext cx="2819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Recruiting</a:t>
            </a:r>
            <a:r>
              <a:rPr lang="en-US" dirty="0" smtClean="0"/>
              <a:t> </a:t>
            </a:r>
            <a:endParaRPr lang="en-US" sz="4000" dirty="0" smtClean="0"/>
          </a:p>
        </p:txBody>
      </p:sp>
      <p:pic>
        <p:nvPicPr>
          <p:cNvPr id="11267" name="Picture 4" descr="Berdan'sCompanyD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8600"/>
            <a:ext cx="397668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en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006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603</TotalTime>
  <Words>207</Words>
  <Application>Microsoft Office PowerPoint</Application>
  <PresentationFormat>On-screen Show (4:3)</PresentationFormat>
  <Paragraphs>47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Slit</vt:lpstr>
      <vt:lpstr>North vs. South: An Overview</vt:lpstr>
      <vt:lpstr>Lincoln’s Inauguration </vt:lpstr>
      <vt:lpstr>Winfield Scott</vt:lpstr>
      <vt:lpstr>Anaconda Plan</vt:lpstr>
      <vt:lpstr>PowerPoint Presentation</vt:lpstr>
      <vt:lpstr>PowerPoint Presentation</vt:lpstr>
      <vt:lpstr>Jefferson Davis</vt:lpstr>
      <vt:lpstr>Confederate Government</vt:lpstr>
      <vt:lpstr>Recruiting </vt:lpstr>
      <vt:lpstr>PowerPoint Presentation</vt:lpstr>
      <vt:lpstr>Civil War Camp</vt:lpstr>
      <vt:lpstr>Civil War Drill</vt:lpstr>
      <vt:lpstr>The Changing View of Soldiers</vt:lpstr>
      <vt:lpstr>PowerPoint Presentation</vt:lpstr>
      <vt:lpstr>Civil War Deaths</vt:lpstr>
      <vt:lpstr>Springfield Rifle &amp; Minié Ball</vt:lpstr>
      <vt:lpstr>PowerPoint Presentation</vt:lpstr>
      <vt:lpstr>The Charge</vt:lpstr>
      <vt:lpstr>PowerPoint Presentation</vt:lpstr>
      <vt:lpstr>PowerPoint Presentation</vt:lpstr>
      <vt:lpstr>First Bull Run Campaign</vt:lpstr>
      <vt:lpstr>Irvin McDowell</vt:lpstr>
      <vt:lpstr>Bull Run</vt:lpstr>
      <vt:lpstr>Stonewall Jackson</vt:lpstr>
      <vt:lpstr> Bull Run  serves as an example of. . . 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History Dept</dc:creator>
  <cp:lastModifiedBy>Larry Potash</cp:lastModifiedBy>
  <cp:revision>46</cp:revision>
  <dcterms:created xsi:type="dcterms:W3CDTF">2008-05-19T14:12:12Z</dcterms:created>
  <dcterms:modified xsi:type="dcterms:W3CDTF">2012-06-12T12:41:02Z</dcterms:modified>
</cp:coreProperties>
</file>