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33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935BD6-F27F-4831-ABF0-0064E5790B1F}" type="datetimeFigureOut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1EF94C-9A7F-4BA5-B09A-18C75423F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98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B6C25D-493D-4629-BBDB-42FD945656BE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DA4E9C-F50C-4461-924B-1B3EF2695AE1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9F9802-F1B9-444C-80D8-17C1DEEC6BD6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8F6FDC-57D0-443C-B0FC-DF17267855A0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58DC62-EC74-4A03-BB73-851025D5106C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043765-5B3E-4EF0-8F20-D730820560C3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3C7086-9991-4AA4-B2DD-F7660A0AC52B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63398E-3A69-46A3-9BE0-7CCC3494FDC9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7E3277-9628-4502-A8C9-88B7BD56CD5F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E2FCBD-56C6-4ED8-92DE-D849FF0975F8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B47F3F-15FA-4FF2-94D5-2497D86FC307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3358A-1339-4685-A211-C9EA4182250A}" type="datetimeFigureOut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5D08B-B25A-4DEA-B024-E02916E6F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6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4C09-2B65-4866-AB51-E047014A3D89}" type="datetimeFigureOut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B7CA6-45F8-42A2-AA8E-F3BEF1E5F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1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EBC3E-2570-47F3-A0AD-AD24679FB4CA}" type="datetimeFigureOut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A70D1-80CC-4D93-A2BD-06FE428E4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97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CA003-C0D0-4B5A-A419-FE96F8E3869F}" type="datetimeFigureOut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3F0DB-B6CC-48FB-A37A-364DE7C19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5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4AA2E-C5B9-417A-A397-C40FEB0D7687}" type="datetimeFigureOut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FE7E9-EAE1-444A-A0D6-E571AF40F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11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C448C-BB8E-439F-815C-DC062F2EC66E}" type="datetimeFigureOut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22B39-FE86-4F52-B0BC-9FDFCA98B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6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AC789-6880-4E27-916D-AD4DA6D3DD45}" type="datetimeFigureOut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C0A59-F5FA-4057-A64B-C4A6B9746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3A9F6-4F64-4DC3-91FC-E22C5CD37B99}" type="datetimeFigureOut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E7785-DF0E-45CE-8D5A-1123CF5D8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8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AD7DF-7661-46F2-8DE2-B4A447BB2328}" type="datetimeFigureOut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928FC-8423-4E27-9851-F70359D83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76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3757-B0BF-40F0-8F0D-EF101528256D}" type="datetimeFigureOut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C8852-A3A9-4F99-9766-EEF332EDA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2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2E5FC-EFAD-41FC-B7C1-7E2982D05DB4}" type="datetimeFigureOut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70915-B69E-44AC-BBE6-565370D9A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0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6A9C71-75FB-4155-B0D4-A643AE2ACEA3}" type="datetimeFigureOut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8EC4DF-4F63-4B94-AC36-CF6912B73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7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a/Lincoln_and_Johnsond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Abraham_Lincoln_standing_portrait_1863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pload.wikimedia.org/wikipedia/commons/3/33/Freedman%27s_bureau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emory.loc.gov/mss/mal/mal3/436/4361100/001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Presidential Reconstruction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(1863-1867)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953000"/>
            <a:ext cx="8229600" cy="1143000"/>
          </a:xfrm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John Sacher</a:t>
            </a:r>
          </a:p>
          <a:p>
            <a:pPr marL="812800" indent="-812800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John.sacher@ucf.edu</a:t>
            </a:r>
          </a:p>
        </p:txBody>
      </p:sp>
      <p:pic>
        <p:nvPicPr>
          <p:cNvPr id="3076" name="Picture 5" descr="Image:Lincoln and Johnson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400"/>
            <a:ext cx="3509963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0" descr="freedman's%20bure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39624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381000"/>
            <a:ext cx="50292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/>
              <a:t>Abraham Lincoln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029200" y="1981200"/>
            <a:ext cx="3657600" cy="4114800"/>
          </a:xfrm>
        </p:spPr>
        <p:txBody>
          <a:bodyPr/>
          <a:lstStyle/>
          <a:p>
            <a:pPr eaLnBrk="1" hangingPunct="1"/>
            <a:r>
              <a:rPr lang="en-US" smtClean="0"/>
              <a:t>Proclamation of Amnesty and Reconstruction—The 10 Percent Plan</a:t>
            </a:r>
          </a:p>
        </p:txBody>
      </p:sp>
      <p:pic>
        <p:nvPicPr>
          <p:cNvPr id="12292" name="Picture 7" descr="President Abraham Lincoln in 1863. By Brady">
            <a:hlinkClick r:id="rId3" tooltip="President Abraham Lincoln in 1863. By Brady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2962275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A New President</a:t>
            </a:r>
          </a:p>
        </p:txBody>
      </p:sp>
      <p:pic>
        <p:nvPicPr>
          <p:cNvPr id="13315" name="Picture 6" descr="5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498725"/>
            <a:ext cx="4038600" cy="3243263"/>
          </a:xfrm>
          <a:noFill/>
        </p:spPr>
      </p:pic>
      <p:pic>
        <p:nvPicPr>
          <p:cNvPr id="13316" name="Picture 5" descr="governor-andrew-johns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2890838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6248400" y="5943600"/>
            <a:ext cx="184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Book Antiqua" pitchFamily="18" charset="0"/>
              </a:rPr>
              <a:t>Andrew Johnson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Andrew Johnson’s Pardons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0" name="Picture 5" descr="civil-war-pard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781800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Freedmen’s Bureau</a:t>
            </a:r>
          </a:p>
        </p:txBody>
      </p:sp>
      <p:pic>
        <p:nvPicPr>
          <p:cNvPr id="15363" name="Picture 5" descr="freedman's%20bure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29602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2895600" y="6248400"/>
            <a:ext cx="3395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Book Antiqua" pitchFamily="18" charset="0"/>
              </a:rPr>
              <a:t>“I fear you have Hercules task.”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/>
              <a:t>Opposition to the Freedmen’s Bureau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8" name="Picture 5" descr="Image:Freedman's burea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5786438" cy="456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Black Codes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2" name="Picture 5" descr="Chapter15BlackCo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2578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562600" y="1981200"/>
            <a:ext cx="31242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Memphis Riot, May 1-2, 1866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18436" name="Picture 5" descr="1349_f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38100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001000" cy="737064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New Orleans Riot 1866</a:t>
            </a:r>
          </a:p>
        </p:txBody>
      </p:sp>
      <p:pic>
        <p:nvPicPr>
          <p:cNvPr id="19459" name="Picture 5" descr="riotneworle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3660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838200" y="5410200"/>
            <a:ext cx="75803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Book Antiqua" pitchFamily="18" charset="0"/>
              </a:rPr>
              <a:t>“The more information I obtain . . . the more revolting it becomes.</a:t>
            </a:r>
          </a:p>
          <a:p>
            <a:pPr eaLnBrk="1" hangingPunct="1"/>
            <a:r>
              <a:rPr lang="en-US">
                <a:latin typeface="Book Antiqua" pitchFamily="18" charset="0"/>
              </a:rPr>
              <a:t>It was no riot; it was an absolute massacre by the police which was not </a:t>
            </a:r>
          </a:p>
          <a:p>
            <a:pPr eaLnBrk="1" hangingPunct="1"/>
            <a:r>
              <a:rPr lang="en-US">
                <a:latin typeface="Book Antiqua" pitchFamily="18" charset="0"/>
              </a:rPr>
              <a:t>excelled in murderous cruelty by that of Fort Pillow.” Sheridan to Grant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Swing Around the Circle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4" name="Picture 4" descr="prh_01_img00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5988050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Key Questions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What should happen to Confederate states and to ex-Confederates?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en-US" smtClean="0"/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What should happen to the former slaves?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Reconstruction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4" name="Picture 5" descr="718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0881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Former Slaves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5" descr="reading-emancipation-procla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38862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painting_e70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4267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/>
              <a:t>Sherman’s Special Field Order #15</a:t>
            </a:r>
          </a:p>
        </p:txBody>
      </p:sp>
      <p:pic>
        <p:nvPicPr>
          <p:cNvPr id="7171" name="Picture 6" descr="430px-ACW_Chattanooga2Carolina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2743200"/>
            <a:ext cx="4740275" cy="2336800"/>
          </a:xfrm>
          <a:noFill/>
        </p:spPr>
      </p:pic>
      <p:pic>
        <p:nvPicPr>
          <p:cNvPr id="7172" name="Picture 5" descr="William T. Sherman issued Field Order No. 15 in January 1865, calling for the redistribution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2692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3581400" cy="2133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Southern Democrats</a:t>
            </a:r>
          </a:p>
        </p:txBody>
      </p:sp>
      <p:pic>
        <p:nvPicPr>
          <p:cNvPr id="8195" name="Picture 5" descr="defi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"/>
            <a:ext cx="340042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 descr="destruction-richmond-civil-w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29000"/>
            <a:ext cx="51054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13</a:t>
            </a:r>
            <a:r>
              <a:rPr lang="en-US" baseline="30000"/>
              <a:t>th</a:t>
            </a:r>
            <a:r>
              <a:rPr lang="en-US"/>
              <a:t> Amendment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257800" y="1600200"/>
            <a:ext cx="3429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Neither slavery nor involuntary servitude, except as a punishment for crime whereof the party shall have been duly convicted, shall exist within the United States, or any place subject to their jurisdiction. </a:t>
            </a:r>
          </a:p>
        </p:txBody>
      </p:sp>
      <p:pic>
        <p:nvPicPr>
          <p:cNvPr id="9220" name="Picture 5" descr="Image 1 of 2, Series 3. General Correspondence. 1837-1897.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4570413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Grand Review of the Union Army, May 1865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905000"/>
            <a:ext cx="4533900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254000"/>
            <a:ext cx="4114800" cy="1803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Waving the Bloody Shirt</a:t>
            </a:r>
          </a:p>
        </p:txBody>
      </p:sp>
      <p:pic>
        <p:nvPicPr>
          <p:cNvPr id="11267" name="Picture 7" descr="300px-Seymour_US_Reconstruction_antidem_po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2972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sf_nast_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3505200" cy="520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457200" y="5715000"/>
            <a:ext cx="8077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Book Antiqua" pitchFamily="18" charset="0"/>
              </a:rPr>
              <a:t>“Soldiers, every scar you have on your heroic bodies was given you by a Democrat. Every scar, every arm that is lacking, every limb that is gone, is a souvenir of a Democrat. I want you to recollect it . . .”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</TotalTime>
  <Words>241</Words>
  <Application>Microsoft Office PowerPoint</Application>
  <PresentationFormat>On-screen Show (4:3)</PresentationFormat>
  <Paragraphs>43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Lucida Sans</vt:lpstr>
      <vt:lpstr>Book Antiqua</vt:lpstr>
      <vt:lpstr>Wingdings 2</vt:lpstr>
      <vt:lpstr>Wingdings</vt:lpstr>
      <vt:lpstr>Wingdings 3</vt:lpstr>
      <vt:lpstr>Calibri</vt:lpstr>
      <vt:lpstr>Apex</vt:lpstr>
      <vt:lpstr>Presidential Reconstruction (1863-1867)</vt:lpstr>
      <vt:lpstr>Key Questions</vt:lpstr>
      <vt:lpstr>Reconstruction</vt:lpstr>
      <vt:lpstr>Former Slaves</vt:lpstr>
      <vt:lpstr>Sherman’s Special Field Order #15</vt:lpstr>
      <vt:lpstr>Southern Democrats</vt:lpstr>
      <vt:lpstr>13th Amendment</vt:lpstr>
      <vt:lpstr>Grand Review of the Union Army, May 1865</vt:lpstr>
      <vt:lpstr>Waving the Bloody Shirt</vt:lpstr>
      <vt:lpstr>Abraham Lincoln</vt:lpstr>
      <vt:lpstr>A New President</vt:lpstr>
      <vt:lpstr>Andrew Johnson’s Pardons</vt:lpstr>
      <vt:lpstr>Freedmen’s Bureau</vt:lpstr>
      <vt:lpstr>Opposition to the Freedmen’s Bureau</vt:lpstr>
      <vt:lpstr>Black Codes</vt:lpstr>
      <vt:lpstr>PowerPoint Presentation</vt:lpstr>
      <vt:lpstr>New Orleans Riot 1866</vt:lpstr>
      <vt:lpstr>Swing Around the Circle</vt:lpstr>
    </vt:vector>
  </TitlesOfParts>
  <Company>College of Arts and Humanities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the Stage  (1863-1867)</dc:title>
  <dc:creator>DUSER</dc:creator>
  <cp:lastModifiedBy>Larry Potash</cp:lastModifiedBy>
  <cp:revision>2</cp:revision>
  <dcterms:created xsi:type="dcterms:W3CDTF">2011-09-23T20:21:54Z</dcterms:created>
  <dcterms:modified xsi:type="dcterms:W3CDTF">2012-06-12T12:52:14Z</dcterms:modified>
</cp:coreProperties>
</file>