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AAF8E56-14BD-4F64-A086-3075DD09A6B9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0A5DAA-4DF7-461C-B1CA-87B8212EEE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Ub3NWp942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01887"/>
            <a:ext cx="88392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Religion &amp; the 13 Original Colonies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the Reformation influenced settlement of the 13 Original Colonies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Denominations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Puritans</a:t>
            </a:r>
          </a:p>
          <a:p>
            <a:pPr lvl="1"/>
            <a:r>
              <a:rPr lang="en-US" dirty="0" smtClean="0"/>
              <a:t>Protestants in England who wanted to do away with all religious practices similar to the Catholic church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Quakers</a:t>
            </a:r>
          </a:p>
          <a:p>
            <a:pPr lvl="1"/>
            <a:r>
              <a:rPr lang="en-US" dirty="0" smtClean="0"/>
              <a:t>Society of Friends:  English Protestants that refused to take oaths, pay tithes to the church, serve in the military, and more</a:t>
            </a:r>
          </a:p>
          <a:p>
            <a:pPr lvl="1"/>
            <a:r>
              <a:rPr lang="en-US" dirty="0" smtClean="0"/>
              <a:t>Persecuted by both Anglicans and Roman Catholics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Intolerance Grows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Unity of Church and State in European countries</a:t>
            </a:r>
          </a:p>
          <a:p>
            <a:pPr lvl="1"/>
            <a:r>
              <a:rPr lang="en-US" dirty="0" smtClean="0"/>
              <a:t>Permits intolerance for those not following state/church guidelines</a:t>
            </a:r>
          </a:p>
          <a:p>
            <a:r>
              <a:rPr lang="en-US" dirty="0" smtClean="0"/>
              <a:t>Some states erupt into Civil War</a:t>
            </a:r>
            <a:endParaRPr lang="en-US" dirty="0" smtClean="0"/>
          </a:p>
          <a:p>
            <a:r>
              <a:rPr lang="en-US" dirty="0" smtClean="0"/>
              <a:t>Many flee to the colonies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they experience…</a:t>
            </a:r>
          </a:p>
          <a:p>
            <a:pPr lvl="1"/>
            <a:r>
              <a:rPr lang="en-US" dirty="0" smtClean="0"/>
              <a:t>Separation of Church and State</a:t>
            </a:r>
          </a:p>
          <a:p>
            <a:pPr lvl="1"/>
            <a:r>
              <a:rPr lang="en-US" dirty="0" smtClean="0"/>
              <a:t>Religious Tolerance ….we will see! (tomorrow)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 in Europe – 15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Roman Catholicism – Religion of society and government</a:t>
            </a:r>
          </a:p>
          <a:p>
            <a:pPr lvl="1"/>
            <a:r>
              <a:rPr lang="en-US" dirty="0" smtClean="0"/>
              <a:t>Pope controls money and government</a:t>
            </a:r>
          </a:p>
          <a:p>
            <a:endParaRPr lang="en-US" dirty="0" smtClean="0"/>
          </a:p>
          <a:p>
            <a:r>
              <a:rPr lang="en-US" dirty="0" smtClean="0"/>
              <a:t>Italian Renaissance begins – emergence of free thinking</a:t>
            </a:r>
          </a:p>
          <a:p>
            <a:endParaRPr lang="en-US" dirty="0" smtClean="0"/>
          </a:p>
          <a:p>
            <a:r>
              <a:rPr lang="en-US" dirty="0" smtClean="0"/>
              <a:t>1455:  Johannes Gutenberg – printing press</a:t>
            </a:r>
          </a:p>
          <a:p>
            <a:pPr lvl="1"/>
            <a:r>
              <a:rPr lang="en-US" dirty="0" smtClean="0"/>
              <a:t>More information available</a:t>
            </a:r>
          </a:p>
          <a:p>
            <a:pPr lvl="1"/>
            <a:r>
              <a:rPr lang="en-US" dirty="0" smtClean="0"/>
              <a:t>Affordable for masses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Occur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 to Corruption in Church</a:t>
            </a:r>
          </a:p>
          <a:p>
            <a:pPr lvl="1"/>
            <a:r>
              <a:rPr lang="en-US" dirty="0" smtClean="0"/>
              <a:t>Martin Luther  – 95 Theses</a:t>
            </a:r>
          </a:p>
          <a:p>
            <a:pPr lvl="2"/>
            <a:r>
              <a:rPr lang="en-US" dirty="0" smtClean="0"/>
              <a:t>Posted to Church doors (Germany)</a:t>
            </a:r>
          </a:p>
          <a:p>
            <a:pPr lvl="2"/>
            <a:r>
              <a:rPr lang="en-US" dirty="0" smtClean="0"/>
              <a:t>Mass produced by supporters with Printing Press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Luther excommunicated by Catholic Church</a:t>
            </a:r>
          </a:p>
          <a:p>
            <a:pPr lvl="2"/>
            <a:r>
              <a:rPr lang="en-US" dirty="0" smtClean="0"/>
              <a:t>Diet of Worms – asked to recant</a:t>
            </a:r>
          </a:p>
          <a:p>
            <a:pPr lvl="3"/>
            <a:r>
              <a:rPr lang="en-US" dirty="0" smtClean="0"/>
              <a:t>Luther refused</a:t>
            </a:r>
          </a:p>
          <a:p>
            <a:pPr lvl="3"/>
            <a:r>
              <a:rPr lang="en-US" dirty="0" smtClean="0"/>
              <a:t>Luther protected by followers – starts the Protestant Reformation – Lutheran Church est.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Protestantism spreads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Calvin</a:t>
            </a:r>
          </a:p>
          <a:p>
            <a:pPr lvl="1"/>
            <a:r>
              <a:rPr lang="en-US" dirty="0" smtClean="0"/>
              <a:t>Predestination</a:t>
            </a:r>
          </a:p>
          <a:p>
            <a:pPr lvl="1"/>
            <a:r>
              <a:rPr lang="en-US" dirty="0" smtClean="0"/>
              <a:t>Geneva, Switzerland – city of refuge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Calvinism develops – principal Protestant denomination in Europe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Henry VIII:  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Activity:  Play the following YouTube video on </a:t>
            </a:r>
            <a:r>
              <a:rPr lang="en-US" dirty="0" smtClean="0">
                <a:hlinkClick r:id="rId2"/>
              </a:rPr>
              <a:t>Henry VIII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 a partner, pair-share how Henry the VIII broke with the Catholic church.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the Anglican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Henry VIII:  broke with Catholic Church when annulment from 1</a:t>
            </a:r>
            <a:r>
              <a:rPr lang="en-US" baseline="30000" dirty="0" smtClean="0"/>
              <a:t>st</a:t>
            </a:r>
            <a:r>
              <a:rPr lang="en-US" dirty="0" smtClean="0"/>
              <a:t> wife denied</a:t>
            </a:r>
          </a:p>
          <a:p>
            <a:endParaRPr lang="en-US" dirty="0" smtClean="0"/>
          </a:p>
          <a:p>
            <a:r>
              <a:rPr lang="en-US" dirty="0" smtClean="0"/>
              <a:t>Fired Catholic advisors, hired Lutheran advisors</a:t>
            </a:r>
          </a:p>
          <a:p>
            <a:endParaRPr lang="en-US" dirty="0" smtClean="0"/>
          </a:p>
          <a:p>
            <a:r>
              <a:rPr lang="en-US" dirty="0" smtClean="0"/>
              <a:t>Est. Church of England – similar to Catholicism but monarch is head of church not Pope</a:t>
            </a:r>
          </a:p>
          <a:p>
            <a:endParaRPr lang="en-US" dirty="0" smtClean="0"/>
          </a:p>
          <a:p>
            <a:r>
              <a:rPr lang="en-US" dirty="0" smtClean="0"/>
              <a:t>Gets annulment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Scotland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Knox</a:t>
            </a:r>
          </a:p>
          <a:p>
            <a:pPr lvl="1"/>
            <a:r>
              <a:rPr lang="en-US" dirty="0" smtClean="0"/>
              <a:t>Scotland most corrupt combo of church and state</a:t>
            </a:r>
          </a:p>
          <a:p>
            <a:pPr lvl="1"/>
            <a:r>
              <a:rPr lang="en-US" dirty="0" smtClean="0"/>
              <a:t>Knox and others promote Protestant beliefs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Knox imprisoned</a:t>
            </a:r>
          </a:p>
          <a:p>
            <a:pPr lvl="2"/>
            <a:r>
              <a:rPr lang="en-US" dirty="0" smtClean="0"/>
              <a:t>Released – spends time in…</a:t>
            </a:r>
          </a:p>
          <a:p>
            <a:pPr lvl="3"/>
            <a:r>
              <a:rPr lang="en-US" dirty="0" smtClean="0"/>
              <a:t>France</a:t>
            </a:r>
          </a:p>
          <a:p>
            <a:pPr lvl="3"/>
            <a:r>
              <a:rPr lang="en-US" dirty="0" smtClean="0"/>
              <a:t>England</a:t>
            </a:r>
          </a:p>
          <a:p>
            <a:pPr lvl="3"/>
            <a:r>
              <a:rPr lang="en-US" dirty="0" smtClean="0"/>
              <a:t>Frankfurt</a:t>
            </a:r>
          </a:p>
          <a:p>
            <a:pPr lvl="3"/>
            <a:r>
              <a:rPr lang="en-US" dirty="0" smtClean="0"/>
              <a:t>Geneva 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Scotland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Knox returns to Scotland under Elizabeth I reign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Promotes Calvinist theories</a:t>
            </a:r>
          </a:p>
          <a:p>
            <a:pPr lvl="1"/>
            <a:r>
              <a:rPr lang="en-US" dirty="0" smtClean="0"/>
              <a:t>Develops Presbyterian Church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ties to Roman Catholicism</a:t>
            </a:r>
          </a:p>
          <a:p>
            <a:endParaRPr lang="en-US" dirty="0" smtClean="0"/>
          </a:p>
          <a:p>
            <a:r>
              <a:rPr lang="en-US" dirty="0" smtClean="0"/>
              <a:t>King given title “Most Christian King”</a:t>
            </a:r>
          </a:p>
          <a:p>
            <a:endParaRPr lang="en-US" dirty="0" smtClean="0"/>
          </a:p>
          <a:p>
            <a:r>
              <a:rPr lang="en-US" dirty="0" smtClean="0"/>
              <a:t>Very close ties of church and state</a:t>
            </a:r>
          </a:p>
          <a:p>
            <a:endParaRPr lang="en-US" dirty="0" smtClean="0"/>
          </a:p>
          <a:p>
            <a:r>
              <a:rPr lang="en-US" dirty="0" smtClean="0"/>
              <a:t>Moderate tolerance with Protestantism until “Day of Placards”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</TotalTime>
  <Words>380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Religion &amp; the 13 Original Colonies</vt:lpstr>
      <vt:lpstr>Religion in Europe – 15th century</vt:lpstr>
      <vt:lpstr>Changes Occur</vt:lpstr>
      <vt:lpstr>Protestantism spreads</vt:lpstr>
      <vt:lpstr>England</vt:lpstr>
      <vt:lpstr>Development of the Anglican Church</vt:lpstr>
      <vt:lpstr>Scotland</vt:lpstr>
      <vt:lpstr>Scotland</vt:lpstr>
      <vt:lpstr>France</vt:lpstr>
      <vt:lpstr>Other Denominations</vt:lpstr>
      <vt:lpstr>Intolerance Grows</vt:lpstr>
    </vt:vector>
  </TitlesOfParts>
  <Company>Wellsboro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&amp; the 13 Original Colonies</dc:title>
  <dc:creator>jwieder</dc:creator>
  <cp:lastModifiedBy>jwieder</cp:lastModifiedBy>
  <cp:revision>16</cp:revision>
  <dcterms:created xsi:type="dcterms:W3CDTF">2011-02-21T22:48:38Z</dcterms:created>
  <dcterms:modified xsi:type="dcterms:W3CDTF">2011-02-22T00:36:16Z</dcterms:modified>
</cp:coreProperties>
</file>