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E0483-23FC-452B-A18C-0974BF1B5F59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04386-70A9-412E-BA2D-C5251445A0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9E25-E185-4D0A-BE36-4792BECD65B1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FD66-7674-42B0-B8E0-78725E210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8102235-indian-ink-in-water-with-a-white-back-ground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51610" y="0"/>
            <a:ext cx="6240780" cy="6858000"/>
          </a:xfrm>
          <a:prstGeom prst="rect">
            <a:avLst/>
          </a:prstGeom>
        </p:spPr>
      </p:pic>
      <p:pic>
        <p:nvPicPr>
          <p:cNvPr id="10242" name="Picture 2" descr="http://images.clipartof.com/small/1061587-Clipart-Blue-And-Beige-Squid-Royalty-Free-Vector-Illustratio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1219200"/>
            <a:ext cx="4286250" cy="2838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Inking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By Henry </a:t>
            </a:r>
            <a:r>
              <a:rPr lang="en-US" dirty="0" err="1" smtClean="0">
                <a:solidFill>
                  <a:schemeClr val="bg1"/>
                </a:solidFill>
              </a:rPr>
              <a:t>Meinstereifel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And Nicholas Doan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46" name="AutoShape 2" descr="data:image/jpeg;base64,/9j/4AAQSkZJRgABAQAAAQABAAD/2wCEAAkGBhQSERUUExQWFRQUGBYYGBcYGBYYFhgdFhcXFRcdGBYYHCceGxsjGRQXHy8gIykqLCwsFh8xNTAqNSYrLikBCQoKDgwOGg8PGikkHyQsLCwsLywsLC0sKiwsLCwsLCwpLSwpLCwsLC0pLCosLCksKSwsLCwpLCwsLCw0LCwpLP/AABEIALcBFAMBIgACEQEDEQH/xAAcAAEAAgMBAQEAAAAAAAAAAAAABQYDBAcBAgj/xABIEAACAQIDBgQDBAYFCwUBAAABAgMAEQQSIQUGEzFBUSJhcYEHMpEUI0JSYnKCobHBM2OS0fAVFjRDU4OTorLS4SREwuLxF//EABkBAQADAQEAAAAAAAAAAAAAAAABAgMEBf/EAC8RAAIBAgMFBwUBAQEAAAAAAAABAgMREiExE0FRYfAEIjKBkaGxccHR4fFCglL/2gAMAwEAAhEDEQA/AO40pSgFKUoBXzIlwQeR0PvX1SgOMbSwOM2RjgmFmbgz3MMchLROQbmJrnwvrYMLE3XXU10rdDeuPHwZ1BSRDlljPzRsOh7g9D/AggavxG2L9pwEwH9JEONGeoaMFtPVcw96ocO03wzQ7UiBKSon2uMfiUgXcD8yt/Lu1dajtYX3o5XLZTtuZ2OlYMDjUmjWSNgyOAysORB5VnrkOoUpSgFKUoBSlKAUpSgFKUoBSlKAUpS9AKVjmxKoLuwUd2IA+prQbefCDnioB/vY/wDuqbNkXRJ0qNTeXCnliYD6Sx/91b0OIVxdWDDuCCPqKWaFzJSl6itq70YXDaTTxxn8pYZz6ILsfYUSb0DdiVpVUbfzP/o2DxU/ZuHwY/7cxX+FfIx+1ZflhwmHH9ZJJMw9owF/fVtm95XGi215eqm+wsawvPtJkXmRBDFEAOvjfMw9aoWIwR2jiRhsHPiZVW5mnnllZUHK4QFVvzyrl18hytGnfeVdS247G+NRTYuoPYsAfoTXtQex9wMFh4hGMPHJbUvIiO7HqSzD9w0FeVTul+8WOlKVUsKUpQClKUBrbTIEMl+WR7+mU3rmnw3ljmwkcBszcLKQRopYuVBvzuAfY+dXXf3HcHZ2KfrwmUesn3Y/e4rme4c4ysVXIwEQuCfFlDHS/UZhe3Imu3s0bxZxdpkk0TGwdrtsjEcGW/2GZjkY3/8ATuean9A/+ejX6kDVM25h1xeAlae3gBBa2pAAN9PxAkEeY86+fhFth59nhXNzA7RBu6qFZPoGy+iiqVo372/eXoT/AM+hdqUpXKdQpSlAKUpQClKUApSlAKrO/O9bYKKPhoryzPkQNcILAsS1tToLWHMmrNXP/jBADFhG6jEgAc7ho3J0/ZFaU0nJJlKjai2jNhZdrSqG4+HUMAfBh3Yi4vbxPa4vWR93MRJ/pOPxBHVUaOBfpEub99fOzNvZcIhLhVC3LXsdNOfsKh8f8QsOpyxsZ5CbZUBa58iAbn0rrVN30RxbTLVkmNysEDcwrKfzSl5Cf+Ixr3E7PwEI8cOGXy4Ud/plvUIH2liiMqrhUJ0zEmQj9RNfqR6VsQfDvDxktjJzK51IkbKl/ONP5k1a1tWVu2RuM29s92yQYBMS+vhSFD/0qbfWtaHcfETsGjw8Wzze+ZJZTLb9RGyg+4q/7PxOEhGSMBlHSJfD/ZT+JrZG2Aq3CiMdc1sw8jrYelRie5FrLezQwe5kjIqYnF4mYDSzSGNT6iKzt+0xqVwO7eGww+6jjjPdUUMf2vmJ9TVe2jvnGt9S5HUkKo/aaw+naodt5MTPfhI5Xpw0Nv8AiN4dfI9aps5PeW2keB0GXaCJqbDzYj+dRWI3wiBsCzfqiw+pIv7VTotk4qRhniygkZmaSNrdzlDkkW6VAbxbT4OKESMrhQxdspA0zXXxEjQr8w/lapVJEOrIsXxA35+6WHDks0wHqbmwW3W9j9RV33I3XXA4VI9DI3jlbqzka69h8o8h5muW/DLY/wBt2icQy/dYez69X5R389C/llFdyrKs1HuI3oq/eYpSlcx0ClKUApSlAKUpQFW+J2DaTZmICAkqEew6iN1dv+VSfauSbt7QVZVdybsVCqAAnjPDvz6Xc+fcHn+gyKoG3PhDA7GTCucO5uctg8N+einVdR+E6dBXXQrKGTOWvRc80Re828XDwnBUG5Yu50+VdbLrzuB9KtPwx2RwNnRX+aa8zf72zL9EyiuYbXwUwSbDTqOPANLElWSQeFlPMi4tryvb06x8PtpifZ2GccxGsbeTRfdn/pv71p2m2BYdGzLs18TUtVkWKlKVwHeKUpQClKUApSlAKVjmnVFLMQqjUkkAD1JqDxG9GbTDRmQnk7XSP20zP+yLedWjFy0KuSjqT5Ncg+IG8n23Exw4RDOuHzlmT+jMjjL8/KyrfXu3lU/trDyPLGmMkYxyZrprHALWNiiG76X+dm9K2odpwxArholkycyQEiX0voPWumnDA8WrOapPEraIpeF+G+IxDB8UxAblHENPdyLe+vrVjwsWCwIKQx8WW2qxXY/ty6k+nKmNmkxQy8SVwTciNzHDz5GQjxDyUVhGyDHYZyTzEEIyA+bvfMwv+JmAPY103xanM1bQ2ExmJmHIYVD+FdZSPM3v9T+zWjHhYAxCq+KlB1uQyqf0ibRJ6WzeRrybiykqwzDqiMUgHk81s0p/RQW7jrW3FswEASHMo5RqMkI8hGOf7RPoKuo8DNy4kXPteeY5I8xAOUrDdUW3Rpmt6aFPQ9cuE3VdlAmkCr1SMAk9TdmFgT1svvU8hAAAsAOQGgHoOleTYoIuZjYD/GnnSxGI+cHsSCM3WMFh+N7u/wDae5HtapLi1UjvkCRkXQlgM17tk+Yi3TzqdTHLwxIdFtc36VVxJxH1tra4giLfi5D+/wBBzrizrJi8TliDO0hyoORI/kNLnoNTVw2rFPtPEDDwBTcXJJNolU28dr2JNtLXvy8ul7lbhQ7PTTxzsLPKRqf0VH4V8uvW/TOdRU1zN6dNzz3G1uXuuuAwqwixf5pGH4nPMjyFgB5AVPUpXnttu7PQSsrIUpSoJFKUoBSlKAUpSgFKVixWJWNC7kKqi5J5AUBz/fvAh8ethqcHIH9BKuS/uXqQ+FuF4WHmQXsJ2OvdlUnlpWhtXHli8pBEk+VY0/GEU2jW35mLEkd38qt27Ox/s2HVD85uzkcszc7eQ0HtXTOVqaic0I3qORLUrwmsRxHYE/wrmOkzUrFnbsPrXvEPUfTWgMlY5ZLDzPKvpWvUNtjeKLDWaQlma4jiQZpHtzyr27sbAdTUpN5IhtLNkzm01qs47fUElMInHbkZL5YF7/eWJe3ZAfUVX8fjZ8YbT2WM8sOhuv8AvX/1h8tE8jzr6+3BBkhXiN5aILefW3Yfurrh2dJXn6HHPtLbtD1JlsDe0mMlzn5gtgEX9WO9l/WYlvOsT70qLiEWAGrAD97t/EaedV6RWkazHiuNco0jS3c8v4nzrIcKq6yMGI1yjSNTz9z9T6VooIzc2bWMxf2llCgyZTe7H7sXFtTza3YaHvWxHsxechz21sbCMeiDT3Nz51DS7ygWSNcx5eEae3P+dYv8rtISJDGthqmcFhfTVRoPfWtVBmTmifkx4NwrBVUav5foDr68u169gwtxqCqnXLfxN5yHmT+j9b8hFYTaKOy2RuGvizAEqzDRbk9ALkedu1TLzkoTHYnp/wCahxa1CknobBUEWtp2/uqs7w7dGHBCDOw6/hUnQBrdb9BW60eJewYhR1ymxPYX51pNu9Ibjw2J017829QNAOnPnROwaT1KzFvXiFNywbULYgWJ5toLch6WtqdawY7bkso8TasTbLplUc8vna92PK4vy0lcXuQVOjAgfKuoGUfhJ8zqTpetFd2pWexFl0BNraDl5AA8lF7c9TqNtTK6R5uzgmnkZ7WQWUHUAKv4UB/iedh2NSm9e2CoSGGxYkKqi5JYEADToBe9+pFTMMS4eGyjRFJ9SB/PlUb8MtmHF46XEyeJcObLzIzvc6E9h/Gq1JYI3ZenHHKxfNxN0xgcPY6zSWeV+pbt6Le3uT1qy0pXkNuTuz10klZClKVBIpSlAUfau7u1MQxJxcMSdIohMB+1IrK7H3A8qruP3SxmH8bwfaFHNsPicUJR55JHu3oCa61Xlq0VRozdNM5RsjHyumfBY6bTQxz/AHyqfyur+NfY+lWTYm/7cVYMdGIJXNo5VJMEp7Bjqjfot9eVa+/u6zLfH4QZcRGLyoPlnQasGA5sBrfmbd7VFoYcfheV45R7qR/8lP8Aixq0mrXenuiqTTstTqFKqPw3268+HaKY3nwrmFyebAfIx9V0v1Kk1ZNqbSTDxNLIbIgubak9AAOrEkADqSKzcbOxqndXPnam1Y8PGZJWyqLDuSTyVVGrMegGpqjbS228755RlVT9zhvmOb8LTZb5pOyC4XzOoi9sbSmmnTTNjJrrBEDdMOrDXX82UEvJ5WGlgb1u1uomFUMx4s5+eUjW55hB+Ff3nqTWitBXMneTsa27m7zZ+PiPn1KIdcl+rfp20/RHnVnJsK9rDNqQvuaybbeZqkkrI+QpfU/L0H99ZwLV6BXhqCT2sGLxscSl5HVFHNmYKo9ybVVNt76MWePClAsdxLiX1jQj5ljW4DsOpJCr1udKo6TPjJM0PjsbHF4jxm/UQRmyj1AUDtWsad82ZSqWyR0DHfEHBhW4btMwBsIopnBNtBnRCup63qk7Bx/HibEE8TEPfiAkAgqTljF/kQcgPfUk1P4b4ZlrPNiJZT1V5Gy/2Y7L7cqit7t0jCTOjcGZRcSJ8slvwuvU8h9Odb03CLsjnqqclmYsDijIXMpEaj5VU51cXsddGZr2GUgDXkedSCx3XW8UZvp/rH9T0HkNKjNlPnCh1CzAZrdCTqxS/Trb6VsRzZpiJzZCCQe9uje2tv41o5ZmajZGw2NAQ5AI41vc8h9RqfQfWqztHaRdrEm3SMfOR0LfhQdfF7A1L7XSSTTNwouZc2UhRytc+HXtr5iovD4mOEAQoJGvpI4KJcjUqNWa+pv1/NV4MzmjJhNjyyA5vu0P4VzC/qdGf3yr5VK4PYkUQAVRp3A/cALD6VWMTtFpC3ExBtY6KTEg9Cp1HqTWsm35UjWNpkIUWuM7N5ZuVz6kVupGLhcs+18LExDNLJG6iwMbkG3bJqD7ioYbYxEZuuJBHQukZJHXMVI+vnUbszZ2LxrZcMkjrexf+jjHe7//AGJ8q6Ju18HYoyJMYwmfnw1uIR+t+KT3sPI1nOtGOprToSloam7GMxeNUvCFMYuCzrkUkdFI1PqPepWDaBzmKVDFMPwnUHzVuoq9RQqoCqAqgWAAAAA5AAchUbvDsBcVHY+GRdY3HNT/AHHqP51xKv3s9DsfZ1bLUr2JizLoLkaj/HpWjh4Gc5VUk9gP49vevrBbVKtw5bxzxmzDX2YEdDp9fMVvw74iEHinNq1jmUXA1GgW506612Kcku6rnE6cb952If4gRfZcCFIUvIbs1xyA+QX1t/Gpf4RbLMWzlcizTs8p0toTlT2yqD71RMY022ccsILZAbyH8McYPTSwYg6W6kDoTXbMPAqIqKLKoCqByAUWA+grmryaiovXedfZ4ptySy3GSlKVxnYKUpQClKUApSlAeEVybA4T7FtHE4PlHJaeEdLNzA9DcfsV1qqD8VNjtkix0QvJhD47czE3zf2Tr6FqvHO8ePSKSytLgaW7k/2fbLKdExsII7GSH+eXN9ak9+MfmnSK4tCnHsdQzFiqaD8qrIR5sp6VCzYYbQhjeBws0bB4nH4HADWPkdNPT0qH25vA0k5+0RcGYxxXViojZ4DNrE7aEMJRYcwRz0vSLxLmsuvISWH6Pr5LJ8LsHxZcTjH1ObgJ1AChXkIv3JUfs10aqB8HcUDhsRHyZMQ7EdbSBWU/uI9qv16mp4hT8J7WNR4j7UlnVRdmCjuSAPqagNqb74aC7Zmkvp92pYX7ZzZL+Wa57VRJss2kWOqjvNtxpS2GgYqB4Z5lOqDrHGf9oRzP4B+kRbWn3gxGJS2RsLGeYzXnYdsw0iBHa7ea86iDuriMQTECI8KNAkQKu69nkbRQTfRefU0TSepDu0V6WL7dIMPD4MFBYOy6CQjkiHqB/efy10rZGyo8Oql8sdhZF6AW5ZSP8XrHs3AQ4JFACll0WNCLL5k9/M960sTiWclmN/4D07CplVvktCI07ZkviN4wNI10t10sb9hzqjbc2hLPaPESrEgJKobPI3YhVJLC1x+6tx9uxBZGzXWJSzkchboBzJ9NOVaWz8Thj99MJyJXVHbDKVhjZtAsuJUh5WFwDkOUG4A73pp62KTz3jFwoQFV7Otst1dGFrcsw15chX3s/aKnxugzL4eQIDcyRpcDvWxvPDwXlhVi8Y4TjMSxiJOoDHU3A/5q0I9j4sqsqRFlm1AAv5C46XGt+xrZZoyasyvbybYLTPna5TLlubqL8ykY6i51NzfrUXs9sRirLBBJMwtc+JlGlvERZe+rHn25V0Xd/wCFKyTNPjQG1GWAHwiwA+8I5/qg27k8q6RhsKsahUVUUaBVAVR6AaCpdaMVZZhUXLNnGNn/AAjx89vtEiQKbXF87f2U8P1arvsL4S4LD2Z1OIcdZdV9ox4frerrSsZVpy3m0aUYnxHEFACgADQACwHoByr7pSsTUUpSgIbb268WKsWusgFg62zW7G+jDyNVCT4UPJMxbGEIbaLEofkAfEWIHLtXSKxxc29a0jUlHRlJU4y1RH7A3bgwcfDgTKObE6s57s3Mn+HS1SlKVRu+bLJWFKUqCRSlKAUpSgFK1tpbRjgieWVgsaC7E9B/MnkB1JFUvE7TmxILzM2Gw/NYVbI5XoZ5Qbgn8ikAciWqJSUVdkxi5OyLfjttwQ6SzxRns8iKfoxrUG9mBkBX7VhmvoRxYje+lrFtaosG2cDFm4cWexsTDFmuet3Cm/qTXg3vwEl1MV7aWIQn+yRfp1AqFJ64X15EuK0xLrzNXa2wpdnO02DPGwbG+VPvDBc3IKqbtH2I5de538LvdBiY7TIjgm2ozg6X5gX5D8QvWI4TZbNrEqNz8KlG9QUC/wAawrursr5g7qT2eQc/26mU4Tzknfjb9kRhKOjVvqZ8Pgdmg5omaEtp9zM8dz0FlK6+VqkcLtDDEZFnxMhXpxp3PlcA3P8A4qLXA7LjGueXzZ5HB0vr8w5V43xCwmGOSGNVGg8CrbX0vy9BUJyk7RxMNRWuFFhi2Pm8SwrGP9pN43/ZUkn6n2rFj8OqsBGDPiQPDm5rfubWiT0Av2NamzsbisZqrcOL8UtvFbsp/u+pNSglWIcHDrmfmxJ11/FK/n25mkrrJ9fVkxs8119DzDWC/eC72AOU2QHrqbm16yfbnyZM3h/xpfnavhNjKrcWaS8lrdlUHoFJsO1zr5dK+YRnvk8QF75Tflz1Ha9c8rrQ2ST1MZ0qpbc3gDtwlNkIa9rhmymx0tov0vem/wBvcoyw4cAlktp4iSxFiSOdwToBqbdqw7sfCjFYj73Eu2GV+YGszg20tyjFuh18q7KNJJY5v6HJVqXeGJgmxcP2eaCSQIZUGVjdhddRyubXA08zWhuxJJGq8WXNDGxMUeZmiDXJL5BbML3sLi9z3N+o4D4UbPj5wmU/mldmJ9gQv7qsOG2Fh47ZIYltysi3+tq2VSMU0rmezb1OebK2HLjpASrrCWzSSN8z97dyeWmg9gK6cFCrYCwUaDsByFfYFYpTc5fc1lKWI1jGx7CPD5nWsoNK8tVCx7SlKAUpSgFKUoD5drC/avmAaeutfMpuQvuazUApSlAKUpQClKUApSlAUDfTaSyYxIXYCDCoMTLfkXY5YFPpq9u9q+93dgnHAYnFKeC1mhw5+UrzDyj8RPMKdLEE30ArO3sMcRtybCG+XESYYv5xRQF3HodR71c95NvzNJ9kwMbPIAOK6WCwgjwrnbwq5GvUqNQCSKu6dnfllyX9KKd1bnnz6RLY/b8UH3SKZJFA+6iA8I6ZiSEjH6xHkDVQ3gwc2O0lgwkQ6MyyTTr6SKYwp9yPWsEuyuH93NjeGw1OHwcbSSAnmXchmJN7lnUXOt615N3Uf5ItoudNXxEMXLl4VuR9KzblF+JR+fwaJRa8LfwakHw4Ki32ubXn4Vt9CT3P1r7/AMw8ty2Kex53SJdB3LA3OnPyrOu5U1vCJoxp8+MBGnLT7L/OsTfD8XzT4woupIVrnz8ZFv8AlFZuct9Rehoox3U/cgNo7FjRgnGMxY/Ld3YWtZQFsGJFrWW/PlbXf3c+GY/p8ZZIwbiO/wBAx6n9Ee56VL4jb+A2eG4S8WYDm5N2vqBna5I8gbeVVTEbbxm15+CmiXBsBoi9L28+QGpOldEJVZR1st7fXXEwkqcZaXfBddcC84PeT7RIcPhRkhjFmkA0S2gVRyLEA26AdhpU1JJHhY9BoNeepPUlj17sf7qinEGy8KIl6DxcrsTa9z3Jte3koGlqpWK2rPIHklB4afhtZgBbU9Ba58P7+ZrnhHaSyyj89exvOWBZ5y+OvcnptpS4yURRk2Y9radTp0H1PvarNtfGJgcPwo7AgC/c3v8Azvr3v2rX3LwCwQGd9HcXAOhUWuBY9hqfMgdK19kYU4/GGRr8CGxsep6A99QSfS3Wtu7KVl4UY5xV3qyV3K3VCD7TMgM8niFwLoD/AAYg+w071b6ClJO7uErIUrxmA51hMxPyj3NQSfUsttBqTXsSZRrzPM0iit5nvWDaG1IoFzTSJGvQsQL+QvzPkKA268LVXG3yW9oYMTMO4jyL7GYpf2FYcnHN8ST34WuROwyfjP6TX8rCocktSUm9CYn3kwyGzTxA9s6k/uNfeF2/h5DZJ42PYOt/pe9R94EFkjUAc72H7hWPE4DDT6SRAefO3vzHtUbSJOCRY6VTmTEYEgxMcRh/9mxu6j+rby7f/tWLZm24sRHnjYEdQdGU9mHQ1e29FL7mb9YpZbaDUmvkzFvl+p/lX3FDbzPeoJEUdh59ayUpQClKUApSlAKUpQClKUBCSbqxHHrjbnirEYraZTcnxHS97EioOfaRxUjx4dhDhQ7cSZPC87jRxGy6hQRYyDxMRZSLXqQ3+2myYdYY2yy4qRYFYc1DAmRh5iMNr3IqCVM18Ph2EEOHUcefTLCoFwiX0MpXW50UanUgVSpKeUY6v2XXWhenGOcpaL3ZtSbTw2FtDEnj5iNEMkrefDUG36x9zUVtHeTGlsiQZWtfhvIpkseRaOPMIx+vlFbDY6KCPLFfCwNcl9RisRlFyzSN4kB8znNx8nI6b7VkjjHAw6xRMfA0uZeITqckQBlkY91Vr871iqa/ysT55Lr1NnN/6eFcs316GKTZO0JFu00SE65QZDbyuuUfuNYZ90Mpz4jFEp+IjLDa3LxWYnmdLivpIsayFsRMMPELt+eVhfNytp6an9GvMPtPDhxwElxkq3u7Z3KkcrMRlS57BaonUXha/wCUvn9lmoPxJ+b+36NYfD9cWV4aGOIfNM2e7aa5M9ma5/E4tytflUw21cLs6LgYJRLMb/KbkkaMS3lrdjYDl4a+HwmNxK/eSDDJzyILyH9YkkL15E8684+FwgaOGzTPbw2aWRz5katbna4A0+Ua1bauVotuXJfd9eRGyUe8lbm/suvM1cPu48jGfGta1mCqbhfWw52NiR3NrDU7uzMAMbIuVcmBgIN7aSsp09UBH7RAGovXp2bxLSY5gkfLhggluoEhFg36iady1fcu0p8exw2CQJAoys5BVV6HObDW3KNdSDrkFIYqj6svp+fTionhh1m/r+PXnpb27Skxsq4HBjMzAXI5Itw2ZnGgFtSeZJAGtdA3c3dXB4dIUdjl1ZjzdjzJ7eQ6AAV5uzutDgoskYuzaySG2eQ9zbkB0UaCpmutJRjhj/TmbcpYmYsjfm/dXnCb830rNSoBiGHHr619s4UXOgGt+QFqwbQ2jHChkkYKo6nueQAGpJOgA1PSubb4b3M9o2QlpDaHBgZncn5GxQB1W9rRDTq2a1haMcTsVbsrkpvR8SkiX7pwqHlLYMz9+BEdGH9a9k7Z6hdlQ7QxVpcNh1gzD/SsUxkmYHqoYaDsAuXtaprc/wCG+R/tWOImxTeKxsyRdrDkzD6L07m+2q7cY5LP4KpSebyObn4dbSIBO1WDDkArBR6WcAc+gqgYnb+LwsskOKaTiqwsWP5eRBtco3dSLg9a/RFauN2VDMAJYo5AOQdFe3pmBoqieU0mHBrwuxwCLepy54cjszt8gUs5BbOdOpv4dDyA5Vvf51YvDZDOk0a3VvvIcubnmAYgfNpyPseZ7hgtkww/0UUcd+eRFT/pArNiMMsilHVXVtCrAFT6g6Gpc4f+SFGWtzkuzPiGSLswZbHMlvlt3ZF5EkWYgWtzOpGttPF4V5OPA82HnsTxEcagDN4l1zXAJ1FtDdtKtW1fgzgpWzRmSA9kYFPZXBt7EVr4b4J4cH7zEYiQaDLmVRYchyJt6VCjTTvFtEuVRqzSZX8D8StoZlhiMWJka2RTAwkN/wA3DcIABzPKuqbBTECEHFtG0zG5EalUS4FlBJJa3fzr52Huzh8GpXDxLHfmebt+s5ux9zUpUTknoiYxa1YpSlZlxSlKAUpSgFKUoBSlKA578UXlWfANCuZy80aDpxJYwiE+Q1PoprS2pImHy4RAZFw5S682xOKlHEBf81syvb80i8gmnTmFVHdndVlxeKxc48ck0nBUkHImiZtNAzKoHcKLaXNXdpRt08/6VzTInFYQ4RY5cQFxGPmNoYiTwYiBdm81QatIdeQW16iZdqlS7xtx5wBxsU4IRATYKuhyKWtljQEtpZWvmrLLxdo7VxKRkqkVoWkFjw40P3gW+meSW4HklzoLHG8vHnGFwSDLCzrEL+FChyTYmVtSWLZlVjc6EjVvDEqe5rLh+eX94Exqb1rx/HP+GnDssAmXaExawuICbaaAGUZiTfTwk27k9N+Legyfd4OAtl00ACp2vyQemYnyrFtPBQYeRog5d4QGxGJNgVLC6xwAnKkjDUyEllB+a5FpjZW7OIxKi5OEwtvCii0rg89G+W/5mBJ/KL3rnnSxPPP2ivLebQq4Vll7t+ZXtoJcE4zFgLpeOIgj3kk8I9AAa29jF2/0DBtZvmlcHxes0hF/Yv5Cr/srczCYexSFC4/G/jk/tvcj2sKm6vs42s8/ZeiK7SV7rL3fqzk+926M8eAmxE85aVACqR8lBdA15CASApOihR61v/Bbaw+zvhW0kiYyAXFykljf2e4PbMK6Dj8Cs0TxOLpIrKw7hhY/xrkEka7PkTD4nNh5YmY4fGxqMsin8+mpI0dWuNOmhrdStDCl6dZmLjeeJv1Oz0qi4HfmfLqmGxH9ZDiFS/rG4OU+jGtl96cW4OWLCwhdS0uIz2HfIqqP+assUeK65ammGXDr4LjUHjt6EDGOBePKDYhT4EP9ZJYhT+iLt+jVO2nvDBcLi8a2Jdv/AG+GUhDfoVjuWHkzN6VlwuztoYxVSOMbMwwFjyM7D9FRbIPI5efI1bDJ8ub/ABq/YrdL9dWNfb+3mWZY1tjNoMSEjX+iw9xqQuoBsdSTf8zAeGrBuTuL9lJnxDcbFuPE5JIQW+VCdfItzPpzl9290sPgUKwr4m+eRjmkf9Zv5Cw8qmatdJWj5vj+uRFm3d/wUpSqFhSlKAUpSgFKUoBSlKAUpSgFKUoBSlKAUpSgFKUoBXle0oCE3a3aXBxyBTneWR5XcgAszkkDyAFgPc9ai93djf5L2bI7qpmVJJpiNczAMwGa1yANB79zVvrHiIFdWRgCrAqwPIgixB9Qatie8rhW45Z8Ldi/amOKm8axuSoOoed7SSysOpXMqr2tfmBXV6jdgbAiwcCwwghFLHUljdiWNyfWpKpm7vIRVlmKUrQ2ttuLDKGlbKDoO57+wuNTpqO4qhY361sfs6OdCksaSIeauoYfQ9awttlOEJVDuhNvAjMwtcG62uLFSDfka+9n7WjmjjdDpKudAwKMV75Gs1uR5dRQFcxPwn2a5v8AZ8p/ReRR9M1q8w/wm2apvwC360kpH0zWq1DFpYHOtico8Q1bsPPyr7SYEkAgleYBFxfUXHTSr7SfFlMEeBqbN2Fh8OLQQxxfqIqk+pAufet21ay7SjMxhv8AeKgcizfKxKg5rWOoOl6zmdRzIHuOguf3a1Ru5c+6Vi+0r+ZenUdeX1tXv2hdfENLk6jS1wb+hB+lAZKVERb1QML3cXylc0Ui5g9wpS6+IEjmO47ipBcahBOZdBc3IGUa/MOnI8+xoDPStXEbTijAZ5EUMVAJYa52Crb1Yge9ab70wAtdmCrxBnKOIyYgxkCyWysVCNoD+FrXsaAlqVgixqMqNcASAFb6E5hcCx626V62MQXJdQF0bxDQ2vY9tKAzUrA+OQAHMDdgmmviPTTtzPYAmtR948OEV+KuR2ZVYG4JRirm4v4VIILch1NASVK0f8tw3kHEUcIEuTcKAujeM+E5TobHQnW1Y13hgJsH0CCQtlfIqleIC0mXIvhF9SDagJKlREu9eHVM5dstyCeHKcpAUnOAl00ZT4rXDAjSpYGgPaUpQClKUApSlAKUpQClKUApSlAKUpQCojbuwTiDG6SGKSItlYANo4AYWJHQDX1pSgNfG7tO2GECSgZnzyl0LiUElmQqJFIUmwPiN1Fje5NfE+6zSTLK8q3tHmyx5WvHxMvCcuTGp4puPFex1FzSlAaeH3EKWPEiJtkIOHUx5csSXWMvYS2hHjNxr8trVJ7J3c4Mzy5wc3EsAmU/eymY8Rsx4hBNlNhYX53JpSgJq1Vnbe5C4ifimQqDkuoUEH8Exvf/AFkH3XkNdeVe0oDW/wD52nEdjJcOJbLkFlzArBbX/UiWfL34vTKK29jbnCBZVaTiCYBXutjlKOZApDaF55ZZSenEItyNeUoD6xG7EssfDlxOZVCqoEQUaXBZxnOZyLC4yjn4ddNDCbjPZ8zxqS02W0QJIkxKTAyNn8d1iWwGUrmNjcAjylAbGF3GCJbiKzhYFVjFewgxUmJAsXuQ2cKRcfLfrYZ5t0mZDCZhwRxSi8PxgyrIgzPnsyrxWsAqnRbk2N1KAz4zdwu8bZ47RrkCtCHGW8TeG72V80WjWIsRppetSDckB7s6sodWC8IeIK8sn3hzHO95fnsOXK5Jr2lAbGwt1BhgoDgqoTQIFBZIEw4bQnorG36Q/Lr8YrdMtGUWXLm+1oxyX+7xkvFdVGYWYWUBtRobqb2ClAZMBuqIpZXDC0vG0CWJM0nFJkbMRJlYkJouUMw1vetT/McafeILRcMusQErf+nOG8UhYgpY58hU+JV10rylAbWzd1TEoUyZhxhMyhWAbLGqIt3kdrBkR/EzarbQWAsFKUApSlAKUpQClKUApSlAf//Z"/>
          <p:cNvSpPr>
            <a:spLocks noChangeAspect="1" noChangeArrowheads="1"/>
          </p:cNvSpPr>
          <p:nvPr/>
        </p:nvSpPr>
        <p:spPr bwMode="auto">
          <a:xfrm>
            <a:off x="0" y="-830263"/>
            <a:ext cx="2628900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ata:image/jpeg;base64,/9j/4AAQSkZJRgABAQAAAQABAAD/2wCEAAkGBhQSERUUExQWFRQUGBYYGBcYGBYYFhgdFhcXFRcdGBYYHCceGxsjGRQXHy8gIykqLCwsFh8xNTAqNSYrLikBCQoKDgwOGg8PGikkHyQsLCwsLywsLC0sKiwsLCwsLCwpLSwpLCwsLC0pLCosLCksKSwsLCwpLCwsLCw0LCwpLP/AABEIALcBFAMBIgACEQEDEQH/xAAcAAEAAgMBAQEAAAAAAAAAAAAABQYDBAcBAgj/xABIEAACAQIDBgQDBAYFCwUBAAABAgMAEQQSIQUGEzFBUSJhcYEHMpEUI0JSYnKCobHBM2OS0fAVFjRDU4OTorLS4SREwuLxF//EABkBAQADAQEAAAAAAAAAAAAAAAABAgMEBf/EAC8RAAIBAgMFBwUBAQEAAAAAAAABAgMREiExE0FRYfAEIjKBkaGxccHR4fFCglL/2gAMAwEAAhEDEQA/AO40pSgFKUoBXzIlwQeR0PvX1SgOMbSwOM2RjgmFmbgz3MMchLROQbmJrnwvrYMLE3XXU10rdDeuPHwZ1BSRDlljPzRsOh7g9D/AggavxG2L9pwEwH9JEONGeoaMFtPVcw96ocO03wzQ7UiBKSon2uMfiUgXcD8yt/Lu1dajtYX3o5XLZTtuZ2OlYMDjUmjWSNgyOAysORB5VnrkOoUpSgFKUoBSlKAUpSgFKUoBSlKAUpS9AKVjmxKoLuwUd2IA+prQbefCDnioB/vY/wDuqbNkXRJ0qNTeXCnliYD6Sx/91b0OIVxdWDDuCCPqKWaFzJSl6itq70YXDaTTxxn8pYZz6ILsfYUSb0DdiVpVUbfzP/o2DxU/ZuHwY/7cxX+FfIx+1ZflhwmHH9ZJJMw9owF/fVtm95XGi215eqm+wsawvPtJkXmRBDFEAOvjfMw9aoWIwR2jiRhsHPiZVW5mnnllZUHK4QFVvzyrl18hytGnfeVdS247G+NRTYuoPYsAfoTXtQex9wMFh4hGMPHJbUvIiO7HqSzD9w0FeVTul+8WOlKVUsKUpQClKUBrbTIEMl+WR7+mU3rmnw3ljmwkcBszcLKQRopYuVBvzuAfY+dXXf3HcHZ2KfrwmUesn3Y/e4rme4c4ysVXIwEQuCfFlDHS/UZhe3Imu3s0bxZxdpkk0TGwdrtsjEcGW/2GZjkY3/8ATuean9A/+ejX6kDVM25h1xeAlae3gBBa2pAAN9PxAkEeY86+fhFth59nhXNzA7RBu6qFZPoGy+iiqVo372/eXoT/AM+hdqUpXKdQpSlAKUpQClKUApSlAKrO/O9bYKKPhoryzPkQNcILAsS1tToLWHMmrNXP/jBADFhG6jEgAc7ho3J0/ZFaU0nJJlKjai2jNhZdrSqG4+HUMAfBh3Yi4vbxPa4vWR93MRJ/pOPxBHVUaOBfpEub99fOzNvZcIhLhVC3LXsdNOfsKh8f8QsOpyxsZ5CbZUBa58iAbn0rrVN30RxbTLVkmNysEDcwrKfzSl5Cf+Ixr3E7PwEI8cOGXy4Ud/plvUIH2liiMqrhUJ0zEmQj9RNfqR6VsQfDvDxktjJzK51IkbKl/ONP5k1a1tWVu2RuM29s92yQYBMS+vhSFD/0qbfWtaHcfETsGjw8Wzze+ZJZTLb9RGyg+4q/7PxOEhGSMBlHSJfD/ZT+JrZG2Aq3CiMdc1sw8jrYelRie5FrLezQwe5kjIqYnF4mYDSzSGNT6iKzt+0xqVwO7eGww+6jjjPdUUMf2vmJ9TVe2jvnGt9S5HUkKo/aaw+naodt5MTPfhI5Xpw0Nv8AiN4dfI9aps5PeW2keB0GXaCJqbDzYj+dRWI3wiBsCzfqiw+pIv7VTotk4qRhniygkZmaSNrdzlDkkW6VAbxbT4OKESMrhQxdspA0zXXxEjQr8w/lapVJEOrIsXxA35+6WHDks0wHqbmwW3W9j9RV33I3XXA4VI9DI3jlbqzka69h8o8h5muW/DLY/wBt2icQy/dYez69X5R389C/llFdyrKs1HuI3oq/eYpSlcx0ClKUApSlAKUpQFW+J2DaTZmICAkqEew6iN1dv+VSfauSbt7QVZVdybsVCqAAnjPDvz6Xc+fcHn+gyKoG3PhDA7GTCucO5uctg8N+einVdR+E6dBXXQrKGTOWvRc80Re828XDwnBUG5Yu50+VdbLrzuB9KtPwx2RwNnRX+aa8zf72zL9EyiuYbXwUwSbDTqOPANLElWSQeFlPMi4tryvb06x8PtpifZ2GccxGsbeTRfdn/pv71p2m2BYdGzLs18TUtVkWKlKVwHeKUpQClKUApSlAKVjmnVFLMQqjUkkAD1JqDxG9GbTDRmQnk7XSP20zP+yLedWjFy0KuSjqT5Ncg+IG8n23Exw4RDOuHzlmT+jMjjL8/KyrfXu3lU/trDyPLGmMkYxyZrprHALWNiiG76X+dm9K2odpwxArholkycyQEiX0voPWumnDA8WrOapPEraIpeF+G+IxDB8UxAblHENPdyLe+vrVjwsWCwIKQx8WW2qxXY/ty6k+nKmNmkxQy8SVwTciNzHDz5GQjxDyUVhGyDHYZyTzEEIyA+bvfMwv+JmAPY103xanM1bQ2ExmJmHIYVD+FdZSPM3v9T+zWjHhYAxCq+KlB1uQyqf0ibRJ6WzeRrybiykqwzDqiMUgHk81s0p/RQW7jrW3FswEASHMo5RqMkI8hGOf7RPoKuo8DNy4kXPteeY5I8xAOUrDdUW3Rpmt6aFPQ9cuE3VdlAmkCr1SMAk9TdmFgT1svvU8hAAAsAOQGgHoOleTYoIuZjYD/GnnSxGI+cHsSCM3WMFh+N7u/wDae5HtapLi1UjvkCRkXQlgM17tk+Yi3TzqdTHLwxIdFtc36VVxJxH1tra4giLfi5D+/wBBzrizrJi8TliDO0hyoORI/kNLnoNTVw2rFPtPEDDwBTcXJJNolU28dr2JNtLXvy8ul7lbhQ7PTTxzsLPKRqf0VH4V8uvW/TOdRU1zN6dNzz3G1uXuuuAwqwixf5pGH4nPMjyFgB5AVPUpXnttu7PQSsrIUpSoJFKUoBSlKAUpSgFKVixWJWNC7kKqi5J5AUBz/fvAh8ethqcHIH9BKuS/uXqQ+FuF4WHmQXsJ2OvdlUnlpWhtXHli8pBEk+VY0/GEU2jW35mLEkd38qt27Ox/s2HVD85uzkcszc7eQ0HtXTOVqaic0I3qORLUrwmsRxHYE/wrmOkzUrFnbsPrXvEPUfTWgMlY5ZLDzPKvpWvUNtjeKLDWaQlma4jiQZpHtzyr27sbAdTUpN5IhtLNkzm01qs47fUElMInHbkZL5YF7/eWJe3ZAfUVX8fjZ8YbT2WM8sOhuv8AvX/1h8tE8jzr6+3BBkhXiN5aILefW3Yfurrh2dJXn6HHPtLbtD1JlsDe0mMlzn5gtgEX9WO9l/WYlvOsT70qLiEWAGrAD97t/EaedV6RWkazHiuNco0jS3c8v4nzrIcKq6yMGI1yjSNTz9z9T6VooIzc2bWMxf2llCgyZTe7H7sXFtTza3YaHvWxHsxechz21sbCMeiDT3Nz51DS7ygWSNcx5eEae3P+dYv8rtISJDGthqmcFhfTVRoPfWtVBmTmifkx4NwrBVUav5foDr68u169gwtxqCqnXLfxN5yHmT+j9b8hFYTaKOy2RuGvizAEqzDRbk9ALkedu1TLzkoTHYnp/wCahxa1CknobBUEWtp2/uqs7w7dGHBCDOw6/hUnQBrdb9BW60eJewYhR1ymxPYX51pNu9Ibjw2J017829QNAOnPnROwaT1KzFvXiFNywbULYgWJ5toLch6WtqdawY7bkso8TasTbLplUc8vna92PK4vy0lcXuQVOjAgfKuoGUfhJ8zqTpetFd2pWexFl0BNraDl5AA8lF7c9TqNtTK6R5uzgmnkZ7WQWUHUAKv4UB/iedh2NSm9e2CoSGGxYkKqi5JYEADToBe9+pFTMMS4eGyjRFJ9SB/PlUb8MtmHF46XEyeJcObLzIzvc6E9h/Gq1JYI3ZenHHKxfNxN0xgcPY6zSWeV+pbt6Le3uT1qy0pXkNuTuz10klZClKVBIpSlAUfau7u1MQxJxcMSdIohMB+1IrK7H3A8qruP3SxmH8bwfaFHNsPicUJR55JHu3oCa61Xlq0VRozdNM5RsjHyumfBY6bTQxz/AHyqfyur+NfY+lWTYm/7cVYMdGIJXNo5VJMEp7Bjqjfot9eVa+/u6zLfH4QZcRGLyoPlnQasGA5sBrfmbd7VFoYcfheV45R7qR/8lP8Aixq0mrXenuiqTTstTqFKqPw3268+HaKY3nwrmFyebAfIx9V0v1Kk1ZNqbSTDxNLIbIgubak9AAOrEkADqSKzcbOxqndXPnam1Y8PGZJWyqLDuSTyVVGrMegGpqjbS228755RlVT9zhvmOb8LTZb5pOyC4XzOoi9sbSmmnTTNjJrrBEDdMOrDXX82UEvJ5WGlgb1u1uomFUMx4s5+eUjW55hB+Ff3nqTWitBXMneTsa27m7zZ+PiPn1KIdcl+rfp20/RHnVnJsK9rDNqQvuaybbeZqkkrI+QpfU/L0H99ZwLV6BXhqCT2sGLxscSl5HVFHNmYKo9ybVVNt76MWePClAsdxLiX1jQj5ljW4DsOpJCr1udKo6TPjJM0PjsbHF4jxm/UQRmyj1AUDtWsad82ZSqWyR0DHfEHBhW4btMwBsIopnBNtBnRCup63qk7Bx/HibEE8TEPfiAkAgqTljF/kQcgPfUk1P4b4ZlrPNiJZT1V5Gy/2Y7L7cqit7t0jCTOjcGZRcSJ8slvwuvU8h9Odb03CLsjnqqclmYsDijIXMpEaj5VU51cXsddGZr2GUgDXkedSCx3XW8UZvp/rH9T0HkNKjNlPnCh1CzAZrdCTqxS/Trb6VsRzZpiJzZCCQe9uje2tv41o5ZmajZGw2NAQ5AI41vc8h9RqfQfWqztHaRdrEm3SMfOR0LfhQdfF7A1L7XSSTTNwouZc2UhRytc+HXtr5iovD4mOEAQoJGvpI4KJcjUqNWa+pv1/NV4MzmjJhNjyyA5vu0P4VzC/qdGf3yr5VK4PYkUQAVRp3A/cALD6VWMTtFpC3ExBtY6KTEg9Cp1HqTWsm35UjWNpkIUWuM7N5ZuVz6kVupGLhcs+18LExDNLJG6iwMbkG3bJqD7ioYbYxEZuuJBHQukZJHXMVI+vnUbszZ2LxrZcMkjrexf+jjHe7//AGJ8q6Ju18HYoyJMYwmfnw1uIR+t+KT3sPI1nOtGOprToSloam7GMxeNUvCFMYuCzrkUkdFI1PqPepWDaBzmKVDFMPwnUHzVuoq9RQqoCqAqgWAAAAA5AAchUbvDsBcVHY+GRdY3HNT/AHHqP51xKv3s9DsfZ1bLUr2JizLoLkaj/HpWjh4Gc5VUk9gP49vevrBbVKtw5bxzxmzDX2YEdDp9fMVvw74iEHinNq1jmUXA1GgW506612Kcku6rnE6cb952If4gRfZcCFIUvIbs1xyA+QX1t/Gpf4RbLMWzlcizTs8p0toTlT2yqD71RMY022ccsILZAbyH8McYPTSwYg6W6kDoTXbMPAqIqKLKoCqByAUWA+grmryaiovXedfZ4ptySy3GSlKVxnYKUpQClKUApSlAeEVybA4T7FtHE4PlHJaeEdLNzA9DcfsV1qqD8VNjtkix0QvJhD47czE3zf2Tr6FqvHO8ePSKSytLgaW7k/2fbLKdExsII7GSH+eXN9ak9+MfmnSK4tCnHsdQzFiqaD8qrIR5sp6VCzYYbQhjeBws0bB4nH4HADWPkdNPT0qH25vA0k5+0RcGYxxXViojZ4DNrE7aEMJRYcwRz0vSLxLmsuvISWH6Pr5LJ8LsHxZcTjH1ObgJ1AChXkIv3JUfs10aqB8HcUDhsRHyZMQ7EdbSBWU/uI9qv16mp4hT8J7WNR4j7UlnVRdmCjuSAPqagNqb74aC7Zmkvp92pYX7ZzZL+Wa57VRJss2kWOqjvNtxpS2GgYqB4Z5lOqDrHGf9oRzP4B+kRbWn3gxGJS2RsLGeYzXnYdsw0iBHa7ea86iDuriMQTECI8KNAkQKu69nkbRQTfRefU0TSepDu0V6WL7dIMPD4MFBYOy6CQjkiHqB/efy10rZGyo8Oql8sdhZF6AW5ZSP8XrHs3AQ4JFACll0WNCLL5k9/M960sTiWclmN/4D07CplVvktCI07ZkviN4wNI10t10sb9hzqjbc2hLPaPESrEgJKobPI3YhVJLC1x+6tx9uxBZGzXWJSzkchboBzJ9NOVaWz8Thj99MJyJXVHbDKVhjZtAsuJUh5WFwDkOUG4A73pp62KTz3jFwoQFV7Otst1dGFrcsw15chX3s/aKnxugzL4eQIDcyRpcDvWxvPDwXlhVi8Y4TjMSxiJOoDHU3A/5q0I9j4sqsqRFlm1AAv5C46XGt+xrZZoyasyvbybYLTPna5TLlubqL8ykY6i51NzfrUXs9sRirLBBJMwtc+JlGlvERZe+rHn25V0Xd/wCFKyTNPjQG1GWAHwiwA+8I5/qg27k8q6RhsKsahUVUUaBVAVR6AaCpdaMVZZhUXLNnGNn/AAjx89vtEiQKbXF87f2U8P1arvsL4S4LD2Z1OIcdZdV9ox4frerrSsZVpy3m0aUYnxHEFACgADQACwHoByr7pSsTUUpSgIbb268WKsWusgFg62zW7G+jDyNVCT4UPJMxbGEIbaLEofkAfEWIHLtXSKxxc29a0jUlHRlJU4y1RH7A3bgwcfDgTKObE6s57s3Mn+HS1SlKVRu+bLJWFKUqCRSlKAUpSgFK1tpbRjgieWVgsaC7E9B/MnkB1JFUvE7TmxILzM2Gw/NYVbI5XoZ5Qbgn8ikAciWqJSUVdkxi5OyLfjttwQ6SzxRns8iKfoxrUG9mBkBX7VhmvoRxYje+lrFtaosG2cDFm4cWexsTDFmuet3Cm/qTXg3vwEl1MV7aWIQn+yRfp1AqFJ64X15EuK0xLrzNXa2wpdnO02DPGwbG+VPvDBc3IKqbtH2I5de538LvdBiY7TIjgm2ozg6X5gX5D8QvWI4TZbNrEqNz8KlG9QUC/wAawrursr5g7qT2eQc/26mU4Tzknfjb9kRhKOjVvqZ8Pgdmg5omaEtp9zM8dz0FlK6+VqkcLtDDEZFnxMhXpxp3PlcA3P8A4qLXA7LjGueXzZ5HB0vr8w5V43xCwmGOSGNVGg8CrbX0vy9BUJyk7RxMNRWuFFhi2Pm8SwrGP9pN43/ZUkn6n2rFj8OqsBGDPiQPDm5rfubWiT0Av2NamzsbisZqrcOL8UtvFbsp/u+pNSglWIcHDrmfmxJ11/FK/n25mkrrJ9fVkxs8119DzDWC/eC72AOU2QHrqbm16yfbnyZM3h/xpfnavhNjKrcWaS8lrdlUHoFJsO1zr5dK+YRnvk8QF75Tflz1Ha9c8rrQ2ST1MZ0qpbc3gDtwlNkIa9rhmymx0tov0vem/wBvcoyw4cAlktp4iSxFiSOdwToBqbdqw7sfCjFYj73Eu2GV+YGszg20tyjFuh18q7KNJJY5v6HJVqXeGJgmxcP2eaCSQIZUGVjdhddRyubXA08zWhuxJJGq8WXNDGxMUeZmiDXJL5BbML3sLi9z3N+o4D4UbPj5wmU/mldmJ9gQv7qsOG2Fh47ZIYltysi3+tq2VSMU0rmezb1OebK2HLjpASrrCWzSSN8z97dyeWmg9gK6cFCrYCwUaDsByFfYFYpTc5fc1lKWI1jGx7CPD5nWsoNK8tVCx7SlKAUpSgFKUoD5drC/avmAaeutfMpuQvuazUApSlAKUpQClKUApSlAUDfTaSyYxIXYCDCoMTLfkXY5YFPpq9u9q+93dgnHAYnFKeC1mhw5+UrzDyj8RPMKdLEE30ArO3sMcRtybCG+XESYYv5xRQF3HodR71c95NvzNJ9kwMbPIAOK6WCwgjwrnbwq5GvUqNQCSKu6dnfllyX9KKd1bnnz6RLY/b8UH3SKZJFA+6iA8I6ZiSEjH6xHkDVQ3gwc2O0lgwkQ6MyyTTr6SKYwp9yPWsEuyuH93NjeGw1OHwcbSSAnmXchmJN7lnUXOt615N3Uf5ItoudNXxEMXLl4VuR9KzblF+JR+fwaJRa8LfwakHw4Ki32ubXn4Vt9CT3P1r7/AMw8ty2Kex53SJdB3LA3OnPyrOu5U1vCJoxp8+MBGnLT7L/OsTfD8XzT4woupIVrnz8ZFv8AlFZuct9Rehoox3U/cgNo7FjRgnGMxY/Ld3YWtZQFsGJFrWW/PlbXf3c+GY/p8ZZIwbiO/wBAx6n9Ee56VL4jb+A2eG4S8WYDm5N2vqBna5I8gbeVVTEbbxm15+CmiXBsBoi9L28+QGpOldEJVZR1st7fXXEwkqcZaXfBddcC84PeT7RIcPhRkhjFmkA0S2gVRyLEA26AdhpU1JJHhY9BoNeepPUlj17sf7qinEGy8KIl6DxcrsTa9z3Jte3koGlqpWK2rPIHklB4afhtZgBbU9Ba58P7+ZrnhHaSyyj89exvOWBZ5y+OvcnptpS4yURRk2Y9radTp0H1PvarNtfGJgcPwo7AgC/c3v8Azvr3v2rX3LwCwQGd9HcXAOhUWuBY9hqfMgdK19kYU4/GGRr8CGxsep6A99QSfS3Wtu7KVl4UY5xV3qyV3K3VCD7TMgM8niFwLoD/AAYg+w071b6ClJO7uErIUrxmA51hMxPyj3NQSfUsttBqTXsSZRrzPM0iit5nvWDaG1IoFzTSJGvQsQL+QvzPkKA268LVXG3yW9oYMTMO4jyL7GYpf2FYcnHN8ST34WuROwyfjP6TX8rCocktSUm9CYn3kwyGzTxA9s6k/uNfeF2/h5DZJ42PYOt/pe9R94EFkjUAc72H7hWPE4DDT6SRAefO3vzHtUbSJOCRY6VTmTEYEgxMcRh/9mxu6j+rby7f/tWLZm24sRHnjYEdQdGU9mHQ1e29FL7mb9YpZbaDUmvkzFvl+p/lX3FDbzPeoJEUdh59ayUpQClKUApSlAKUpQClKUBCSbqxHHrjbnirEYraZTcnxHS97EioOfaRxUjx4dhDhQ7cSZPC87jRxGy6hQRYyDxMRZSLXqQ3+2myYdYY2yy4qRYFYc1DAmRh5iMNr3IqCVM18Ph2EEOHUcefTLCoFwiX0MpXW50UanUgVSpKeUY6v2XXWhenGOcpaL3ZtSbTw2FtDEnj5iNEMkrefDUG36x9zUVtHeTGlsiQZWtfhvIpkseRaOPMIx+vlFbDY6KCPLFfCwNcl9RisRlFyzSN4kB8znNx8nI6b7VkjjHAw6xRMfA0uZeITqckQBlkY91Vr871iqa/ysT55Lr1NnN/6eFcs316GKTZO0JFu00SE65QZDbyuuUfuNYZ90Mpz4jFEp+IjLDa3LxWYnmdLivpIsayFsRMMPELt+eVhfNytp6an9GvMPtPDhxwElxkq3u7Z3KkcrMRlS57BaonUXha/wCUvn9lmoPxJ+b+36NYfD9cWV4aGOIfNM2e7aa5M9ma5/E4tytflUw21cLs6LgYJRLMb/KbkkaMS3lrdjYDl4a+HwmNxK/eSDDJzyILyH9YkkL15E8684+FwgaOGzTPbw2aWRz5katbna4A0+Ua1bauVotuXJfd9eRGyUe8lbm/suvM1cPu48jGfGta1mCqbhfWw52NiR3NrDU7uzMAMbIuVcmBgIN7aSsp09UBH7RAGovXp2bxLSY5gkfLhggluoEhFg36iady1fcu0p8exw2CQJAoys5BVV6HObDW3KNdSDrkFIYqj6svp+fTionhh1m/r+PXnpb27Skxsq4HBjMzAXI5Itw2ZnGgFtSeZJAGtdA3c3dXB4dIUdjl1ZjzdjzJ7eQ6AAV5uzutDgoskYuzaySG2eQ9zbkB0UaCpmutJRjhj/TmbcpYmYsjfm/dXnCb830rNSoBiGHHr619s4UXOgGt+QFqwbQ2jHChkkYKo6nueQAGpJOgA1PSubb4b3M9o2QlpDaHBgZncn5GxQB1W9rRDTq2a1haMcTsVbsrkpvR8SkiX7pwqHlLYMz9+BEdGH9a9k7Z6hdlQ7QxVpcNh1gzD/SsUxkmYHqoYaDsAuXtaprc/wCG+R/tWOImxTeKxsyRdrDkzD6L07m+2q7cY5LP4KpSebyObn4dbSIBO1WDDkArBR6WcAc+gqgYnb+LwsskOKaTiqwsWP5eRBtco3dSLg9a/RFauN2VDMAJYo5AOQdFe3pmBoqieU0mHBrwuxwCLepy54cjszt8gUs5BbOdOpv4dDyA5Vvf51YvDZDOk0a3VvvIcubnmAYgfNpyPseZ7hgtkww/0UUcd+eRFT/pArNiMMsilHVXVtCrAFT6g6Gpc4f+SFGWtzkuzPiGSLswZbHMlvlt3ZF5EkWYgWtzOpGttPF4V5OPA82HnsTxEcagDN4l1zXAJ1FtDdtKtW1fgzgpWzRmSA9kYFPZXBt7EVr4b4J4cH7zEYiQaDLmVRYchyJt6VCjTTvFtEuVRqzSZX8D8StoZlhiMWJka2RTAwkN/wA3DcIABzPKuqbBTECEHFtG0zG5EalUS4FlBJJa3fzr52Huzh8GpXDxLHfmebt+s5ux9zUpUTknoiYxa1YpSlZlxSlKAUpSgFKUoBSlKA578UXlWfANCuZy80aDpxJYwiE+Q1PoprS2pImHy4RAZFw5S682xOKlHEBf81syvb80i8gmnTmFVHdndVlxeKxc48ck0nBUkHImiZtNAzKoHcKLaXNXdpRt08/6VzTInFYQ4RY5cQFxGPmNoYiTwYiBdm81QatIdeQW16iZdqlS7xtx5wBxsU4IRATYKuhyKWtljQEtpZWvmrLLxdo7VxKRkqkVoWkFjw40P3gW+meSW4HklzoLHG8vHnGFwSDLCzrEL+FChyTYmVtSWLZlVjc6EjVvDEqe5rLh+eX94Exqb1rx/HP+GnDssAmXaExawuICbaaAGUZiTfTwk27k9N+Legyfd4OAtl00ACp2vyQemYnyrFtPBQYeRog5d4QGxGJNgVLC6xwAnKkjDUyEllB+a5FpjZW7OIxKi5OEwtvCii0rg89G+W/5mBJ/KL3rnnSxPPP2ivLebQq4Vll7t+ZXtoJcE4zFgLpeOIgj3kk8I9AAa29jF2/0DBtZvmlcHxes0hF/Yv5Cr/srczCYexSFC4/G/jk/tvcj2sKm6vs42s8/ZeiK7SV7rL3fqzk+926M8eAmxE85aVACqR8lBdA15CASApOihR61v/Bbaw+zvhW0kiYyAXFykljf2e4PbMK6Dj8Cs0TxOLpIrKw7hhY/xrkEka7PkTD4nNh5YmY4fGxqMsin8+mpI0dWuNOmhrdStDCl6dZmLjeeJv1Oz0qi4HfmfLqmGxH9ZDiFS/rG4OU+jGtl96cW4OWLCwhdS0uIz2HfIqqP+assUeK65ammGXDr4LjUHjt6EDGOBePKDYhT4EP9ZJYhT+iLt+jVO2nvDBcLi8a2Jdv/AG+GUhDfoVjuWHkzN6VlwuztoYxVSOMbMwwFjyM7D9FRbIPI5efI1bDJ8ub/ABq/YrdL9dWNfb+3mWZY1tjNoMSEjX+iw9xqQuoBsdSTf8zAeGrBuTuL9lJnxDcbFuPE5JIQW+VCdfItzPpzl9290sPgUKwr4m+eRjmkf9Zv5Cw8qmatdJWj5vj+uRFm3d/wUpSqFhSlKAUpSgFKUoBSlKAUpSgFKUoBSlKAUpSgFKUoBXle0oCE3a3aXBxyBTneWR5XcgAszkkDyAFgPc9ai93djf5L2bI7qpmVJJpiNczAMwGa1yANB79zVvrHiIFdWRgCrAqwPIgixB9Qatie8rhW45Z8Ldi/amOKm8axuSoOoed7SSysOpXMqr2tfmBXV6jdgbAiwcCwwghFLHUljdiWNyfWpKpm7vIRVlmKUrQ2ttuLDKGlbKDoO57+wuNTpqO4qhY361sfs6OdCksaSIeauoYfQ9awttlOEJVDuhNvAjMwtcG62uLFSDfka+9n7WjmjjdDpKudAwKMV75Gs1uR5dRQFcxPwn2a5v8AZ8p/ReRR9M1q8w/wm2apvwC360kpH0zWq1DFpYHOtico8Q1bsPPyr7SYEkAgleYBFxfUXHTSr7SfFlMEeBqbN2Fh8OLQQxxfqIqk+pAufet21ay7SjMxhv8AeKgcizfKxKg5rWOoOl6zmdRzIHuOguf3a1Ru5c+6Vi+0r+ZenUdeX1tXv2hdfENLk6jS1wb+hB+lAZKVERb1QML3cXylc0Ui5g9wpS6+IEjmO47ipBcahBOZdBc3IGUa/MOnI8+xoDPStXEbTijAZ5EUMVAJYa52Crb1Yge9ab70wAtdmCrxBnKOIyYgxkCyWysVCNoD+FrXsaAlqVgixqMqNcASAFb6E5hcCx626V62MQXJdQF0bxDQ2vY9tKAzUrA+OQAHMDdgmmviPTTtzPYAmtR948OEV+KuR2ZVYG4JRirm4v4VIILch1NASVK0f8tw3kHEUcIEuTcKAujeM+E5TobHQnW1Y13hgJsH0CCQtlfIqleIC0mXIvhF9SDagJKlREu9eHVM5dstyCeHKcpAUnOAl00ZT4rXDAjSpYGgPaUpQClKUApSlAKUpQClKUApSlAKUpQCojbuwTiDG6SGKSItlYANo4AYWJHQDX1pSgNfG7tO2GECSgZnzyl0LiUElmQqJFIUmwPiN1Fje5NfE+6zSTLK8q3tHmyx5WvHxMvCcuTGp4puPFex1FzSlAaeH3EKWPEiJtkIOHUx5csSXWMvYS2hHjNxr8trVJ7J3c4Mzy5wc3EsAmU/eymY8Rsx4hBNlNhYX53JpSgJq1Vnbe5C4ifimQqDkuoUEH8Exvf/AFkH3XkNdeVe0oDW/wD52nEdjJcOJbLkFlzArBbX/UiWfL34vTKK29jbnCBZVaTiCYBXutjlKOZApDaF55ZZSenEItyNeUoD6xG7EssfDlxOZVCqoEQUaXBZxnOZyLC4yjn4ddNDCbjPZ8zxqS02W0QJIkxKTAyNn8d1iWwGUrmNjcAjylAbGF3GCJbiKzhYFVjFewgxUmJAsXuQ2cKRcfLfrYZ5t0mZDCZhwRxSi8PxgyrIgzPnsyrxWsAqnRbk2N1KAz4zdwu8bZ47RrkCtCHGW8TeG72V80WjWIsRppetSDckB7s6sodWC8IeIK8sn3hzHO95fnsOXK5Jr2lAbGwt1BhgoDgqoTQIFBZIEw4bQnorG36Q/Lr8YrdMtGUWXLm+1oxyX+7xkvFdVGYWYWUBtRobqb2ClAZMBuqIpZXDC0vG0CWJM0nFJkbMRJlYkJouUMw1vetT/McafeILRcMusQErf+nOG8UhYgpY58hU+JV10rylAbWzd1TEoUyZhxhMyhWAbLGqIt3kdrBkR/EzarbQWAsFKUApSlAKUpQClKUApSlAf//Z"/>
          <p:cNvSpPr>
            <a:spLocks noChangeAspect="1" noChangeArrowheads="1"/>
          </p:cNvSpPr>
          <p:nvPr/>
        </p:nvSpPr>
        <p:spPr bwMode="auto">
          <a:xfrm>
            <a:off x="0" y="-830263"/>
            <a:ext cx="2628900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untitled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609600" y="533400"/>
            <a:ext cx="6096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clipartof.com/small/1061587-Clipart-Blue-And-Beige-Squid-Royalty-Free-Vector-Illustratio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027235">
            <a:off x="3258499" y="4281605"/>
            <a:ext cx="2876678" cy="190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Slowly both sides began to see</a:t>
            </a:r>
          </a:p>
          <a:p>
            <a:pPr>
              <a:buNone/>
            </a:pPr>
            <a:r>
              <a:rPr lang="en-US" dirty="0" smtClean="0"/>
              <a:t>Slowly both sides came to agree</a:t>
            </a:r>
          </a:p>
          <a:p>
            <a:pPr>
              <a:buNone/>
            </a:pPr>
            <a:r>
              <a:rPr lang="en-US" dirty="0" smtClean="0"/>
              <a:t>That the only way to end all the fights </a:t>
            </a:r>
          </a:p>
          <a:p>
            <a:pPr>
              <a:buNone/>
            </a:pPr>
            <a:r>
              <a:rPr lang="en-US" dirty="0" smtClean="0"/>
              <a:t>Was to give every squid</a:t>
            </a:r>
          </a:p>
          <a:p>
            <a:pPr>
              <a:buNone/>
            </a:pPr>
            <a:r>
              <a:rPr lang="en-US" dirty="0" smtClean="0"/>
              <a:t>The same equal rights.</a:t>
            </a:r>
            <a:endParaRPr lang="en-US" dirty="0"/>
          </a:p>
        </p:txBody>
      </p:sp>
      <p:pic>
        <p:nvPicPr>
          <p:cNvPr id="1030" name="Picture 6" descr="http://upload.wikimedia.org/wikipedia/commons/thumb/f/f1/Heart_coraz%C3%B3n.svg/220px-Heart_coraz%C3%B3n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962400"/>
            <a:ext cx="571500" cy="571500"/>
          </a:xfrm>
          <a:prstGeom prst="rect">
            <a:avLst/>
          </a:prstGeom>
          <a:noFill/>
        </p:spPr>
      </p:pic>
      <p:pic>
        <p:nvPicPr>
          <p:cNvPr id="1032" name="Picture 8" descr="http://us.123rf.com/400wm/400/400/Cole123RF/Cole123RF0804/Cole123RF080400312/2946190-scales-of-justice-with-man-and-woman--equalit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648200"/>
            <a:ext cx="1600200" cy="1753644"/>
          </a:xfrm>
          <a:prstGeom prst="rect">
            <a:avLst/>
          </a:prstGeom>
          <a:noFill/>
        </p:spPr>
      </p:pic>
      <p:pic>
        <p:nvPicPr>
          <p:cNvPr id="8" name="Picture 7" descr="untitled.bmp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8750"/>
          <a:stretch>
            <a:fillRect/>
          </a:stretch>
        </p:blipFill>
        <p:spPr>
          <a:xfrm rot="19163549" flipH="1">
            <a:off x="4546040" y="3784838"/>
            <a:ext cx="3632293" cy="2794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  <p:pic>
        <p:nvPicPr>
          <p:cNvPr id="5" name="Content Placeholder 4" descr="whale-tail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304800" y="533400"/>
            <a:ext cx="9448800" cy="6019800"/>
          </a:xfrm>
        </p:spPr>
      </p:pic>
      <p:sp>
        <p:nvSpPr>
          <p:cNvPr id="6" name="TextBox 5"/>
          <p:cNvSpPr txBox="1"/>
          <p:nvPr/>
        </p:nvSpPr>
        <p:spPr>
          <a:xfrm>
            <a:off x="457200" y="4419600"/>
            <a:ext cx="198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The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4958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End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ity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495800"/>
            <a:ext cx="2857500" cy="20288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Once in the depths of the sea,</a:t>
            </a:r>
          </a:p>
          <a:p>
            <a:pPr>
              <a:buNone/>
            </a:pPr>
            <a:r>
              <a:rPr lang="en-US" dirty="0" smtClean="0"/>
              <a:t> Lived a convent of squids in harmony.</a:t>
            </a:r>
          </a:p>
          <a:p>
            <a:pPr>
              <a:buNone/>
            </a:pPr>
            <a:r>
              <a:rPr lang="en-US" dirty="0" smtClean="0"/>
              <a:t>These </a:t>
            </a:r>
            <a:r>
              <a:rPr lang="en-US" dirty="0"/>
              <a:t> </a:t>
            </a:r>
            <a:r>
              <a:rPr lang="en-US" dirty="0" smtClean="0"/>
              <a:t>cephalopods brandished tentacles in eights, </a:t>
            </a:r>
          </a:p>
          <a:p>
            <a:pPr>
              <a:buNone/>
            </a:pPr>
            <a:r>
              <a:rPr lang="en-US" dirty="0" smtClean="0"/>
              <a:t>It was a peaceful time in their city state.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8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8000" y="4648200"/>
            <a:ext cx="3810000" cy="23812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05600" y="4876800"/>
            <a:ext cx="762000" cy="92333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8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These squids with a set of eight tentacles,</a:t>
            </a:r>
          </a:p>
          <a:p>
            <a:pPr>
              <a:buNone/>
            </a:pPr>
            <a:r>
              <a:rPr lang="en-US" dirty="0" smtClean="0"/>
              <a:t>All of their endeavors were quite memorable</a:t>
            </a:r>
          </a:p>
          <a:p>
            <a:pPr>
              <a:buNone/>
            </a:pPr>
            <a:r>
              <a:rPr lang="en-US" dirty="0" smtClean="0"/>
              <a:t>They kept to themselves and to themselves did they keep</a:t>
            </a:r>
          </a:p>
          <a:p>
            <a:pPr>
              <a:buNone/>
            </a:pPr>
            <a:r>
              <a:rPr lang="en-US" dirty="0" smtClean="0"/>
              <a:t>Only sights of the norm did they see in the streets</a:t>
            </a:r>
            <a:endParaRPr lang="en-US" dirty="0"/>
          </a:p>
        </p:txBody>
      </p:sp>
      <p:pic>
        <p:nvPicPr>
          <p:cNvPr id="5" name="Picture 2" descr="City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448175"/>
            <a:ext cx="3394120" cy="24098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52800" y="44196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86400" y="44958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On the outskirts of town, lived the freaks</a:t>
            </a:r>
          </a:p>
          <a:p>
            <a:pPr>
              <a:buNone/>
            </a:pPr>
            <a:r>
              <a:rPr lang="en-US" dirty="0" smtClean="0"/>
              <a:t>The losers, the psychos,  the outcasts, the geeks</a:t>
            </a:r>
            <a:endParaRPr lang="en-US" dirty="0"/>
          </a:p>
          <a:p>
            <a:pPr>
              <a:buNone/>
            </a:pPr>
            <a:r>
              <a:rPr lang="en-US" dirty="0" smtClean="0"/>
              <a:t>For these were the squids with one extra leg</a:t>
            </a:r>
          </a:p>
          <a:p>
            <a:pPr>
              <a:buNone/>
            </a:pPr>
            <a:r>
              <a:rPr lang="en-US" dirty="0" smtClean="0"/>
              <a:t>They were the city’s batch of old spoiled eggs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362200" y="50292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9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209800" y="4114800"/>
            <a:ext cx="4389120" cy="2743200"/>
          </a:xfrm>
          <a:prstGeom prst="rect">
            <a:avLst/>
          </a:prstGeom>
        </p:spPr>
      </p:pic>
      <p:pic>
        <p:nvPicPr>
          <p:cNvPr id="8194" name="Picture 2" descr="http://sr.photos1.fotosearch.com/bthumb/ARP/ARP114/Sha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05424"/>
            <a:ext cx="1619250" cy="1552576"/>
          </a:xfrm>
          <a:prstGeom prst="rect">
            <a:avLst/>
          </a:prstGeom>
          <a:noFill/>
        </p:spPr>
      </p:pic>
      <p:pic>
        <p:nvPicPr>
          <p:cNvPr id="8196" name="Picture 4" descr="http://sr.photos1.fotosearch.com/bthumb/ARP/ARP114/Sha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524750" y="5305424"/>
            <a:ext cx="1619250" cy="1552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Inside of the city, everyone felt bliss</a:t>
            </a:r>
          </a:p>
          <a:p>
            <a:pPr>
              <a:buNone/>
            </a:pPr>
            <a:r>
              <a:rPr lang="en-US" dirty="0" smtClean="0"/>
              <a:t>Outside the walls, something was amiss </a:t>
            </a:r>
          </a:p>
          <a:p>
            <a:pPr>
              <a:buNone/>
            </a:pPr>
            <a:r>
              <a:rPr lang="en-US" dirty="0" smtClean="0"/>
              <a:t>The “eights” inside were so safe in their homes</a:t>
            </a:r>
          </a:p>
          <a:p>
            <a:pPr>
              <a:buNone/>
            </a:pPr>
            <a:r>
              <a:rPr lang="en-US" dirty="0" smtClean="0"/>
              <a:t>The “nines” outside were sad to their bones</a:t>
            </a:r>
            <a:endParaRPr lang="en-US" dirty="0"/>
          </a:p>
        </p:txBody>
      </p:sp>
      <p:pic>
        <p:nvPicPr>
          <p:cNvPr id="6148" name="Picture 4" descr="http://upload.wikimedia.org/wikipedia/commons/thumb/d/d1/Brick_wall_close-up_view.jpg/220px-Brick_wall_close-up_view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4419600"/>
            <a:ext cx="2971800" cy="198570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124200" y="4953000"/>
            <a:ext cx="1828800" cy="40011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No 9’s allowed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9" name="Picture 8" descr="8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" y="4343400"/>
            <a:ext cx="2560320" cy="1600200"/>
          </a:xfrm>
          <a:prstGeom prst="rect">
            <a:avLst/>
          </a:prstGeom>
        </p:spPr>
      </p:pic>
      <p:pic>
        <p:nvPicPr>
          <p:cNvPr id="10" name="Picture 9" descr="untitled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62600" y="4419600"/>
            <a:ext cx="3169920" cy="1981200"/>
          </a:xfrm>
          <a:prstGeom prst="rect">
            <a:avLst/>
          </a:prstGeom>
        </p:spPr>
      </p:pic>
      <p:pic>
        <p:nvPicPr>
          <p:cNvPr id="6150" name="Picture 6" descr="http://25.media.tumblr.com/tumblr_m5gg6ghFIy1qae4vfo1_12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5029200"/>
            <a:ext cx="533400" cy="533400"/>
          </a:xfrm>
          <a:prstGeom prst="rect">
            <a:avLst/>
          </a:prstGeom>
          <a:noFill/>
        </p:spPr>
      </p:pic>
      <p:pic>
        <p:nvPicPr>
          <p:cNvPr id="6152" name="Picture 8" descr="http://t1.gstatic.com/images?q=tbn:ANd9GcQXz9p4PFXe5xwd5IHves5nMICYI7YAy5xMGb06WJ5f-xS6p3VtOw&amp;t=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4724400"/>
            <a:ext cx="542925" cy="54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eights and the nines hated each other</a:t>
            </a:r>
          </a:p>
          <a:p>
            <a:pPr>
              <a:buNone/>
            </a:pPr>
            <a:r>
              <a:rPr lang="en-US" sz="2800" dirty="0" smtClean="0"/>
              <a:t>Some of these squids came from the same mothers</a:t>
            </a:r>
          </a:p>
          <a:p>
            <a:pPr>
              <a:buNone/>
            </a:pPr>
            <a:r>
              <a:rPr lang="en-US" sz="2800" dirty="0" smtClean="0"/>
              <a:t>They inked at each other until the day’s end</a:t>
            </a:r>
          </a:p>
          <a:p>
            <a:pPr>
              <a:buNone/>
            </a:pPr>
            <a:r>
              <a:rPr lang="en-US" sz="2800" dirty="0" smtClean="0"/>
              <a:t>For one another, they refused to fend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5122" name="Picture 2" descr="http://t0.gstatic.com/images?q=tbn:ANd9GcQPiV9oiFKFrdgfoJ5eO29TudR4FjZcQ6-xS59vovuF3AyejgpQ&amp;t=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4984119" y="3169281"/>
            <a:ext cx="2590800" cy="3567438"/>
          </a:xfrm>
          <a:prstGeom prst="rect">
            <a:avLst/>
          </a:prstGeom>
          <a:noFill/>
        </p:spPr>
      </p:pic>
      <p:pic>
        <p:nvPicPr>
          <p:cNvPr id="5124" name="Picture 4" descr="http://us.123rf.com/400wm/400/400/jeremywhat/jeremywhat1009/jeremywhat100900554/8102235-indian-ink-in-water-with-a-white-back-ground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991297">
            <a:off x="51208" y="4061697"/>
            <a:ext cx="2584704" cy="28403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Then came days that were dark and were dreary</a:t>
            </a:r>
          </a:p>
          <a:p>
            <a:pPr>
              <a:buNone/>
            </a:pPr>
            <a:r>
              <a:rPr lang="en-US" dirty="0" smtClean="0"/>
              <a:t>Things for the squids began to get eerie</a:t>
            </a:r>
          </a:p>
          <a:p>
            <a:pPr>
              <a:buNone/>
            </a:pPr>
            <a:r>
              <a:rPr lang="en-US" dirty="0" smtClean="0"/>
              <a:t>The nines were full of hope, the eights full of fear</a:t>
            </a:r>
          </a:p>
          <a:p>
            <a:pPr>
              <a:buNone/>
            </a:pPr>
            <a:r>
              <a:rPr lang="en-US" dirty="0" smtClean="0"/>
              <a:t>For the incredible changes that would soon be here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7" name="Picture 6" descr="untitled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81400" y="4800600"/>
            <a:ext cx="2971800" cy="18573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91000" y="5181600"/>
            <a:ext cx="762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57600" y="4800600"/>
            <a:ext cx="1143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Equal Rights!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nines demanded changes </a:t>
            </a:r>
          </a:p>
          <a:p>
            <a:pPr>
              <a:buNone/>
            </a:pPr>
            <a:r>
              <a:rPr lang="en-US" dirty="0" smtClean="0"/>
              <a:t>Which threw the eights into rages</a:t>
            </a:r>
          </a:p>
          <a:p>
            <a:pPr>
              <a:buNone/>
            </a:pPr>
            <a:r>
              <a:rPr lang="en-US" dirty="0" smtClean="0"/>
              <a:t>The eights and the nines were all but at war</a:t>
            </a:r>
          </a:p>
          <a:p>
            <a:pPr>
              <a:buNone/>
            </a:pPr>
            <a:r>
              <a:rPr lang="en-US" dirty="0" smtClean="0"/>
              <a:t>Not one really knowing what was in store</a:t>
            </a:r>
            <a:endParaRPr lang="en-US" dirty="0"/>
          </a:p>
        </p:txBody>
      </p:sp>
      <p:pic>
        <p:nvPicPr>
          <p:cNvPr id="4" name="Picture 4" descr="http://images.clipartof.com/small/1061587-Clipart-Blue-And-Beige-Squid-Royalty-Free-Vector-Illustratio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11217">
            <a:off x="4572306" y="3979995"/>
            <a:ext cx="3646783" cy="2414981"/>
          </a:xfrm>
          <a:prstGeom prst="rect">
            <a:avLst/>
          </a:prstGeom>
          <a:noFill/>
        </p:spPr>
      </p:pic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00" y="4038600"/>
            <a:ext cx="4511040" cy="2819400"/>
          </a:xfrm>
          <a:prstGeom prst="rect">
            <a:avLst/>
          </a:prstGeom>
        </p:spPr>
      </p:pic>
      <p:sp>
        <p:nvSpPr>
          <p:cNvPr id="3074" name="AutoShape 2" descr="http://openclipart.org/people/hector%20gomez/1311615083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http://openclipart.org/people/hector%20gomez/1311615083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mad_face-2811.gif"/>
          <p:cNvPicPr>
            <a:picLocks noChangeAspect="1"/>
          </p:cNvPicPr>
          <p:nvPr/>
        </p:nvPicPr>
        <p:blipFill>
          <a:blip r:embed="rId4" cstate="print"/>
          <a:srcRect l="11852" t="12358"/>
          <a:stretch>
            <a:fillRect/>
          </a:stretch>
        </p:blipFill>
        <p:spPr>
          <a:xfrm>
            <a:off x="2286000" y="5105400"/>
            <a:ext cx="566737" cy="540428"/>
          </a:xfrm>
          <a:prstGeom prst="rect">
            <a:avLst/>
          </a:prstGeom>
        </p:spPr>
      </p:pic>
      <p:pic>
        <p:nvPicPr>
          <p:cNvPr id="10" name="Picture 9" descr="mad_face-2811.gif"/>
          <p:cNvPicPr>
            <a:picLocks noChangeAspect="1"/>
          </p:cNvPicPr>
          <p:nvPr/>
        </p:nvPicPr>
        <p:blipFill>
          <a:blip r:embed="rId4" cstate="print"/>
          <a:srcRect l="17037" t="12358"/>
          <a:stretch>
            <a:fillRect/>
          </a:stretch>
        </p:blipFill>
        <p:spPr>
          <a:xfrm flipH="1">
            <a:off x="5715000" y="4953000"/>
            <a:ext cx="533400" cy="540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englisharticles.info/wp-content/uploads/2011/06/Separate-but-Equal-300x1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4972050"/>
            <a:ext cx="2857500" cy="1885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As to who should receive what kind of treatment</a:t>
            </a:r>
          </a:p>
          <a:p>
            <a:pPr>
              <a:buNone/>
            </a:pPr>
            <a:r>
              <a:rPr lang="en-US" dirty="0" smtClean="0"/>
              <a:t>They fought and they fought to come to some sort of agreement</a:t>
            </a:r>
          </a:p>
          <a:p>
            <a:pPr>
              <a:buNone/>
            </a:pPr>
            <a:r>
              <a:rPr lang="en-US" dirty="0" smtClean="0"/>
              <a:t>Slowly they moved, and without much zeal</a:t>
            </a:r>
          </a:p>
          <a:p>
            <a:pPr>
              <a:buNone/>
            </a:pPr>
            <a:r>
              <a:rPr lang="en-US" dirty="0" smtClean="0"/>
              <a:t>To a system they called “separate but equal”</a:t>
            </a:r>
          </a:p>
          <a:p>
            <a:pPr>
              <a:buNone/>
            </a:pPr>
            <a:r>
              <a:rPr lang="en-US" dirty="0" smtClean="0"/>
              <a:t>The nines wanted to get rid of this policy, for they said it was quite a fallacy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57150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9 legs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340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Inking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Fin</vt:lpstr>
    </vt:vector>
  </TitlesOfParts>
  <Company>Northern Tioga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13s1988</dc:creator>
  <cp:lastModifiedBy>rbwillteacher</cp:lastModifiedBy>
  <cp:revision>25</cp:revision>
  <dcterms:created xsi:type="dcterms:W3CDTF">2013-01-07T16:45:15Z</dcterms:created>
  <dcterms:modified xsi:type="dcterms:W3CDTF">2013-01-14T16:45:40Z</dcterms:modified>
</cp:coreProperties>
</file>