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2" r:id="rId5"/>
    <p:sldId id="258" r:id="rId6"/>
    <p:sldId id="263" r:id="rId7"/>
    <p:sldId id="261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70E0F1-5A4A-4442-B132-459A667E7183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073CEF-9F41-47FE-BBC8-6A78564F0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Great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President Lyndon Johnson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262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0"/>
            <a:ext cx="9220200" cy="6858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000" u="sng" dirty="0">
                <a:solidFill>
                  <a:srgbClr val="66FF66"/>
                </a:solidFill>
                <a:latin typeface="Blue Highway Linocut" pitchFamily="2" charset="0"/>
              </a:rPr>
              <a:t>GREAT SOCIETY</a:t>
            </a:r>
            <a:r>
              <a:rPr lang="en-US" sz="3000" dirty="0">
                <a:solidFill>
                  <a:srgbClr val="66FF66"/>
                </a:solidFill>
                <a:latin typeface="Blue Highway Linocut" pitchFamily="2" charset="0"/>
              </a:rPr>
              <a:t> – The </a:t>
            </a:r>
            <a:r>
              <a:rPr lang="en-US" sz="3000" b="1" dirty="0">
                <a:solidFill>
                  <a:srgbClr val="66FF66"/>
                </a:solidFill>
                <a:latin typeface="Blue Highway Linocut" pitchFamily="2" charset="0"/>
              </a:rPr>
              <a:t>Great Society</a:t>
            </a:r>
            <a:r>
              <a:rPr lang="en-US" sz="3000" dirty="0">
                <a:solidFill>
                  <a:srgbClr val="66FF66"/>
                </a:solidFill>
                <a:latin typeface="Blue Highway Linocut" pitchFamily="2" charset="0"/>
              </a:rPr>
              <a:t> was a set of domestic programs in </a:t>
            </a:r>
            <a:r>
              <a:rPr lang="en-US" sz="3000" dirty="0" smtClean="0">
                <a:solidFill>
                  <a:srgbClr val="66FF66"/>
                </a:solidFill>
                <a:latin typeface="Blue Highway Linocut" pitchFamily="2" charset="0"/>
              </a:rPr>
              <a:t>the United States </a:t>
            </a:r>
            <a:r>
              <a:rPr lang="en-US" sz="3000" dirty="0">
                <a:solidFill>
                  <a:srgbClr val="66FF66"/>
                </a:solidFill>
                <a:latin typeface="Blue Highway Linocut" pitchFamily="2" charset="0"/>
              </a:rPr>
              <a:t>promoted by </a:t>
            </a:r>
            <a:r>
              <a:rPr lang="en-US" sz="3000" dirty="0" smtClean="0">
                <a:solidFill>
                  <a:srgbClr val="66FF66"/>
                </a:solidFill>
                <a:latin typeface="Blue Highway Linocut" pitchFamily="2" charset="0"/>
              </a:rPr>
              <a:t>President Johnson and </a:t>
            </a:r>
            <a:r>
              <a:rPr lang="en-US" sz="3000" dirty="0">
                <a:solidFill>
                  <a:srgbClr val="66FF66"/>
                </a:solidFill>
                <a:latin typeface="Blue Highway Linocut" pitchFamily="2" charset="0"/>
              </a:rPr>
              <a:t>fellow Democrats in Congress in the 1960s. </a:t>
            </a:r>
            <a:endParaRPr lang="en-US" sz="3000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None/>
              <a:defRPr/>
            </a:pPr>
            <a:endParaRPr lang="en-US" sz="30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None/>
              <a:defRPr/>
            </a:pPr>
            <a:r>
              <a:rPr lang="en-US" sz="3000" dirty="0" smtClean="0">
                <a:solidFill>
                  <a:srgbClr val="66FF66"/>
                </a:solidFill>
                <a:latin typeface="Blue Highway Linocut" pitchFamily="2" charset="0"/>
              </a:rPr>
              <a:t>Main </a:t>
            </a:r>
            <a:r>
              <a:rPr lang="en-US" sz="3000" dirty="0">
                <a:solidFill>
                  <a:srgbClr val="66FF66"/>
                </a:solidFill>
                <a:latin typeface="Blue Highway Linocut" pitchFamily="2" charset="0"/>
              </a:rPr>
              <a:t>goals of the Great </a:t>
            </a:r>
            <a:r>
              <a:rPr lang="en-US" sz="3000" dirty="0" smtClean="0">
                <a:solidFill>
                  <a:srgbClr val="66FF66"/>
                </a:solidFill>
                <a:latin typeface="Blue Highway Linocut" pitchFamily="2" charset="0"/>
              </a:rPr>
              <a:t>Society: elimination </a:t>
            </a:r>
            <a:r>
              <a:rPr lang="en-US" sz="3000" dirty="0">
                <a:solidFill>
                  <a:srgbClr val="66FF66"/>
                </a:solidFill>
                <a:latin typeface="Blue Highway Linocut" pitchFamily="2" charset="0"/>
              </a:rPr>
              <a:t>of poverty and racial </a:t>
            </a:r>
            <a:r>
              <a:rPr lang="en-US" sz="3000" dirty="0" smtClean="0">
                <a:solidFill>
                  <a:srgbClr val="66FF66"/>
                </a:solidFill>
                <a:latin typeface="Blue Highway Linocut" pitchFamily="2" charset="0"/>
              </a:rPr>
              <a:t>injustice, improve education, healthcare, environment, cultural centers, transportation, consumer protection, and public broadcasting</a:t>
            </a:r>
          </a:p>
          <a:p>
            <a:pPr marL="0" indent="0">
              <a:buNone/>
              <a:defRPr/>
            </a:pPr>
            <a:endParaRPr lang="en-US" sz="30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None/>
              <a:defRPr/>
            </a:pPr>
            <a:r>
              <a:rPr lang="en-US" sz="3200" dirty="0">
                <a:solidFill>
                  <a:srgbClr val="66FF66"/>
                </a:solidFill>
                <a:latin typeface="Blue Highway Linocut" pitchFamily="2" charset="0"/>
              </a:rPr>
              <a:t>New major spending programs that addressed </a:t>
            </a:r>
            <a:r>
              <a:rPr lang="en-US" sz="3200" dirty="0" smtClean="0">
                <a:solidFill>
                  <a:srgbClr val="66FF66"/>
                </a:solidFill>
                <a:latin typeface="Blue Highway Linocut" pitchFamily="2" charset="0"/>
              </a:rPr>
              <a:t>these areas were </a:t>
            </a:r>
            <a:r>
              <a:rPr lang="en-US" sz="3200" dirty="0">
                <a:solidFill>
                  <a:srgbClr val="66FF66"/>
                </a:solidFill>
                <a:latin typeface="Blue Highway Linocut" pitchFamily="2" charset="0"/>
              </a:rPr>
              <a:t>launched during this </a:t>
            </a:r>
            <a:r>
              <a:rPr lang="en-US" sz="3200" dirty="0" smtClean="0">
                <a:solidFill>
                  <a:srgbClr val="66FF66"/>
                </a:solidFill>
                <a:latin typeface="Blue Highway Linocut" pitchFamily="2" charset="0"/>
              </a:rPr>
              <a:t>period</a:t>
            </a:r>
          </a:p>
          <a:p>
            <a:pPr marL="0" indent="0">
              <a:buNone/>
              <a:defRPr/>
            </a:pPr>
            <a:endParaRPr lang="en-US" sz="32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None/>
              <a:defRPr/>
            </a:pPr>
            <a:r>
              <a:rPr lang="en-US" sz="3200" dirty="0" smtClean="0">
                <a:solidFill>
                  <a:srgbClr val="66FF66"/>
                </a:solidFill>
                <a:latin typeface="Blue Highway Linocut" pitchFamily="2" charset="0"/>
              </a:rPr>
              <a:t>The Great Society was an extension of FDR’s New Deal</a:t>
            </a:r>
          </a:p>
          <a:p>
            <a:pPr marL="0" indent="0">
              <a:buNone/>
              <a:defRPr/>
            </a:pPr>
            <a:endParaRPr lang="en-US" sz="30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endParaRPr lang="en-US" sz="16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417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0"/>
            <a:ext cx="9220200" cy="68580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The New Deal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was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a response to the severe financial and economic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crisis of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the Great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Depression focusing on what historians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call the three </a:t>
            </a:r>
            <a:r>
              <a:rPr lang="en-US" dirty="0" err="1" smtClean="0">
                <a:solidFill>
                  <a:srgbClr val="66FF66"/>
                </a:solidFill>
                <a:latin typeface="Blue Highway Linocut" pitchFamily="2" charset="0"/>
              </a:rPr>
              <a:t>Rs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: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relief, recovery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and reform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Blue Highway Linocut" pitchFamily="2" charset="0"/>
              </a:rPr>
              <a:t>Relief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for the unemployed and poor, </a:t>
            </a:r>
            <a:r>
              <a:rPr lang="en-US" dirty="0">
                <a:solidFill>
                  <a:srgbClr val="FF0000"/>
                </a:solidFill>
                <a:latin typeface="Blue Highway Linocut" pitchFamily="2" charset="0"/>
              </a:rPr>
              <a:t>recovery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 of the economy to normal levels, and </a:t>
            </a:r>
            <a:r>
              <a:rPr lang="en-US" dirty="0">
                <a:solidFill>
                  <a:srgbClr val="FF0000"/>
                </a:solidFill>
                <a:latin typeface="Blue Highway Linocut" pitchFamily="2" charset="0"/>
              </a:rPr>
              <a:t>reform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 of the financial system in hopes of preventing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another great depression</a:t>
            </a: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FDR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didn’t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intended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for the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New Deal to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be a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permanent 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fix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JFK continued in the shadow of the New Deal with his New Frontier</a:t>
            </a:r>
          </a:p>
        </p:txBody>
      </p:sp>
    </p:spTree>
    <p:extLst>
      <p:ext uri="{BB962C8B-B14F-4D97-AF65-F5344CB8AC3E}">
        <p14:creationId xmlns:p14="http://schemas.microsoft.com/office/powerpoint/2010/main" xmlns="" val="224580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137160" indent="0">
              <a:buNone/>
            </a:pP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JFK attempted to pass legislation dealing with health care, civil rights and poverty only to be cut down by Congress</a:t>
            </a:r>
          </a:p>
          <a:p>
            <a:pPr marL="137160" indent="0"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137160" indent="0">
              <a:buNone/>
            </a:pP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He did pass legislation dealing with space race, labor practices, housing, and unemployment</a:t>
            </a:r>
          </a:p>
          <a:p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137160" indent="0">
              <a:buNone/>
            </a:pP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President Johnson took it above and beyond with his Great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Society</a:t>
            </a:r>
          </a:p>
          <a:p>
            <a:pPr marL="137160" indent="0"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137160" indent="0">
              <a:buNone/>
            </a:pP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Johnson was able to pass much of the legislation JFK proposed, on topics like, healthcare, civil rights, immigration, </a:t>
            </a:r>
            <a:r>
              <a:rPr lang="en-US" dirty="0" err="1" smtClean="0">
                <a:solidFill>
                  <a:srgbClr val="66FF66"/>
                </a:solidFill>
                <a:latin typeface="Blue Highway Linocut" pitchFamily="2" charset="0"/>
              </a:rPr>
              <a:t>ect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.</a:t>
            </a: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232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Examples of programs started under the Great Society</a:t>
            </a: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endParaRPr lang="en-US" sz="11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Economic Opportunity Act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create the Job Corps to train young workers</a:t>
            </a:r>
          </a:p>
          <a:p>
            <a:pPr marL="0" indent="0">
              <a:buFontTx/>
              <a:buNone/>
            </a:pPr>
            <a:endParaRPr lang="en-US" sz="11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Created VISTA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Volunteers in Service to America help the poor, poverty stricken</a:t>
            </a:r>
          </a:p>
          <a:p>
            <a:pPr marL="0" indent="0">
              <a:buFontTx/>
              <a:buNone/>
            </a:pPr>
            <a:endParaRPr lang="en-US" sz="11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Stared Medicare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medical care for the aged 65 over</a:t>
            </a:r>
          </a:p>
          <a:p>
            <a:pPr marL="0" indent="0">
              <a:buFontTx/>
              <a:buNone/>
            </a:pPr>
            <a:endParaRPr lang="en-US" sz="1100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Also included Medicaid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provided medical services to the poor and disabled, not yet receiving Social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Security</a:t>
            </a:r>
          </a:p>
          <a:p>
            <a:pPr marL="0" indent="0">
              <a:buFontTx/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Immigration and Nationality Act 1965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altered America’s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quota system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on immigration</a:t>
            </a:r>
          </a:p>
          <a:p>
            <a:pPr marL="0" indent="0">
              <a:buFontTx/>
              <a:buNone/>
            </a:pPr>
            <a:endParaRPr lang="en-US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0" indent="0">
              <a:buFontTx/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370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609600" indent="-609600">
              <a:buNone/>
            </a:pP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1965 Elementary and Secondary Education Act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aid schools in poor communities</a:t>
            </a:r>
          </a:p>
          <a:p>
            <a:pPr marL="609600" indent="-609600">
              <a:buNone/>
            </a:pPr>
            <a:endParaRPr lang="en-US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pPr marL="609600" indent="-609600">
              <a:buNone/>
            </a:pPr>
            <a:r>
              <a:rPr lang="en-US" u="sng" dirty="0" smtClean="0">
                <a:solidFill>
                  <a:srgbClr val="66FF66"/>
                </a:solidFill>
                <a:latin typeface="Blue Highway Linocut" pitchFamily="2" charset="0"/>
              </a:rPr>
              <a:t>Civil Rights Act of 196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4 - forbade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discrimination on the basis of sex as well as race in hiring, promoting, and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firing as well as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ended unequal application of voter registration requirements 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an </a:t>
            </a:r>
            <a:r>
              <a:rPr lang="en-US" dirty="0" err="1" smtClean="0">
                <a:solidFill>
                  <a:srgbClr val="66FF66"/>
                </a:solidFill>
                <a:latin typeface="Blue Highway Linocut" pitchFamily="2" charset="0"/>
              </a:rPr>
              <a:t>racil</a:t>
            </a: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 segregation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in schools, at the workplace and by facilities that served the general public</a:t>
            </a:r>
          </a:p>
          <a:p>
            <a:pPr marL="609600" indent="-609600"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609600" indent="-609600">
              <a:buNone/>
            </a:pP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Created </a:t>
            </a:r>
            <a:r>
              <a:rPr lang="en-US" u="sng" dirty="0">
                <a:solidFill>
                  <a:srgbClr val="66FF66"/>
                </a:solidFill>
                <a:latin typeface="Blue Highway Linocut" pitchFamily="2" charset="0"/>
              </a:rPr>
              <a:t>Head Start </a:t>
            </a:r>
            <a:r>
              <a:rPr lang="en-US" dirty="0">
                <a:solidFill>
                  <a:srgbClr val="66FF66"/>
                </a:solidFill>
                <a:latin typeface="Blue Highway Linocut" pitchFamily="2" charset="0"/>
              </a:rPr>
              <a:t>– pre-school for the poor</a:t>
            </a:r>
          </a:p>
          <a:p>
            <a:pPr marL="609600" indent="-609600">
              <a:buNone/>
            </a:pPr>
            <a:endParaRPr lang="en-US" dirty="0">
              <a:solidFill>
                <a:srgbClr val="66FF66"/>
              </a:solidFill>
              <a:latin typeface="Blue Highway Linocut" pitchFamily="2" charset="0"/>
            </a:endParaRPr>
          </a:p>
          <a:p>
            <a:pPr marL="137160" indent="0">
              <a:buNone/>
            </a:pPr>
            <a:r>
              <a:rPr lang="en-US" dirty="0" smtClean="0">
                <a:solidFill>
                  <a:srgbClr val="66FF66"/>
                </a:solidFill>
                <a:latin typeface="Blue Highway Linocut" pitchFamily="2" charset="0"/>
              </a:rPr>
              <a:t>Johnson’s spending on these programs and several others, started our government on a skyrocketing deficit that continues out of control.</a:t>
            </a:r>
          </a:p>
          <a:p>
            <a:pPr marL="137160" indent="0">
              <a:buNone/>
            </a:pPr>
            <a:endParaRPr lang="en-US" dirty="0" smtClean="0">
              <a:solidFill>
                <a:srgbClr val="66FF66"/>
              </a:solidFill>
              <a:latin typeface="Blue Highway Linocut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1843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182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877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8486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197</TotalTime>
  <Words>353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The Great Society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Felt (Teacher - HS Social Studies)</dc:creator>
  <cp:lastModifiedBy>Larry Potash</cp:lastModifiedBy>
  <cp:revision>9</cp:revision>
  <dcterms:created xsi:type="dcterms:W3CDTF">2012-03-09T19:09:09Z</dcterms:created>
  <dcterms:modified xsi:type="dcterms:W3CDTF">2012-03-13T17:49:34Z</dcterms:modified>
</cp:coreProperties>
</file>