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57" autoAdjust="0"/>
    <p:restoredTop sz="94660"/>
  </p:normalViewPr>
  <p:slideViewPr>
    <p:cSldViewPr>
      <p:cViewPr varScale="1">
        <p:scale>
          <a:sx n="79" d="100"/>
          <a:sy n="79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FFA3-478C-439B-B131-406208AE487C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92F8-0712-4DD2-A8BF-0B8D3D641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FFA3-478C-439B-B131-406208AE487C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92F8-0712-4DD2-A8BF-0B8D3D641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FFA3-478C-439B-B131-406208AE487C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92F8-0712-4DD2-A8BF-0B8D3D641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FFA3-478C-439B-B131-406208AE487C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92F8-0712-4DD2-A8BF-0B8D3D641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FFA3-478C-439B-B131-406208AE487C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92F8-0712-4DD2-A8BF-0B8D3D641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FFA3-478C-439B-B131-406208AE487C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92F8-0712-4DD2-A8BF-0B8D3D641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FFA3-478C-439B-B131-406208AE487C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92F8-0712-4DD2-A8BF-0B8D3D641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FFA3-478C-439B-B131-406208AE487C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92F8-0712-4DD2-A8BF-0B8D3D641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FFA3-478C-439B-B131-406208AE487C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92F8-0712-4DD2-A8BF-0B8D3D641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FFA3-478C-439B-B131-406208AE487C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92F8-0712-4DD2-A8BF-0B8D3D641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FFA3-478C-439B-B131-406208AE487C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92F8-0712-4DD2-A8BF-0B8D3D641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2FFA3-478C-439B-B131-406208AE487C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592F8-0712-4DD2-A8BF-0B8D3D641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images.clipartof.com/small/1045683-Royalty-Free-RF-Clip-Art-Illustration-Of-A-Cartoon-Dog-With-Alopecia-Sitting-On-A-Pile-Of-Hair.jpg&amp;imgrefurl=http://www.clipartof.com/portfolio/toonaday/illustration/cartoon-dog-with-alopecia-sitting-on-a-pile-of-hair-1045683.html&amp;usg=__d4WrDDMWfinhs1kp14eX1kQBqXA=&amp;h=450&amp;w=426&amp;sz=74&amp;hl=en&amp;start=1&amp;zoom=1&amp;tbnid=c4MYFC_LvHr5JM:&amp;tbnh=127&amp;tbnw=120&amp;ei=JELwUInpNu6P0QGczIDwCA&amp;prev=/search?q=pile+of+hair+cartoon&amp;num=10&amp;hl=en&amp;safe=active&amp;biw=792&amp;bih=450&amp;site=imghp&amp;ie=UTF-8&amp;tbm=isch&amp;itbs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www.google.com/imgres?imgurl=http://i0.kym-cdn.com/photos/images/original/000/063/660/The_Biting_Pear_of_Salamanca_by_ursulav.jpg?1280812955&amp;imgrefurl=http://knowyourmeme.com/memes/lolwut&amp;usg=__Yj4XFZVvIFr3rVRdMqS7GZn_itI=&amp;h=750&amp;w=563&amp;sz=76&amp;hl=en&amp;start=2&amp;zoom=1&amp;tbnid=0Egobl28XvT6bM:&amp;tbnh=141&amp;tbnw=106&amp;ei=iUfwUP7DGqvh0wGcoYDwDQ&amp;prev=/search?q=lol+wut&amp;num=10&amp;hl=en&amp;safe=active&amp;biw=792&amp;bih=450&amp;site=imghp&amp;ie=UTF-8&amp;tbm=isch&amp;itbs=1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images.clipartof.com/small/1045683-Royalty-Free-RF-Clip-Art-Illustration-Of-A-Cartoon-Dog-With-Alopecia-Sitting-On-A-Pile-Of-Hair.jpg&amp;imgrefurl=http://www.clipartof.com/portfolio/toonaday/illustration/cartoon-dog-with-alopecia-sitting-on-a-pile-of-hair-1045683.html&amp;usg=__d4WrDDMWfinhs1kp14eX1kQBqXA=&amp;h=450&amp;w=426&amp;sz=74&amp;hl=en&amp;start=1&amp;zoom=1&amp;tbnid=c4MYFC_LvHr5JM:&amp;tbnh=127&amp;tbnw=120&amp;ei=JELwUInpNu6P0QGczIDwCA&amp;prev=/search?q=pile+of+hair+cartoon&amp;num=10&amp;hl=en&amp;safe=active&amp;biw=792&amp;bih=450&amp;site=imghp&amp;ie=UTF-8&amp;tbm=isch&amp;itbs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www.toptenz.net/wp-content/uploads/2012/11/hair-everywhere.jpg&amp;imgrefurl=http://www.reddit.com/user/suhszeto&amp;usg=__2FRi0lyCq9qfQsJTw9YED0fISPY=&amp;h=303&amp;w=556&amp;sz=40&amp;hl=en&amp;start=1&amp;zoom=1&amp;tbnid=JgNGHej-XyPWwM:&amp;tbnh=72&amp;tbnw=133&amp;ei=rkPwUK2rNOiD0QGgnIGoDg&amp;prev=/search?q=hair+everywhere&amp;num=10&amp;hl=en&amp;safe=active&amp;biw=792&amp;bih=450&amp;site=imghp&amp;ie=UTF-8&amp;tbm=isch&amp;itbs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http://assets.worldwildlife.org/photos/2842/images/story_full_width/shutterstock_12730534.jpg?1352150501"/>
          <p:cNvPicPr>
            <a:picLocks noChangeAspect="1" noChangeArrowheads="1"/>
          </p:cNvPicPr>
          <p:nvPr/>
        </p:nvPicPr>
        <p:blipFill>
          <a:blip r:embed="rId2" cstate="print">
            <a:lum bright="25000" contrast="-15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 Hairs and The Bares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By: Sierra </a:t>
            </a:r>
            <a:r>
              <a:rPr lang="en-US" b="1" dirty="0" err="1" smtClean="0">
                <a:solidFill>
                  <a:schemeClr val="tx1"/>
                </a:solidFill>
              </a:rPr>
              <a:t>Magnotta</a:t>
            </a:r>
            <a:r>
              <a:rPr lang="en-US" b="1" dirty="0" smtClean="0">
                <a:solidFill>
                  <a:schemeClr val="tx1"/>
                </a:solidFill>
              </a:rPr>
              <a:t>, Anna </a:t>
            </a:r>
            <a:r>
              <a:rPr lang="en-US" b="1" dirty="0" err="1" smtClean="0">
                <a:solidFill>
                  <a:schemeClr val="tx1"/>
                </a:solidFill>
              </a:rPr>
              <a:t>Copp</a:t>
            </a:r>
            <a:r>
              <a:rPr lang="en-US" b="1" dirty="0" smtClean="0">
                <a:solidFill>
                  <a:schemeClr val="tx1"/>
                </a:solidFill>
              </a:rPr>
              <a:t>, and Caitlin Chaffee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7170" name="Picture 2" descr="Cartoon Of A Hairy Beast Monster 6 Royalty Free Vector Clipart by lineartestpilot"/>
          <p:cNvPicPr>
            <a:picLocks noChangeAspect="1" noChangeArrowheads="1"/>
          </p:cNvPicPr>
          <p:nvPr/>
        </p:nvPicPr>
        <p:blipFill>
          <a:blip r:embed="rId3" cstate="print"/>
          <a:srcRect b="15447"/>
          <a:stretch>
            <a:fillRect/>
          </a:stretch>
        </p:blipFill>
        <p:spPr bwMode="auto">
          <a:xfrm rot="20830831">
            <a:off x="567636" y="296217"/>
            <a:ext cx="2895600" cy="2007616"/>
          </a:xfrm>
          <a:prstGeom prst="rect">
            <a:avLst/>
          </a:prstGeom>
          <a:noFill/>
        </p:spPr>
      </p:pic>
      <p:pic>
        <p:nvPicPr>
          <p:cNvPr id="7172" name="Picture 4" descr="Fantasy Cartoon Of A Brown Monster Or Alien Royalty Free Vector Clipart by lineartestpilot"/>
          <p:cNvPicPr>
            <a:picLocks noChangeAspect="1" noChangeArrowheads="1"/>
          </p:cNvPicPr>
          <p:nvPr/>
        </p:nvPicPr>
        <p:blipFill>
          <a:blip r:embed="rId4" cstate="print"/>
          <a:srcRect b="11656"/>
          <a:stretch>
            <a:fillRect/>
          </a:stretch>
        </p:blipFill>
        <p:spPr bwMode="auto">
          <a:xfrm rot="814065">
            <a:off x="6375167" y="442369"/>
            <a:ext cx="2057400" cy="1975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assets.worldwildlife.org/photos/2842/images/story_full_width/shutterstock_12730534.jpg?1352150501"/>
          <p:cNvPicPr>
            <a:picLocks noChangeAspect="1" noChangeArrowheads="1"/>
          </p:cNvPicPr>
          <p:nvPr/>
        </p:nvPicPr>
        <p:blipFill>
          <a:blip r:embed="rId2" cstate="print">
            <a:lum bright="25000" contrast="-15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To the Bares’ remarks,</a:t>
            </a:r>
          </a:p>
          <a:p>
            <a:pPr>
              <a:buNone/>
            </a:pPr>
            <a:r>
              <a:rPr lang="en-US" b="1" dirty="0" smtClean="0"/>
              <a:t>The Hairs said in reply,</a:t>
            </a:r>
          </a:p>
          <a:p>
            <a:pPr>
              <a:buNone/>
            </a:pPr>
            <a:r>
              <a:rPr lang="en-US" b="1" dirty="0" smtClean="0"/>
              <a:t>“We need to shed!</a:t>
            </a:r>
          </a:p>
          <a:p>
            <a:pPr>
              <a:buNone/>
            </a:pPr>
            <a:r>
              <a:rPr lang="en-US" b="1" dirty="0" smtClean="0"/>
              <a:t>If not, we would die!”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334000" y="3733800"/>
            <a:ext cx="2895600" cy="2007616"/>
            <a:chOff x="5334000" y="3733800"/>
            <a:chExt cx="2895600" cy="2007616"/>
          </a:xfrm>
        </p:grpSpPr>
        <p:pic>
          <p:nvPicPr>
            <p:cNvPr id="5" name="Picture 2" descr="Cartoon Of A Hairy Beast Monster 6 Royalty Free Vector Clipart by lineartestpilot"/>
            <p:cNvPicPr>
              <a:picLocks noChangeAspect="1" noChangeArrowheads="1"/>
            </p:cNvPicPr>
            <p:nvPr/>
          </p:nvPicPr>
          <p:blipFill>
            <a:blip r:embed="rId3" cstate="print"/>
            <a:srcRect b="15447"/>
            <a:stretch>
              <a:fillRect/>
            </a:stretch>
          </p:blipFill>
          <p:spPr bwMode="auto">
            <a:xfrm rot="10800000">
              <a:off x="5334000" y="3733800"/>
              <a:ext cx="2895600" cy="2007616"/>
            </a:xfrm>
            <a:prstGeom prst="rect">
              <a:avLst/>
            </a:prstGeom>
            <a:noFill/>
          </p:spPr>
        </p:pic>
        <p:sp>
          <p:nvSpPr>
            <p:cNvPr id="6" name="Flowchart: Summing Junction 5"/>
            <p:cNvSpPr/>
            <p:nvPr/>
          </p:nvSpPr>
          <p:spPr>
            <a:xfrm>
              <a:off x="7162800" y="5105400"/>
              <a:ext cx="304800" cy="304800"/>
            </a:xfrm>
            <a:prstGeom prst="flowChartSummingJunction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lowchart: Summing Junction 6"/>
            <p:cNvSpPr/>
            <p:nvPr/>
          </p:nvSpPr>
          <p:spPr>
            <a:xfrm>
              <a:off x="7620000" y="5105400"/>
              <a:ext cx="304800" cy="304800"/>
            </a:xfrm>
            <a:prstGeom prst="flowChartSummingJunction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assets.worldwildlife.org/photos/2842/images/story_full_width/shutterstock_12730534.jpg?1352150501"/>
          <p:cNvPicPr>
            <a:picLocks noChangeAspect="1" noChangeArrowheads="1"/>
          </p:cNvPicPr>
          <p:nvPr/>
        </p:nvPicPr>
        <p:blipFill>
          <a:blip r:embed="rId2" cstate="print">
            <a:lum bright="25000" contrast="-15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Then came the war,</a:t>
            </a:r>
          </a:p>
          <a:p>
            <a:pPr>
              <a:buNone/>
            </a:pPr>
            <a:r>
              <a:rPr lang="en-US" b="1" dirty="0" smtClean="0"/>
              <a:t>A great and terrible battle.</a:t>
            </a:r>
          </a:p>
          <a:p>
            <a:pPr>
              <a:buNone/>
            </a:pPr>
            <a:r>
              <a:rPr lang="en-US" b="1" dirty="0" smtClean="0"/>
              <a:t>The ruckus was heard</a:t>
            </a:r>
          </a:p>
          <a:p>
            <a:pPr>
              <a:buNone/>
            </a:pPr>
            <a:r>
              <a:rPr lang="en-US" b="1" dirty="0" smtClean="0"/>
              <a:t>All the way in Goo-</a:t>
            </a:r>
            <a:r>
              <a:rPr lang="en-US" b="1" dirty="0" err="1" smtClean="0"/>
              <a:t>Grattle</a:t>
            </a:r>
            <a:r>
              <a:rPr lang="en-US" b="1" dirty="0" smtClean="0"/>
              <a:t>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81000" y="4800600"/>
            <a:ext cx="4267200" cy="2057400"/>
            <a:chOff x="381000" y="4800600"/>
            <a:chExt cx="4267200" cy="2057400"/>
          </a:xfrm>
        </p:grpSpPr>
        <p:grpSp>
          <p:nvGrpSpPr>
            <p:cNvPr id="5" name="Group 4"/>
            <p:cNvGrpSpPr/>
            <p:nvPr/>
          </p:nvGrpSpPr>
          <p:grpSpPr>
            <a:xfrm>
              <a:off x="2895600" y="5105400"/>
              <a:ext cx="1752600" cy="1752600"/>
              <a:chOff x="3276600" y="4343400"/>
              <a:chExt cx="2057400" cy="1975104"/>
            </a:xfrm>
          </p:grpSpPr>
          <p:pic>
            <p:nvPicPr>
              <p:cNvPr id="6" name="Picture 5" descr="Fantasy Cartoon Of A Brown Monster Or Alien Royalty Free Vector Clipart by lineartestpilot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b="11656"/>
              <a:stretch>
                <a:fillRect/>
              </a:stretch>
            </p:blipFill>
            <p:spPr bwMode="auto">
              <a:xfrm>
                <a:off x="3276600" y="4343400"/>
                <a:ext cx="2057400" cy="1975104"/>
              </a:xfrm>
              <a:prstGeom prst="rect">
                <a:avLst/>
              </a:prstGeom>
              <a:noFill/>
            </p:spPr>
          </p:pic>
          <p:grpSp>
            <p:nvGrpSpPr>
              <p:cNvPr id="7" name="Group 11"/>
              <p:cNvGrpSpPr/>
              <p:nvPr/>
            </p:nvGrpSpPr>
            <p:grpSpPr>
              <a:xfrm>
                <a:off x="4419600" y="4800600"/>
                <a:ext cx="762000" cy="533400"/>
                <a:chOff x="4419600" y="4800600"/>
                <a:chExt cx="762000" cy="533400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>
                  <a:off x="4419600" y="4953000"/>
                  <a:ext cx="533400" cy="38100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flipV="1">
                  <a:off x="4953000" y="4800600"/>
                  <a:ext cx="228600" cy="53340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oup 9"/>
            <p:cNvGrpSpPr/>
            <p:nvPr/>
          </p:nvGrpSpPr>
          <p:grpSpPr>
            <a:xfrm>
              <a:off x="1828800" y="4800600"/>
              <a:ext cx="1295400" cy="1600200"/>
              <a:chOff x="3276600" y="4343400"/>
              <a:chExt cx="2057400" cy="1975104"/>
            </a:xfrm>
          </p:grpSpPr>
          <p:pic>
            <p:nvPicPr>
              <p:cNvPr id="11" name="Picture 10" descr="Fantasy Cartoon Of A Brown Monster Or Alien Royalty Free Vector Clipart by lineartestpilot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b="11656"/>
              <a:stretch>
                <a:fillRect/>
              </a:stretch>
            </p:blipFill>
            <p:spPr bwMode="auto">
              <a:xfrm>
                <a:off x="3276600" y="4343400"/>
                <a:ext cx="2057400" cy="1975104"/>
              </a:xfrm>
              <a:prstGeom prst="rect">
                <a:avLst/>
              </a:prstGeom>
              <a:noFill/>
            </p:spPr>
          </p:pic>
          <p:grpSp>
            <p:nvGrpSpPr>
              <p:cNvPr id="12" name="Group 11"/>
              <p:cNvGrpSpPr/>
              <p:nvPr/>
            </p:nvGrpSpPr>
            <p:grpSpPr>
              <a:xfrm>
                <a:off x="4419600" y="4800600"/>
                <a:ext cx="762000" cy="533400"/>
                <a:chOff x="4419600" y="4800600"/>
                <a:chExt cx="762000" cy="533400"/>
              </a:xfrm>
            </p:grpSpPr>
            <p:cxnSp>
              <p:nvCxnSpPr>
                <p:cNvPr id="13" name="Straight Connector 12"/>
                <p:cNvCxnSpPr/>
                <p:nvPr/>
              </p:nvCxnSpPr>
              <p:spPr>
                <a:xfrm>
                  <a:off x="4419600" y="4953000"/>
                  <a:ext cx="533400" cy="38100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flipV="1">
                  <a:off x="4953000" y="4800600"/>
                  <a:ext cx="228600" cy="53340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" name="Group 14"/>
            <p:cNvGrpSpPr/>
            <p:nvPr/>
          </p:nvGrpSpPr>
          <p:grpSpPr>
            <a:xfrm>
              <a:off x="381000" y="5105400"/>
              <a:ext cx="1600200" cy="1752600"/>
              <a:chOff x="3276600" y="4343400"/>
              <a:chExt cx="2057400" cy="1975104"/>
            </a:xfrm>
          </p:grpSpPr>
          <p:pic>
            <p:nvPicPr>
              <p:cNvPr id="16" name="Picture 15" descr="Fantasy Cartoon Of A Brown Monster Or Alien Royalty Free Vector Clipart by lineartestpilot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b="11656"/>
              <a:stretch>
                <a:fillRect/>
              </a:stretch>
            </p:blipFill>
            <p:spPr bwMode="auto">
              <a:xfrm>
                <a:off x="3276600" y="4343400"/>
                <a:ext cx="2057400" cy="1975104"/>
              </a:xfrm>
              <a:prstGeom prst="rect">
                <a:avLst/>
              </a:prstGeom>
              <a:noFill/>
            </p:spPr>
          </p:pic>
          <p:grpSp>
            <p:nvGrpSpPr>
              <p:cNvPr id="17" name="Group 11"/>
              <p:cNvGrpSpPr/>
              <p:nvPr/>
            </p:nvGrpSpPr>
            <p:grpSpPr>
              <a:xfrm>
                <a:off x="4419600" y="4800600"/>
                <a:ext cx="762000" cy="533400"/>
                <a:chOff x="4419600" y="4800600"/>
                <a:chExt cx="762000" cy="533400"/>
              </a:xfrm>
            </p:grpSpPr>
            <p:cxnSp>
              <p:nvCxnSpPr>
                <p:cNvPr id="18" name="Straight Connector 17"/>
                <p:cNvCxnSpPr/>
                <p:nvPr/>
              </p:nvCxnSpPr>
              <p:spPr>
                <a:xfrm>
                  <a:off x="4419600" y="4953000"/>
                  <a:ext cx="533400" cy="38100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V="1">
                  <a:off x="4953000" y="4800600"/>
                  <a:ext cx="228600" cy="53340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1" name="Group 30"/>
          <p:cNvGrpSpPr/>
          <p:nvPr/>
        </p:nvGrpSpPr>
        <p:grpSpPr>
          <a:xfrm>
            <a:off x="7551127" y="5486400"/>
            <a:ext cx="1592873" cy="1169416"/>
            <a:chOff x="5105400" y="4953000"/>
            <a:chExt cx="2126273" cy="1474216"/>
          </a:xfrm>
        </p:grpSpPr>
        <p:pic>
          <p:nvPicPr>
            <p:cNvPr id="32" name="Picture 2" descr="Cartoon Of A Hairy Beast Monster 6 Royalty Free Vector Clipart by lineartestpilot"/>
            <p:cNvPicPr>
              <a:picLocks noChangeAspect="1" noChangeArrowheads="1"/>
            </p:cNvPicPr>
            <p:nvPr/>
          </p:nvPicPr>
          <p:blipFill>
            <a:blip r:embed="rId4" cstate="print"/>
            <a:srcRect b="15447"/>
            <a:stretch>
              <a:fillRect/>
            </a:stretch>
          </p:blipFill>
          <p:spPr bwMode="auto">
            <a:xfrm>
              <a:off x="5105400" y="4953000"/>
              <a:ext cx="2126273" cy="1474216"/>
            </a:xfrm>
            <a:prstGeom prst="rect">
              <a:avLst/>
            </a:prstGeom>
            <a:noFill/>
          </p:spPr>
        </p:pic>
        <p:cxnSp>
          <p:nvCxnSpPr>
            <p:cNvPr id="33" name="Straight Connector 32"/>
            <p:cNvCxnSpPr/>
            <p:nvPr/>
          </p:nvCxnSpPr>
          <p:spPr>
            <a:xfrm>
              <a:off x="5334000" y="5105400"/>
              <a:ext cx="228600" cy="1524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5562600" y="5029200"/>
              <a:ext cx="152400" cy="2286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5029200" y="5257800"/>
            <a:ext cx="1973873" cy="1600200"/>
            <a:chOff x="5105400" y="4953000"/>
            <a:chExt cx="2126273" cy="1474216"/>
          </a:xfrm>
        </p:grpSpPr>
        <p:pic>
          <p:nvPicPr>
            <p:cNvPr id="36" name="Picture 2" descr="Cartoon Of A Hairy Beast Monster 6 Royalty Free Vector Clipart by lineartestpilot"/>
            <p:cNvPicPr>
              <a:picLocks noChangeAspect="1" noChangeArrowheads="1"/>
            </p:cNvPicPr>
            <p:nvPr/>
          </p:nvPicPr>
          <p:blipFill>
            <a:blip r:embed="rId4" cstate="print"/>
            <a:srcRect b="15447"/>
            <a:stretch>
              <a:fillRect/>
            </a:stretch>
          </p:blipFill>
          <p:spPr bwMode="auto">
            <a:xfrm>
              <a:off x="5105400" y="4953000"/>
              <a:ext cx="2126273" cy="1474216"/>
            </a:xfrm>
            <a:prstGeom prst="rect">
              <a:avLst/>
            </a:prstGeom>
            <a:noFill/>
          </p:spPr>
        </p:pic>
        <p:cxnSp>
          <p:nvCxnSpPr>
            <p:cNvPr id="37" name="Straight Connector 36"/>
            <p:cNvCxnSpPr/>
            <p:nvPr/>
          </p:nvCxnSpPr>
          <p:spPr>
            <a:xfrm>
              <a:off x="5334000" y="5105400"/>
              <a:ext cx="228600" cy="1524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5562600" y="5029200"/>
              <a:ext cx="152400" cy="2286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6781800" y="3886200"/>
            <a:ext cx="1828800" cy="1474216"/>
            <a:chOff x="5105400" y="4953000"/>
            <a:chExt cx="2126273" cy="1474216"/>
          </a:xfrm>
        </p:grpSpPr>
        <p:pic>
          <p:nvPicPr>
            <p:cNvPr id="40" name="Picture 2" descr="Cartoon Of A Hairy Beast Monster 6 Royalty Free Vector Clipart by lineartestpilot"/>
            <p:cNvPicPr>
              <a:picLocks noChangeAspect="1" noChangeArrowheads="1"/>
            </p:cNvPicPr>
            <p:nvPr/>
          </p:nvPicPr>
          <p:blipFill>
            <a:blip r:embed="rId4" cstate="print"/>
            <a:srcRect b="15447"/>
            <a:stretch>
              <a:fillRect/>
            </a:stretch>
          </p:blipFill>
          <p:spPr bwMode="auto">
            <a:xfrm>
              <a:off x="5105400" y="4953000"/>
              <a:ext cx="2126273" cy="1474216"/>
            </a:xfrm>
            <a:prstGeom prst="rect">
              <a:avLst/>
            </a:prstGeom>
            <a:noFill/>
          </p:spPr>
        </p:pic>
        <p:cxnSp>
          <p:nvCxnSpPr>
            <p:cNvPr id="41" name="Straight Connector 40"/>
            <p:cNvCxnSpPr/>
            <p:nvPr/>
          </p:nvCxnSpPr>
          <p:spPr>
            <a:xfrm>
              <a:off x="5334000" y="5105400"/>
              <a:ext cx="228600" cy="1524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5562600" y="5029200"/>
              <a:ext cx="152400" cy="2286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assets.worldwildlife.org/photos/2842/images/story_full_width/shutterstock_12730534.jpg?1352150501"/>
          <p:cNvPicPr>
            <a:picLocks noChangeAspect="1" noChangeArrowheads="1"/>
          </p:cNvPicPr>
          <p:nvPr/>
        </p:nvPicPr>
        <p:blipFill>
          <a:blip r:embed="rId2" cstate="print">
            <a:lum bright="25000" contrast="-15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It went on for weeks,</a:t>
            </a:r>
          </a:p>
          <a:p>
            <a:pPr>
              <a:buNone/>
            </a:pPr>
            <a:r>
              <a:rPr lang="en-US" b="1" dirty="0" smtClean="0"/>
              <a:t>People shouting and fighting.</a:t>
            </a:r>
          </a:p>
          <a:p>
            <a:pPr>
              <a:buNone/>
            </a:pPr>
            <a:r>
              <a:rPr lang="en-US" b="1" dirty="0" smtClean="0"/>
              <a:t>Except for the kids,</a:t>
            </a:r>
          </a:p>
          <a:p>
            <a:pPr>
              <a:buNone/>
            </a:pPr>
            <a:r>
              <a:rPr lang="en-US" b="1" dirty="0" smtClean="0"/>
              <a:t>Who started uniting.</a:t>
            </a:r>
          </a:p>
          <a:p>
            <a:pPr>
              <a:buNone/>
            </a:pPr>
            <a:endParaRPr lang="en-US" b="1" dirty="0"/>
          </a:p>
        </p:txBody>
      </p:sp>
      <p:pic>
        <p:nvPicPr>
          <p:cNvPr id="5" name="Picture 4" descr="Fantasy Cartoon Of A Brown Monster Or Alien Royalty Free Vector Clipart by lineartestpilot"/>
          <p:cNvPicPr>
            <a:picLocks noChangeAspect="1" noChangeArrowheads="1"/>
          </p:cNvPicPr>
          <p:nvPr/>
        </p:nvPicPr>
        <p:blipFill>
          <a:blip r:embed="rId3" cstate="print"/>
          <a:srcRect b="11656"/>
          <a:stretch>
            <a:fillRect/>
          </a:stretch>
        </p:blipFill>
        <p:spPr bwMode="auto">
          <a:xfrm>
            <a:off x="3733800" y="5638800"/>
            <a:ext cx="914400" cy="877824"/>
          </a:xfrm>
          <a:prstGeom prst="rect">
            <a:avLst/>
          </a:prstGeom>
          <a:noFill/>
        </p:spPr>
      </p:pic>
      <p:pic>
        <p:nvPicPr>
          <p:cNvPr id="6" name="Picture 5" descr="Fantasy Cartoon Of A Brown Monster Or Alien Royalty Free Vector Clipart by lineartestpilot"/>
          <p:cNvPicPr>
            <a:picLocks noChangeAspect="1" noChangeArrowheads="1"/>
          </p:cNvPicPr>
          <p:nvPr/>
        </p:nvPicPr>
        <p:blipFill>
          <a:blip r:embed="rId3" cstate="print"/>
          <a:srcRect b="11656"/>
          <a:stretch>
            <a:fillRect/>
          </a:stretch>
        </p:blipFill>
        <p:spPr bwMode="auto">
          <a:xfrm>
            <a:off x="152400" y="5638800"/>
            <a:ext cx="708025" cy="679704"/>
          </a:xfrm>
          <a:prstGeom prst="rect">
            <a:avLst/>
          </a:prstGeom>
          <a:noFill/>
        </p:spPr>
      </p:pic>
      <p:pic>
        <p:nvPicPr>
          <p:cNvPr id="7" name="Picture 6" descr="Fantasy Cartoon Of A Brown Monster Or Alien Royalty Free Vector Clipart by lineartestpilot"/>
          <p:cNvPicPr>
            <a:picLocks noChangeAspect="1" noChangeArrowheads="1"/>
          </p:cNvPicPr>
          <p:nvPr/>
        </p:nvPicPr>
        <p:blipFill>
          <a:blip r:embed="rId3" cstate="print"/>
          <a:srcRect b="11656"/>
          <a:stretch>
            <a:fillRect/>
          </a:stretch>
        </p:blipFill>
        <p:spPr bwMode="auto">
          <a:xfrm>
            <a:off x="5181600" y="4267200"/>
            <a:ext cx="946150" cy="908304"/>
          </a:xfrm>
          <a:prstGeom prst="rect">
            <a:avLst/>
          </a:prstGeom>
          <a:noFill/>
        </p:spPr>
      </p:pic>
      <p:pic>
        <p:nvPicPr>
          <p:cNvPr id="8" name="Picture 2" descr="Cartoon Of A Hairy Beast Monster 6 Royalty Free Vector Clipart by lineartestpilot"/>
          <p:cNvPicPr>
            <a:picLocks noChangeAspect="1" noChangeArrowheads="1"/>
          </p:cNvPicPr>
          <p:nvPr/>
        </p:nvPicPr>
        <p:blipFill>
          <a:blip r:embed="rId4" cstate="print"/>
          <a:srcRect b="15447"/>
          <a:stretch>
            <a:fillRect/>
          </a:stretch>
        </p:blipFill>
        <p:spPr bwMode="auto">
          <a:xfrm>
            <a:off x="6553200" y="4343400"/>
            <a:ext cx="1576754" cy="1093216"/>
          </a:xfrm>
          <a:prstGeom prst="rect">
            <a:avLst/>
          </a:prstGeom>
          <a:noFill/>
        </p:spPr>
      </p:pic>
      <p:pic>
        <p:nvPicPr>
          <p:cNvPr id="9" name="Picture 2" descr="Cartoon Of A Hairy Beast Monster 6 Royalty Free Vector Clipart by lineartestpilot"/>
          <p:cNvPicPr>
            <a:picLocks noChangeAspect="1" noChangeArrowheads="1"/>
          </p:cNvPicPr>
          <p:nvPr/>
        </p:nvPicPr>
        <p:blipFill>
          <a:blip r:embed="rId4" cstate="print"/>
          <a:srcRect b="15447"/>
          <a:stretch>
            <a:fillRect/>
          </a:stretch>
        </p:blipFill>
        <p:spPr bwMode="auto">
          <a:xfrm>
            <a:off x="1371600" y="5791200"/>
            <a:ext cx="1027235" cy="712216"/>
          </a:xfrm>
          <a:prstGeom prst="rect">
            <a:avLst/>
          </a:prstGeom>
          <a:noFill/>
        </p:spPr>
      </p:pic>
      <p:pic>
        <p:nvPicPr>
          <p:cNvPr id="10" name="Picture 2" descr="Cartoon Of A Hairy Beast Monster 6 Royalty Free Vector Clipart by lineartestpilot"/>
          <p:cNvPicPr>
            <a:picLocks noChangeAspect="1" noChangeArrowheads="1"/>
          </p:cNvPicPr>
          <p:nvPr/>
        </p:nvPicPr>
        <p:blipFill>
          <a:blip r:embed="rId4" cstate="print"/>
          <a:srcRect b="15447"/>
          <a:stretch>
            <a:fillRect/>
          </a:stretch>
        </p:blipFill>
        <p:spPr bwMode="auto">
          <a:xfrm>
            <a:off x="5181600" y="5562600"/>
            <a:ext cx="1356946" cy="940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assets.worldwildlife.org/photos/2842/images/story_full_width/shutterstock_12730534.jpg?1352150501"/>
          <p:cNvPicPr>
            <a:picLocks noChangeAspect="1" noChangeArrowheads="1"/>
          </p:cNvPicPr>
          <p:nvPr/>
        </p:nvPicPr>
        <p:blipFill>
          <a:blip r:embed="rId2" cstate="print">
            <a:lum bright="25000" contrast="-15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“What’s the point in this fighting?”</a:t>
            </a:r>
          </a:p>
          <a:p>
            <a:pPr>
              <a:buNone/>
            </a:pPr>
            <a:r>
              <a:rPr lang="en-US" b="1" dirty="0" smtClean="0"/>
              <a:t>They all asked each other.</a:t>
            </a:r>
          </a:p>
          <a:p>
            <a:pPr>
              <a:buNone/>
            </a:pPr>
            <a:r>
              <a:rPr lang="en-US" b="1" dirty="0" smtClean="0"/>
              <a:t>“It’s silly </a:t>
            </a:r>
            <a:r>
              <a:rPr lang="en-US" b="1" smtClean="0"/>
              <a:t>and useless,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Why even bother?”</a:t>
            </a:r>
            <a:endParaRPr lang="en-US" b="1" dirty="0"/>
          </a:p>
        </p:txBody>
      </p:sp>
      <p:pic>
        <p:nvPicPr>
          <p:cNvPr id="5" name="Picture 4" descr="Fantasy Cartoon Of A Brown Monster Or Alien Royalty Free Vector Clipart by lineartestpilot"/>
          <p:cNvPicPr>
            <a:picLocks noChangeAspect="1" noChangeArrowheads="1"/>
          </p:cNvPicPr>
          <p:nvPr/>
        </p:nvPicPr>
        <p:blipFill>
          <a:blip r:embed="rId3" cstate="print"/>
          <a:srcRect b="11656"/>
          <a:stretch>
            <a:fillRect/>
          </a:stretch>
        </p:blipFill>
        <p:spPr bwMode="auto">
          <a:xfrm>
            <a:off x="1600200" y="4386072"/>
            <a:ext cx="1219200" cy="1170432"/>
          </a:xfrm>
          <a:prstGeom prst="rect">
            <a:avLst/>
          </a:prstGeom>
          <a:noFill/>
        </p:spPr>
      </p:pic>
      <p:pic>
        <p:nvPicPr>
          <p:cNvPr id="6" name="Picture 2" descr="Cartoon Of A Hairy Beast Monster 6 Royalty Free Vector Clipart by lineartestpilot"/>
          <p:cNvPicPr>
            <a:picLocks noChangeAspect="1" noChangeArrowheads="1"/>
          </p:cNvPicPr>
          <p:nvPr/>
        </p:nvPicPr>
        <p:blipFill>
          <a:blip r:embed="rId4" cstate="print"/>
          <a:srcRect b="15447"/>
          <a:stretch>
            <a:fillRect/>
          </a:stretch>
        </p:blipFill>
        <p:spPr bwMode="auto">
          <a:xfrm>
            <a:off x="3047999" y="4343400"/>
            <a:ext cx="1796561" cy="1245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assets.worldwildlife.org/photos/2842/images/story_full_width/shutterstock_12730534.jpg?1352150501"/>
          <p:cNvPicPr>
            <a:picLocks noChangeAspect="1" noChangeArrowheads="1"/>
          </p:cNvPicPr>
          <p:nvPr/>
        </p:nvPicPr>
        <p:blipFill>
          <a:blip r:embed="rId2" cstate="print">
            <a:lum bright="25000" contrast="-15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The Hair and Bare children,</a:t>
            </a:r>
          </a:p>
          <a:p>
            <a:pPr>
              <a:buNone/>
            </a:pPr>
            <a:r>
              <a:rPr lang="en-US" b="1" dirty="0" smtClean="0"/>
              <a:t>United in their cause,</a:t>
            </a:r>
          </a:p>
          <a:p>
            <a:pPr>
              <a:buNone/>
            </a:pPr>
            <a:r>
              <a:rPr lang="en-US" b="1" dirty="0" smtClean="0"/>
              <a:t>Went up to the adults,</a:t>
            </a:r>
          </a:p>
          <a:p>
            <a:pPr>
              <a:buNone/>
            </a:pPr>
            <a:r>
              <a:rPr lang="en-US" b="1" dirty="0" smtClean="0"/>
              <a:t>Who came to a pause.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52400" y="4495800"/>
            <a:ext cx="8020050" cy="2362200"/>
            <a:chOff x="152400" y="4495800"/>
            <a:chExt cx="8020050" cy="2362200"/>
          </a:xfrm>
        </p:grpSpPr>
        <p:pic>
          <p:nvPicPr>
            <p:cNvPr id="5" name="Picture 2" descr="Cartoon Of A Hairy Beast Monster 6 Royalty Free Vector Clipart by lineartestpilot"/>
            <p:cNvPicPr>
              <a:picLocks noChangeAspect="1" noChangeArrowheads="1"/>
            </p:cNvPicPr>
            <p:nvPr/>
          </p:nvPicPr>
          <p:blipFill>
            <a:blip r:embed="rId3" cstate="print"/>
            <a:srcRect b="15447"/>
            <a:stretch>
              <a:fillRect/>
            </a:stretch>
          </p:blipFill>
          <p:spPr bwMode="auto">
            <a:xfrm>
              <a:off x="6705600" y="5638800"/>
              <a:ext cx="1466850" cy="1017016"/>
            </a:xfrm>
            <a:prstGeom prst="rect">
              <a:avLst/>
            </a:prstGeom>
            <a:noFill/>
          </p:spPr>
        </p:pic>
        <p:pic>
          <p:nvPicPr>
            <p:cNvPr id="6" name="Picture 5" descr="Fantasy Cartoon Of A Brown Monster Or Alien Royalty Free Vector Clipart by lineartestpilot"/>
            <p:cNvPicPr>
              <a:picLocks noChangeAspect="1" noChangeArrowheads="1"/>
            </p:cNvPicPr>
            <p:nvPr/>
          </p:nvPicPr>
          <p:blipFill>
            <a:blip r:embed="rId4" cstate="print"/>
            <a:srcRect b="11656"/>
            <a:stretch>
              <a:fillRect/>
            </a:stretch>
          </p:blipFill>
          <p:spPr bwMode="auto">
            <a:xfrm flipH="1">
              <a:off x="5486400" y="4953000"/>
              <a:ext cx="1219200" cy="1170432"/>
            </a:xfrm>
            <a:prstGeom prst="rect">
              <a:avLst/>
            </a:prstGeom>
            <a:noFill/>
          </p:spPr>
        </p:pic>
        <p:pic>
          <p:nvPicPr>
            <p:cNvPr id="7" name="Picture 6" descr="Fantasy Cartoon Of A Brown Monster Or Alien Royalty Free Vector Clipart by lineartestpilot"/>
            <p:cNvPicPr>
              <a:picLocks noChangeAspect="1" noChangeArrowheads="1"/>
            </p:cNvPicPr>
            <p:nvPr/>
          </p:nvPicPr>
          <p:blipFill>
            <a:blip r:embed="rId4" cstate="print"/>
            <a:srcRect b="11656"/>
            <a:stretch>
              <a:fillRect/>
            </a:stretch>
          </p:blipFill>
          <p:spPr bwMode="auto">
            <a:xfrm>
              <a:off x="152400" y="4495800"/>
              <a:ext cx="1984375" cy="1905000"/>
            </a:xfrm>
            <a:prstGeom prst="rect">
              <a:avLst/>
            </a:prstGeom>
            <a:noFill/>
          </p:spPr>
        </p:pic>
        <p:pic>
          <p:nvPicPr>
            <p:cNvPr id="8" name="Picture 2" descr="Cartoon Of A Hairy Beast Monster 6 Royalty Free Vector Clipart by lineartestpilot"/>
            <p:cNvPicPr>
              <a:picLocks noChangeAspect="1" noChangeArrowheads="1"/>
            </p:cNvPicPr>
            <p:nvPr/>
          </p:nvPicPr>
          <p:blipFill>
            <a:blip r:embed="rId3" cstate="print"/>
            <a:srcRect b="15447"/>
            <a:stretch>
              <a:fillRect/>
            </a:stretch>
          </p:blipFill>
          <p:spPr bwMode="auto">
            <a:xfrm flipH="1">
              <a:off x="2209800" y="5105400"/>
              <a:ext cx="2527788" cy="17526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assets.worldwildlife.org/photos/2842/images/story_full_width/shutterstock_12730534.jpg?1352150501"/>
          <p:cNvPicPr>
            <a:picLocks noChangeAspect="1" noChangeArrowheads="1"/>
          </p:cNvPicPr>
          <p:nvPr/>
        </p:nvPicPr>
        <p:blipFill>
          <a:blip r:embed="rId2" cstate="print">
            <a:lum bright="25000" contrast="-15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“Please stop this fighting!”</a:t>
            </a:r>
          </a:p>
          <a:p>
            <a:pPr>
              <a:buNone/>
            </a:pPr>
            <a:r>
              <a:rPr lang="en-US" b="1" dirty="0" smtClean="0"/>
              <a:t>The children said.</a:t>
            </a:r>
          </a:p>
          <a:p>
            <a:pPr>
              <a:buNone/>
            </a:pPr>
            <a:r>
              <a:rPr lang="en-US" b="1" dirty="0" smtClean="0"/>
              <a:t>And at that very moment,</a:t>
            </a:r>
          </a:p>
          <a:p>
            <a:pPr>
              <a:buNone/>
            </a:pPr>
            <a:r>
              <a:rPr lang="en-US" b="1" dirty="0" smtClean="0"/>
              <a:t>The war came to an end.</a:t>
            </a:r>
            <a:endParaRPr lang="en-US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457200" y="4267200"/>
            <a:ext cx="8020050" cy="2362200"/>
            <a:chOff x="152400" y="4495800"/>
            <a:chExt cx="8020050" cy="2362200"/>
          </a:xfrm>
        </p:grpSpPr>
        <p:pic>
          <p:nvPicPr>
            <p:cNvPr id="6" name="Picture 2" descr="Cartoon Of A Hairy Beast Monster 6 Royalty Free Vector Clipart by lineartestpilot"/>
            <p:cNvPicPr>
              <a:picLocks noChangeAspect="1" noChangeArrowheads="1"/>
            </p:cNvPicPr>
            <p:nvPr/>
          </p:nvPicPr>
          <p:blipFill>
            <a:blip r:embed="rId3" cstate="print"/>
            <a:srcRect b="15447"/>
            <a:stretch>
              <a:fillRect/>
            </a:stretch>
          </p:blipFill>
          <p:spPr bwMode="auto">
            <a:xfrm>
              <a:off x="6705600" y="5638800"/>
              <a:ext cx="1466850" cy="1017016"/>
            </a:xfrm>
            <a:prstGeom prst="rect">
              <a:avLst/>
            </a:prstGeom>
            <a:noFill/>
          </p:spPr>
        </p:pic>
        <p:pic>
          <p:nvPicPr>
            <p:cNvPr id="7" name="Picture 6" descr="Fantasy Cartoon Of A Brown Monster Or Alien Royalty Free Vector Clipart by lineartestpilot"/>
            <p:cNvPicPr>
              <a:picLocks noChangeAspect="1" noChangeArrowheads="1"/>
            </p:cNvPicPr>
            <p:nvPr/>
          </p:nvPicPr>
          <p:blipFill>
            <a:blip r:embed="rId4" cstate="print"/>
            <a:srcRect b="11656"/>
            <a:stretch>
              <a:fillRect/>
            </a:stretch>
          </p:blipFill>
          <p:spPr bwMode="auto">
            <a:xfrm flipH="1">
              <a:off x="5486400" y="4953000"/>
              <a:ext cx="1219200" cy="1170432"/>
            </a:xfrm>
            <a:prstGeom prst="rect">
              <a:avLst/>
            </a:prstGeom>
            <a:noFill/>
          </p:spPr>
        </p:pic>
        <p:pic>
          <p:nvPicPr>
            <p:cNvPr id="8" name="Picture 7" descr="Fantasy Cartoon Of A Brown Monster Or Alien Royalty Free Vector Clipart by lineartestpilot"/>
            <p:cNvPicPr>
              <a:picLocks noChangeAspect="1" noChangeArrowheads="1"/>
            </p:cNvPicPr>
            <p:nvPr/>
          </p:nvPicPr>
          <p:blipFill>
            <a:blip r:embed="rId4" cstate="print"/>
            <a:srcRect b="11656"/>
            <a:stretch>
              <a:fillRect/>
            </a:stretch>
          </p:blipFill>
          <p:spPr bwMode="auto">
            <a:xfrm>
              <a:off x="152400" y="4495800"/>
              <a:ext cx="1984375" cy="1905000"/>
            </a:xfrm>
            <a:prstGeom prst="rect">
              <a:avLst/>
            </a:prstGeom>
            <a:noFill/>
          </p:spPr>
        </p:pic>
        <p:pic>
          <p:nvPicPr>
            <p:cNvPr id="9" name="Picture 2" descr="Cartoon Of A Hairy Beast Monster 6 Royalty Free Vector Clipart by lineartestpilot"/>
            <p:cNvPicPr>
              <a:picLocks noChangeAspect="1" noChangeArrowheads="1"/>
            </p:cNvPicPr>
            <p:nvPr/>
          </p:nvPicPr>
          <p:blipFill>
            <a:blip r:embed="rId3" cstate="print"/>
            <a:srcRect b="15447"/>
            <a:stretch>
              <a:fillRect/>
            </a:stretch>
          </p:blipFill>
          <p:spPr bwMode="auto">
            <a:xfrm flipH="1">
              <a:off x="2209800" y="5105400"/>
              <a:ext cx="2527788" cy="1752600"/>
            </a:xfrm>
            <a:prstGeom prst="rect">
              <a:avLst/>
            </a:prstGeom>
            <a:noFill/>
          </p:spPr>
        </p:pic>
      </p:grpSp>
      <p:pic>
        <p:nvPicPr>
          <p:cNvPr id="3074" name="Picture 2" descr="http://www.smiley-faces.org/wallpaper/smiley-face-wallpaper-widescreen-00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10200" y="2819400"/>
            <a:ext cx="2438400" cy="15212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assets.worldwildlife.org/photos/2842/images/story_full_width/shutterstock_12730534.jpg?1352150501"/>
          <p:cNvPicPr>
            <a:picLocks noChangeAspect="1" noChangeArrowheads="1"/>
          </p:cNvPicPr>
          <p:nvPr/>
        </p:nvPicPr>
        <p:blipFill>
          <a:blip r:embed="rId2" cstate="print">
            <a:lum bright="25000" contrast="-15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The Hairs and Bares realized</a:t>
            </a:r>
          </a:p>
          <a:p>
            <a:pPr>
              <a:buNone/>
            </a:pPr>
            <a:r>
              <a:rPr lang="en-US" b="1" dirty="0" smtClean="0"/>
              <a:t>From the children’s care,</a:t>
            </a:r>
          </a:p>
          <a:p>
            <a:pPr>
              <a:buNone/>
            </a:pPr>
            <a:r>
              <a:rPr lang="en-US" b="1" dirty="0" smtClean="0"/>
              <a:t>How silly it was</a:t>
            </a:r>
          </a:p>
          <a:p>
            <a:pPr>
              <a:buNone/>
            </a:pPr>
            <a:r>
              <a:rPr lang="en-US" b="1" dirty="0" smtClean="0"/>
              <a:t>To be fighting over hair.</a:t>
            </a:r>
          </a:p>
        </p:txBody>
      </p:sp>
      <p:pic>
        <p:nvPicPr>
          <p:cNvPr id="5" name="Picture 2" descr="http://t0.gstatic.com/images?q=tbn:ANd9GcQ-9n3C8c5hciA9dlQjuZVMb-3ZSaC1f8OmGCgJ4XIASCiXmxLCkR_kbYQ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4267200"/>
            <a:ext cx="2133600" cy="2258062"/>
          </a:xfrm>
          <a:prstGeom prst="rect">
            <a:avLst/>
          </a:prstGeom>
          <a:noFill/>
        </p:spPr>
      </p:pic>
      <p:pic>
        <p:nvPicPr>
          <p:cNvPr id="2049" name="Picture 1" descr="C:\Documents and Settings\14s3587\Local Settings\Temporary Internet Files\Content.IE5\DJ6PPBO5\MP900433140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4191000"/>
            <a:ext cx="2819400" cy="24139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assets.worldwildlife.org/photos/2842/images/story_full_width/shutterstock_12730534.jpg?1352150501"/>
          <p:cNvPicPr>
            <a:picLocks noChangeAspect="1" noChangeArrowheads="1"/>
          </p:cNvPicPr>
          <p:nvPr/>
        </p:nvPicPr>
        <p:blipFill>
          <a:blip r:embed="rId2" cstate="print">
            <a:lum bright="25000" contrast="-15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From that day on</a:t>
            </a:r>
          </a:p>
          <a:p>
            <a:pPr>
              <a:buNone/>
            </a:pPr>
            <a:r>
              <a:rPr lang="en-US" b="1" dirty="0" smtClean="0"/>
              <a:t>There were no more Hairs or Bares.</a:t>
            </a:r>
          </a:p>
          <a:p>
            <a:pPr>
              <a:buNone/>
            </a:pPr>
            <a:r>
              <a:rPr lang="en-US" b="1" dirty="0" smtClean="0"/>
              <a:t>They became one big group</a:t>
            </a:r>
          </a:p>
          <a:p>
            <a:pPr>
              <a:buNone/>
            </a:pPr>
            <a:r>
              <a:rPr lang="en-US" b="1" dirty="0" smtClean="0"/>
              <a:t>Known as the Pears.</a:t>
            </a:r>
          </a:p>
          <a:p>
            <a:pPr>
              <a:buNone/>
            </a:pPr>
            <a:endParaRPr lang="en-US" b="1" dirty="0" smtClean="0"/>
          </a:p>
        </p:txBody>
      </p:sp>
      <p:pic>
        <p:nvPicPr>
          <p:cNvPr id="5" name="Picture 2" descr="Cartoon Of A Hairy Beast Monster 6 Royalty Free Vector Clipart by lineartestpilot"/>
          <p:cNvPicPr>
            <a:picLocks noChangeAspect="1" noChangeArrowheads="1"/>
          </p:cNvPicPr>
          <p:nvPr/>
        </p:nvPicPr>
        <p:blipFill>
          <a:blip r:embed="rId3" cstate="print"/>
          <a:srcRect b="15447"/>
          <a:stretch>
            <a:fillRect/>
          </a:stretch>
        </p:blipFill>
        <p:spPr bwMode="auto">
          <a:xfrm>
            <a:off x="5334000" y="4279391"/>
            <a:ext cx="2438400" cy="1690625"/>
          </a:xfrm>
          <a:prstGeom prst="rect">
            <a:avLst/>
          </a:prstGeom>
          <a:noFill/>
        </p:spPr>
      </p:pic>
      <p:pic>
        <p:nvPicPr>
          <p:cNvPr id="7" name="Picture 6" descr="Fantasy Cartoon Of A Brown Monster Or Alien Royalty Free Vector Clipart by lineartestpilot"/>
          <p:cNvPicPr>
            <a:picLocks noChangeAspect="1" noChangeArrowheads="1"/>
          </p:cNvPicPr>
          <p:nvPr/>
        </p:nvPicPr>
        <p:blipFill>
          <a:blip r:embed="rId4" cstate="print"/>
          <a:srcRect b="11656"/>
          <a:stretch>
            <a:fillRect/>
          </a:stretch>
        </p:blipFill>
        <p:spPr bwMode="auto">
          <a:xfrm>
            <a:off x="1504950" y="4267200"/>
            <a:ext cx="1847850" cy="1773936"/>
          </a:xfrm>
          <a:prstGeom prst="rect">
            <a:avLst/>
          </a:prstGeom>
          <a:noFill/>
        </p:spPr>
      </p:pic>
      <p:pic>
        <p:nvPicPr>
          <p:cNvPr id="1026" name="Picture 2" descr="http://t0.gstatic.com/images?q=tbn:ANd9GcRcc9z6KTPibYOV4o4HEwemJEdlSpG05LOaDeqMhsF7rTo_rys52BwBvMc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86200" y="4267200"/>
            <a:ext cx="1372140" cy="18252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assets.worldwildlife.org/photos/2842/images/story_full_width/shutterstock_12730534.jpg?1352150501"/>
          <p:cNvPicPr>
            <a:picLocks noChangeAspect="1" noChangeArrowheads="1"/>
          </p:cNvPicPr>
          <p:nvPr/>
        </p:nvPicPr>
        <p:blipFill>
          <a:blip r:embed="rId2" cstate="print">
            <a:lum bright="25000" contrast="-15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In a land far away</a:t>
            </a:r>
          </a:p>
          <a:p>
            <a:pPr>
              <a:buNone/>
            </a:pPr>
            <a:r>
              <a:rPr lang="en-US" b="1" dirty="0" smtClean="0"/>
              <a:t>Where the grass was green and dewy,</a:t>
            </a:r>
          </a:p>
          <a:p>
            <a:pPr>
              <a:buNone/>
            </a:pPr>
            <a:r>
              <a:rPr lang="en-US" b="1" dirty="0" smtClean="0"/>
              <a:t>Was a small, secluded town</a:t>
            </a:r>
          </a:p>
          <a:p>
            <a:pPr>
              <a:buNone/>
            </a:pPr>
            <a:r>
              <a:rPr lang="en-US" b="1" dirty="0" smtClean="0"/>
              <a:t>By the name of </a:t>
            </a:r>
            <a:r>
              <a:rPr lang="en-US" b="1" dirty="0" err="1" smtClean="0"/>
              <a:t>McPhooey</a:t>
            </a:r>
            <a:r>
              <a:rPr lang="en-US" b="1" dirty="0" smtClean="0"/>
              <a:t>.</a:t>
            </a:r>
            <a:endParaRPr lang="en-US" b="1" dirty="0"/>
          </a:p>
        </p:txBody>
      </p:sp>
      <p:pic>
        <p:nvPicPr>
          <p:cNvPr id="16386" name="Picture 2" descr="http://t2.gstatic.com/images?q=tbn:ANd9GcQjelQh5mq1xlSmmhdyuhjqwhmDtCpZP6zrLcQQGa4DhbRQxTJyrA&amp;t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962400"/>
            <a:ext cx="3747581" cy="26289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assets.worldwildlife.org/photos/2842/images/story_full_width/shutterstock_12730534.jpg?1352150501"/>
          <p:cNvPicPr>
            <a:picLocks noChangeAspect="1" noChangeArrowheads="1"/>
          </p:cNvPicPr>
          <p:nvPr/>
        </p:nvPicPr>
        <p:blipFill>
          <a:blip r:embed="rId2" cstate="print">
            <a:lum bright="25000" contrast="-15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In the town of </a:t>
            </a:r>
            <a:r>
              <a:rPr lang="en-US" b="1" dirty="0" err="1" smtClean="0"/>
              <a:t>McPhooey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Lived the Hairs and the Bares.</a:t>
            </a:r>
          </a:p>
          <a:p>
            <a:pPr>
              <a:buNone/>
            </a:pPr>
            <a:r>
              <a:rPr lang="en-US" b="1" dirty="0" smtClean="0"/>
              <a:t>Their story is quite complicated;</a:t>
            </a:r>
          </a:p>
          <a:p>
            <a:pPr>
              <a:buNone/>
            </a:pPr>
            <a:r>
              <a:rPr lang="en-US" b="1" dirty="0" smtClean="0"/>
              <a:t>Proceed if you dares.</a:t>
            </a:r>
            <a:endParaRPr lang="en-US" b="1" dirty="0"/>
          </a:p>
        </p:txBody>
      </p:sp>
      <p:pic>
        <p:nvPicPr>
          <p:cNvPr id="5" name="Picture 2" descr="Cartoon Of A Hairy Beast Monster 6 Royalty Free Vector Clipart by lineartestpilot"/>
          <p:cNvPicPr>
            <a:picLocks noChangeAspect="1" noChangeArrowheads="1"/>
          </p:cNvPicPr>
          <p:nvPr/>
        </p:nvPicPr>
        <p:blipFill>
          <a:blip r:embed="rId3" cstate="print"/>
          <a:srcRect b="15447"/>
          <a:stretch>
            <a:fillRect/>
          </a:stretch>
        </p:blipFill>
        <p:spPr bwMode="auto">
          <a:xfrm rot="21384283">
            <a:off x="5394098" y="3746414"/>
            <a:ext cx="2895600" cy="2007616"/>
          </a:xfrm>
          <a:prstGeom prst="rect">
            <a:avLst/>
          </a:prstGeom>
          <a:noFill/>
        </p:spPr>
      </p:pic>
      <p:pic>
        <p:nvPicPr>
          <p:cNvPr id="6" name="Picture 4" descr="Fantasy Cartoon Of A Brown Monster Or Alien Royalty Free Vector Clipart by lineartestpilot"/>
          <p:cNvPicPr>
            <a:picLocks noChangeAspect="1" noChangeArrowheads="1"/>
          </p:cNvPicPr>
          <p:nvPr/>
        </p:nvPicPr>
        <p:blipFill>
          <a:blip r:embed="rId4" cstate="print"/>
          <a:srcRect b="11656"/>
          <a:stretch>
            <a:fillRect/>
          </a:stretch>
        </p:blipFill>
        <p:spPr bwMode="auto">
          <a:xfrm rot="21284883">
            <a:off x="1076678" y="4433417"/>
            <a:ext cx="2057400" cy="1975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assets.worldwildlife.org/photos/2842/images/story_full_width/shutterstock_12730534.jpg?1352150501"/>
          <p:cNvPicPr>
            <a:picLocks noChangeAspect="1" noChangeArrowheads="1"/>
          </p:cNvPicPr>
          <p:nvPr/>
        </p:nvPicPr>
        <p:blipFill>
          <a:blip r:embed="rId2" cstate="print">
            <a:lum bright="25000" contrast="-15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The Hairs despised the Bares</a:t>
            </a:r>
          </a:p>
          <a:p>
            <a:pPr>
              <a:buNone/>
            </a:pPr>
            <a:r>
              <a:rPr lang="en-US" b="1" dirty="0" smtClean="0"/>
              <a:t>Because they had no hairs</a:t>
            </a:r>
          </a:p>
          <a:p>
            <a:pPr>
              <a:buNone/>
            </a:pPr>
            <a:r>
              <a:rPr lang="en-US" b="1" dirty="0" smtClean="0"/>
              <a:t>And the Bares despised the Hairs</a:t>
            </a:r>
          </a:p>
          <a:p>
            <a:pPr>
              <a:buNone/>
            </a:pPr>
            <a:r>
              <a:rPr lang="en-US" b="1" dirty="0" smtClean="0"/>
              <a:t>Because they were not bares.</a:t>
            </a:r>
            <a:endParaRPr lang="en-US" b="1" dirty="0"/>
          </a:p>
        </p:txBody>
      </p:sp>
      <p:pic>
        <p:nvPicPr>
          <p:cNvPr id="5" name="Picture 4" descr="Fantasy Cartoon Of A Brown Monster Or Alien Royalty Free Vector Clipart by lineartestpilot"/>
          <p:cNvPicPr>
            <a:picLocks noChangeAspect="1" noChangeArrowheads="1"/>
          </p:cNvPicPr>
          <p:nvPr/>
        </p:nvPicPr>
        <p:blipFill>
          <a:blip r:embed="rId3" cstate="print"/>
          <a:srcRect b="11656"/>
          <a:stretch>
            <a:fillRect/>
          </a:stretch>
        </p:blipFill>
        <p:spPr bwMode="auto">
          <a:xfrm>
            <a:off x="6629400" y="4495800"/>
            <a:ext cx="2057400" cy="1975104"/>
          </a:xfrm>
          <a:prstGeom prst="rect">
            <a:avLst/>
          </a:prstGeom>
          <a:noFill/>
        </p:spPr>
      </p:pic>
      <p:pic>
        <p:nvPicPr>
          <p:cNvPr id="6" name="Picture 2" descr="Cartoon Of A Hairy Beast Monster 6 Royalty Free Vector Clipart by lineartestpilot"/>
          <p:cNvPicPr>
            <a:picLocks noChangeAspect="1" noChangeArrowheads="1"/>
          </p:cNvPicPr>
          <p:nvPr/>
        </p:nvPicPr>
        <p:blipFill>
          <a:blip r:embed="rId4" cstate="print"/>
          <a:srcRect b="15447"/>
          <a:stretch>
            <a:fillRect/>
          </a:stretch>
        </p:blipFill>
        <p:spPr bwMode="auto">
          <a:xfrm>
            <a:off x="228600" y="4419600"/>
            <a:ext cx="2895600" cy="2007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assets.worldwildlife.org/photos/2842/images/story_full_width/shutterstock_12730534.jpg?1352150501"/>
          <p:cNvPicPr>
            <a:picLocks noChangeAspect="1" noChangeArrowheads="1"/>
          </p:cNvPicPr>
          <p:nvPr/>
        </p:nvPicPr>
        <p:blipFill>
          <a:blip r:embed="rId2" cstate="print">
            <a:lum bright="25000" contrast="-15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The town of </a:t>
            </a:r>
            <a:r>
              <a:rPr lang="en-US" b="1" dirty="0" err="1" smtClean="0"/>
              <a:t>McPhooey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Was divided into </a:t>
            </a:r>
            <a:r>
              <a:rPr lang="en-US" b="1" dirty="0" err="1" smtClean="0"/>
              <a:t>twooey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To keep the Bares and Hairs apart</a:t>
            </a:r>
          </a:p>
          <a:p>
            <a:pPr>
              <a:buNone/>
            </a:pPr>
            <a:r>
              <a:rPr lang="en-US" b="1" dirty="0" smtClean="0"/>
              <a:t>Because they had hate deep in their hearts.</a:t>
            </a:r>
            <a:endParaRPr lang="en-US" b="1" dirty="0"/>
          </a:p>
        </p:txBody>
      </p:sp>
      <p:pic>
        <p:nvPicPr>
          <p:cNvPr id="3073" name="Picture 1" descr="C:\Documents and Settings\14s2206\Local Settings\Temporary Internet Files\Content.IE5\DJ6PPBO5\MC90034871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191000"/>
            <a:ext cx="2133600" cy="2321463"/>
          </a:xfrm>
          <a:prstGeom prst="rect">
            <a:avLst/>
          </a:prstGeom>
          <a:noFill/>
        </p:spPr>
      </p:pic>
      <p:pic>
        <p:nvPicPr>
          <p:cNvPr id="6" name="Picture 1" descr="C:\Documents and Settings\14s2206\Local Settings\Temporary Internet Files\Content.IE5\DJ6PPBO5\MC90034871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990600" y="4191000"/>
            <a:ext cx="2133600" cy="2321463"/>
          </a:xfrm>
          <a:prstGeom prst="rect">
            <a:avLst/>
          </a:prstGeom>
          <a:noFill/>
        </p:spPr>
      </p:pic>
      <p:cxnSp>
        <p:nvCxnSpPr>
          <p:cNvPr id="8" name="Straight Connector 7"/>
          <p:cNvCxnSpPr/>
          <p:nvPr/>
        </p:nvCxnSpPr>
        <p:spPr>
          <a:xfrm>
            <a:off x="4419600" y="3931920"/>
            <a:ext cx="0" cy="2926080"/>
          </a:xfrm>
          <a:prstGeom prst="line">
            <a:avLst/>
          </a:prstGeom>
          <a:ln w="1270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assets.worldwildlife.org/photos/2842/images/story_full_width/shutterstock_12730534.jpg?1352150501"/>
          <p:cNvPicPr>
            <a:picLocks noChangeAspect="1" noChangeArrowheads="1"/>
          </p:cNvPicPr>
          <p:nvPr/>
        </p:nvPicPr>
        <p:blipFill>
          <a:blip r:embed="rId2" cstate="print">
            <a:lum bright="25000" contrast="-15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The Hair’s shedding season began</a:t>
            </a:r>
          </a:p>
          <a:p>
            <a:pPr>
              <a:buNone/>
            </a:pPr>
            <a:r>
              <a:rPr lang="en-US" b="1" dirty="0" smtClean="0"/>
              <a:t>In late spring of every year.</a:t>
            </a:r>
          </a:p>
          <a:p>
            <a:pPr>
              <a:buNone/>
            </a:pPr>
            <a:r>
              <a:rPr lang="en-US" b="1" dirty="0" smtClean="0"/>
              <a:t>The Bares did not like it;</a:t>
            </a:r>
          </a:p>
          <a:p>
            <a:pPr>
              <a:buNone/>
            </a:pPr>
            <a:r>
              <a:rPr lang="en-US" b="1" dirty="0" smtClean="0"/>
              <a:t>Their disgust was clear.</a:t>
            </a:r>
            <a:endParaRPr lang="en-US" b="1" dirty="0"/>
          </a:p>
        </p:txBody>
      </p:sp>
      <p:pic>
        <p:nvPicPr>
          <p:cNvPr id="5" name="Picture 2" descr="Cartoon Of A Hairy Beast Monster 6 Royalty Free Vector Clipart by lineartestpilot"/>
          <p:cNvPicPr>
            <a:picLocks noChangeAspect="1" noChangeArrowheads="1"/>
          </p:cNvPicPr>
          <p:nvPr/>
        </p:nvPicPr>
        <p:blipFill>
          <a:blip r:embed="rId3" cstate="print"/>
          <a:srcRect b="15447"/>
          <a:stretch>
            <a:fillRect/>
          </a:stretch>
        </p:blipFill>
        <p:spPr bwMode="auto">
          <a:xfrm>
            <a:off x="5105400" y="3505200"/>
            <a:ext cx="2895600" cy="2007616"/>
          </a:xfrm>
          <a:prstGeom prst="rect">
            <a:avLst/>
          </a:prstGeom>
          <a:noFill/>
        </p:spPr>
      </p:pic>
      <p:cxnSp>
        <p:nvCxnSpPr>
          <p:cNvPr id="7" name="Straight Connector 6"/>
          <p:cNvCxnSpPr/>
          <p:nvPr/>
        </p:nvCxnSpPr>
        <p:spPr>
          <a:xfrm>
            <a:off x="7162800" y="3810000"/>
            <a:ext cx="1524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20000" y="4191000"/>
            <a:ext cx="1524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638800" y="3657600"/>
            <a:ext cx="1524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34000" y="4572000"/>
            <a:ext cx="1524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781800" y="3962400"/>
            <a:ext cx="1524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096000" y="4800600"/>
            <a:ext cx="1524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400800" y="3886200"/>
            <a:ext cx="1524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239000" y="4724400"/>
            <a:ext cx="1524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15000" y="4648200"/>
            <a:ext cx="1524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86600" y="4495800"/>
            <a:ext cx="1524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705600" y="4724400"/>
            <a:ext cx="1524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553200" y="4267200"/>
            <a:ext cx="1524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096000" y="4419600"/>
            <a:ext cx="1524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assets.worldwildlife.org/photos/2842/images/story_full_width/shutterstock_12730534.jpg?1352150501"/>
          <p:cNvPicPr>
            <a:picLocks noChangeAspect="1" noChangeArrowheads="1"/>
          </p:cNvPicPr>
          <p:nvPr/>
        </p:nvPicPr>
        <p:blipFill>
          <a:blip r:embed="rId2" cstate="print">
            <a:lum bright="25000" contrast="-15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The Bares kept fretting</a:t>
            </a:r>
          </a:p>
          <a:p>
            <a:pPr>
              <a:buNone/>
            </a:pPr>
            <a:r>
              <a:rPr lang="en-US" b="1" dirty="0" smtClean="0"/>
              <a:t>Because The Hairs kept shedding.</a:t>
            </a:r>
          </a:p>
          <a:p>
            <a:pPr>
              <a:buNone/>
            </a:pPr>
            <a:r>
              <a:rPr lang="en-US" b="1" dirty="0" smtClean="0"/>
              <a:t>All over town</a:t>
            </a:r>
          </a:p>
          <a:p>
            <a:pPr>
              <a:buNone/>
            </a:pPr>
            <a:r>
              <a:rPr lang="en-US" b="1" dirty="0" smtClean="0"/>
              <a:t>Hair fell to the ground.</a:t>
            </a:r>
            <a:endParaRPr lang="en-US" b="1" dirty="0"/>
          </a:p>
        </p:txBody>
      </p:sp>
      <p:pic>
        <p:nvPicPr>
          <p:cNvPr id="11266" name="Picture 2" descr="http://t0.gstatic.com/images?q=tbn:ANd9GcQ-9n3C8c5hciA9dlQjuZVMb-3ZSaC1f8OmGCgJ4XIASCiXmxLCkR_kbYQ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3962400"/>
            <a:ext cx="2133600" cy="2258062"/>
          </a:xfrm>
          <a:prstGeom prst="rect">
            <a:avLst/>
          </a:prstGeom>
          <a:noFill/>
        </p:spPr>
      </p:pic>
      <p:pic>
        <p:nvPicPr>
          <p:cNvPr id="6" name="Picture 5" descr="Fantasy Cartoon Of A Brown Monster Or Alien Royalty Free Vector Clipart by lineartestpilot"/>
          <p:cNvPicPr>
            <a:picLocks noChangeAspect="1" noChangeArrowheads="1"/>
          </p:cNvPicPr>
          <p:nvPr/>
        </p:nvPicPr>
        <p:blipFill>
          <a:blip r:embed="rId5" cstate="print"/>
          <a:srcRect b="11656"/>
          <a:stretch>
            <a:fillRect/>
          </a:stretch>
        </p:blipFill>
        <p:spPr bwMode="auto">
          <a:xfrm>
            <a:off x="1143000" y="4343400"/>
            <a:ext cx="2057400" cy="1975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assets.worldwildlife.org/photos/2842/images/story_full_width/shutterstock_12730534.jpg?1352150501"/>
          <p:cNvPicPr>
            <a:picLocks noChangeAspect="1" noChangeArrowheads="1"/>
          </p:cNvPicPr>
          <p:nvPr/>
        </p:nvPicPr>
        <p:blipFill>
          <a:blip r:embed="rId2" cstate="print">
            <a:lum bright="25000" contrast="-15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The Bares, in a rage,</a:t>
            </a:r>
          </a:p>
          <a:p>
            <a:pPr>
              <a:buNone/>
            </a:pPr>
            <a:r>
              <a:rPr lang="en-US" b="1" dirty="0" smtClean="0"/>
              <a:t>Ran to the Hairs and said,</a:t>
            </a:r>
          </a:p>
          <a:p>
            <a:pPr>
              <a:buNone/>
            </a:pPr>
            <a:r>
              <a:rPr lang="en-US" b="1" dirty="0" smtClean="0"/>
              <a:t>“You bloodsucking mashers,</a:t>
            </a:r>
          </a:p>
          <a:p>
            <a:pPr>
              <a:buNone/>
            </a:pPr>
            <a:r>
              <a:rPr lang="en-US" b="1" dirty="0" smtClean="0"/>
              <a:t>What’s wrong with your head?!”</a:t>
            </a:r>
            <a:endParaRPr lang="en-US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3276600" y="4343400"/>
            <a:ext cx="2057400" cy="1975104"/>
            <a:chOff x="3276600" y="4343400"/>
            <a:chExt cx="2057400" cy="1975104"/>
          </a:xfrm>
        </p:grpSpPr>
        <p:pic>
          <p:nvPicPr>
            <p:cNvPr id="5" name="Picture 4" descr="Fantasy Cartoon Of A Brown Monster Or Alien Royalty Free Vector Clipart by lineartestpilot"/>
            <p:cNvPicPr>
              <a:picLocks noChangeAspect="1" noChangeArrowheads="1"/>
            </p:cNvPicPr>
            <p:nvPr/>
          </p:nvPicPr>
          <p:blipFill>
            <a:blip r:embed="rId3" cstate="print"/>
            <a:srcRect b="11656"/>
            <a:stretch>
              <a:fillRect/>
            </a:stretch>
          </p:blipFill>
          <p:spPr bwMode="auto">
            <a:xfrm>
              <a:off x="3276600" y="4343400"/>
              <a:ext cx="2057400" cy="1975104"/>
            </a:xfrm>
            <a:prstGeom prst="rect">
              <a:avLst/>
            </a:prstGeom>
            <a:noFill/>
          </p:spPr>
        </p:pic>
        <p:grpSp>
          <p:nvGrpSpPr>
            <p:cNvPr id="12" name="Group 11"/>
            <p:cNvGrpSpPr/>
            <p:nvPr/>
          </p:nvGrpSpPr>
          <p:grpSpPr>
            <a:xfrm>
              <a:off x="4419600" y="4800600"/>
              <a:ext cx="762000" cy="533400"/>
              <a:chOff x="4419600" y="4800600"/>
              <a:chExt cx="762000" cy="533400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4419600" y="4953000"/>
                <a:ext cx="533400" cy="38100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flipV="1">
                <a:off x="4953000" y="4800600"/>
                <a:ext cx="228600" cy="53340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assets.worldwildlife.org/photos/2842/images/story_full_width/shutterstock_12730534.jpg?1352150501"/>
          <p:cNvPicPr>
            <a:picLocks noChangeAspect="1" noChangeArrowheads="1"/>
          </p:cNvPicPr>
          <p:nvPr/>
        </p:nvPicPr>
        <p:blipFill>
          <a:blip r:embed="rId2" cstate="print">
            <a:lum bright="25000" contrast="-15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“Your hair is all over,</a:t>
            </a:r>
          </a:p>
          <a:p>
            <a:pPr>
              <a:buNone/>
            </a:pPr>
            <a:r>
              <a:rPr lang="en-US" b="1" dirty="0" smtClean="0"/>
              <a:t>In our gardens and houses!</a:t>
            </a:r>
          </a:p>
          <a:p>
            <a:pPr>
              <a:buNone/>
            </a:pPr>
            <a:r>
              <a:rPr lang="en-US" b="1" dirty="0" smtClean="0"/>
              <a:t>In our food and our water,</a:t>
            </a:r>
          </a:p>
          <a:p>
            <a:pPr>
              <a:buNone/>
            </a:pPr>
            <a:r>
              <a:rPr lang="en-US" b="1" dirty="0" smtClean="0"/>
              <a:t>And our pretty new blouses!”</a:t>
            </a:r>
          </a:p>
        </p:txBody>
      </p:sp>
      <p:pic>
        <p:nvPicPr>
          <p:cNvPr id="9218" name="Picture 2" descr="http://t2.gstatic.com/images?q=tbn:ANd9GcRZhZnpDkmqNwwELSkLRUr1V5E3x2jKNI4rydO1G_69mOz2DAbHGjII1GIy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4419600"/>
            <a:ext cx="3986742" cy="21582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382</Words>
  <Application>Microsoft Office PowerPoint</Application>
  <PresentationFormat>On-screen Show (4:3)</PresentationFormat>
  <Paragraphs>66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The Hairs and The Bares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Northern Tioga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Hairs and The Bares</dc:title>
  <dc:creator>14s3587</dc:creator>
  <cp:lastModifiedBy>14s2206</cp:lastModifiedBy>
  <cp:revision>28</cp:revision>
  <dcterms:created xsi:type="dcterms:W3CDTF">2013-01-07T16:55:43Z</dcterms:created>
  <dcterms:modified xsi:type="dcterms:W3CDTF">2013-01-14T16:10:57Z</dcterms:modified>
</cp:coreProperties>
</file>