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2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3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9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5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6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9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5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5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4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2C845-CFDB-414F-916B-BB00B20161D0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C9CCE-027C-4DA4-B037-FB362E28B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95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Korean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6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812800" indent="-812800" eaLnBrk="1" hangingPunct="1">
              <a:lnSpc>
                <a:spcPct val="80000"/>
              </a:lnSpc>
              <a:defRPr/>
            </a:pPr>
            <a:r>
              <a:rPr lang="en-US" sz="2400" b="1" dirty="0" smtClean="0"/>
              <a:t>The Korean War</a:t>
            </a:r>
          </a:p>
          <a:p>
            <a:pPr marL="1168400" lvl="1" indent="-711200" eaLnBrk="1" hangingPunct="1">
              <a:lnSpc>
                <a:spcPct val="80000"/>
              </a:lnSpc>
              <a:defRPr/>
            </a:pPr>
            <a:endParaRPr lang="en-US" sz="2000" b="1" dirty="0" smtClean="0"/>
          </a:p>
          <a:p>
            <a:pPr marL="1168400" lvl="1" indent="-711200" eaLnBrk="1" hangingPunct="1">
              <a:lnSpc>
                <a:spcPct val="80000"/>
              </a:lnSpc>
              <a:defRPr/>
            </a:pPr>
            <a:r>
              <a:rPr lang="en-US" sz="2000" b="1" dirty="0" smtClean="0"/>
              <a:t>At the conclusion of World War II </a:t>
            </a:r>
            <a:r>
              <a:rPr lang="en-US" sz="2000" b="1" dirty="0"/>
              <a:t>i</a:t>
            </a:r>
            <a:r>
              <a:rPr lang="en-US" sz="2000" b="1" dirty="0" smtClean="0"/>
              <a:t>n </a:t>
            </a:r>
            <a:r>
              <a:rPr lang="en-US" sz="2000" b="1" dirty="0" smtClean="0"/>
              <a:t>1945 </a:t>
            </a:r>
            <a:r>
              <a:rPr lang="en-US" sz="2000" b="1" dirty="0" smtClean="0"/>
              <a:t>the </a:t>
            </a:r>
            <a:r>
              <a:rPr lang="en-US" sz="2000" b="1" dirty="0" smtClean="0"/>
              <a:t>Allies agreed to divide Korea temporarily into a Soviet-occupied northern zone and an American-occupied southern zone.</a:t>
            </a:r>
          </a:p>
          <a:p>
            <a:pPr marL="1168400" lvl="1" indent="-711200" eaLnBrk="1" hangingPunct="1">
              <a:lnSpc>
                <a:spcPct val="80000"/>
              </a:lnSpc>
              <a:defRPr/>
            </a:pPr>
            <a:endParaRPr lang="en-US" sz="2000" b="1" dirty="0" smtClean="0"/>
          </a:p>
          <a:p>
            <a:pPr marL="1168400" lvl="1" indent="-711200" eaLnBrk="1" hangingPunct="1">
              <a:lnSpc>
                <a:spcPct val="80000"/>
              </a:lnSpc>
              <a:defRPr/>
            </a:pPr>
            <a:r>
              <a:rPr lang="en-US" sz="2000" b="1" dirty="0" smtClean="0"/>
              <a:t>Soon after 1945 a pro-American government was formed in S. Korea and a Communist regime was formed in N. Korea.</a:t>
            </a:r>
          </a:p>
          <a:p>
            <a:pPr marL="1168400" lvl="1" indent="-711200" eaLnBrk="1" hangingPunct="1">
              <a:lnSpc>
                <a:spcPct val="80000"/>
              </a:lnSpc>
              <a:defRPr/>
            </a:pPr>
            <a:endParaRPr lang="en-US" sz="2000" b="1" dirty="0" smtClean="0"/>
          </a:p>
          <a:p>
            <a:pPr marL="1168400" lvl="1" indent="-711200" eaLnBrk="1" hangingPunct="1">
              <a:lnSpc>
                <a:spcPct val="80000"/>
              </a:lnSpc>
              <a:defRPr/>
            </a:pPr>
            <a:r>
              <a:rPr lang="en-US" sz="2000" b="1" dirty="0" smtClean="0"/>
              <a:t>Occupying forces withdrew from both zones in 1948 and 1949.</a:t>
            </a:r>
          </a:p>
          <a:p>
            <a:pPr marL="1168400" lvl="1" indent="-711200" eaLnBrk="1" hangingPunct="1">
              <a:lnSpc>
                <a:spcPct val="80000"/>
              </a:lnSpc>
              <a:defRPr/>
            </a:pPr>
            <a:endParaRPr lang="en-US" sz="2000" b="1" dirty="0" smtClean="0"/>
          </a:p>
          <a:p>
            <a:pPr marL="1168400" lvl="1" indent="-711200" eaLnBrk="1" hangingPunct="1">
              <a:lnSpc>
                <a:spcPct val="80000"/>
              </a:lnSpc>
              <a:defRPr/>
            </a:pPr>
            <a:r>
              <a:rPr lang="en-US" sz="2000" b="1" dirty="0" smtClean="0"/>
              <a:t>In June 1950, the Korean War broke out when North Korean troops streamed across the 38th parallel which divided North and South Korea.</a:t>
            </a:r>
          </a:p>
          <a:p>
            <a:pPr marL="1168400" lvl="1" indent="-711200" eaLnBrk="1" hangingPunct="1">
              <a:lnSpc>
                <a:spcPct val="80000"/>
              </a:lnSpc>
              <a:defRPr/>
            </a:pPr>
            <a:endParaRPr lang="en-US" sz="2000" b="1" dirty="0" smtClean="0"/>
          </a:p>
          <a:p>
            <a:pPr marL="1168400" lvl="1" indent="-711200" eaLnBrk="1" hangingPunct="1">
              <a:lnSpc>
                <a:spcPct val="80000"/>
              </a:lnSpc>
              <a:defRPr/>
            </a:pPr>
            <a:r>
              <a:rPr lang="en-US" sz="2000" b="1" dirty="0" smtClean="0"/>
              <a:t>The United Nations would act by creating a force that would help protect S. Korea.</a:t>
            </a:r>
          </a:p>
        </p:txBody>
      </p:sp>
    </p:spTree>
    <p:extLst>
      <p:ext uri="{BB962C8B-B14F-4D97-AF65-F5344CB8AC3E}">
        <p14:creationId xmlns:p14="http://schemas.microsoft.com/office/powerpoint/2010/main" val="7542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Divided Korea</a:t>
            </a:r>
            <a:endParaRPr lang="en-US" b="1" u="sng" dirty="0"/>
          </a:p>
          <a:p>
            <a:pPr marL="0" indent="0" algn="ctr">
              <a:buNone/>
            </a:pPr>
            <a:endParaRPr lang="en-US" b="1" u="sng" dirty="0" smtClean="0"/>
          </a:p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8" y="1671638"/>
            <a:ext cx="2409825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10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 sz="2000" b="1" dirty="0" smtClean="0"/>
              <a:t>General Douglas MacArthur would be chosen to lead the United Nations force in Korea.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 sz="2000" b="1" dirty="0" smtClean="0"/>
              <a:t>A stalemate would eventually develop in Korea with the Chinese becoming involved in the conflict.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 sz="2000" b="1" dirty="0" smtClean="0"/>
              <a:t>General MacArthur would eventually be fired for insubordination because of criticism toward Truman’s Korean policies.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 sz="2000" b="1" dirty="0" smtClean="0"/>
              <a:t>A truce would be signed in 1953 leaving Korea divided at the 38th parallel.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 sz="2000" b="1" dirty="0" smtClean="0"/>
              <a:t>The end result of the war confused many Americans since Communism still existed on the Korean </a:t>
            </a:r>
            <a:r>
              <a:rPr lang="en-US" sz="2000" b="1" dirty="0" smtClean="0"/>
              <a:t>peninsula.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211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PARTICIPANTS IN THE KOREAN WAR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United Nations</a:t>
            </a:r>
            <a:r>
              <a:rPr lang="en-US" dirty="0" smtClean="0"/>
              <a:t>:  Republic of Korea, Australia, Belgium, Canada, Colombia, Ethiopia, France, Greece, Luxembourg, Netherlands, New Zealand, Philippines, South Africa, Thailand, Turkey, United Kingdom, United States, Japan</a:t>
            </a:r>
          </a:p>
          <a:p>
            <a:endParaRPr lang="en-US" dirty="0"/>
          </a:p>
          <a:p>
            <a:r>
              <a:rPr lang="en-US" u="sng" dirty="0" smtClean="0"/>
              <a:t>North Korea</a:t>
            </a:r>
            <a:r>
              <a:rPr lang="en-US" dirty="0" smtClean="0"/>
              <a:t>: Democratic People’s Republic of Korea, People’s Republic of China, Soviet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56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256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Korean War</vt:lpstr>
      <vt:lpstr>PowerPoint Presentation</vt:lpstr>
      <vt:lpstr>PowerPoint Presentation</vt:lpstr>
      <vt:lpstr>PowerPoint Presentation</vt:lpstr>
      <vt:lpstr>PARTICIPANTS IN THE KOREAN WAR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Korean War</dc:title>
  <dc:creator>Larry Templeton (Teacher - HS Social Studies)</dc:creator>
  <cp:lastModifiedBy>Larry Templeton (Teacher - HS Social Studies)</cp:lastModifiedBy>
  <cp:revision>3</cp:revision>
  <dcterms:created xsi:type="dcterms:W3CDTF">2011-02-11T15:32:07Z</dcterms:created>
  <dcterms:modified xsi:type="dcterms:W3CDTF">2011-02-11T15:49:57Z</dcterms:modified>
</cp:coreProperties>
</file>