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B65341-FF57-40DD-B32A-3384608C5C19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E2E171-8897-41BB-AC1B-4006D3E16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America First</a:t>
            </a:r>
          </a:p>
          <a:p>
            <a:pPr>
              <a:spcBef>
                <a:spcPct val="0"/>
              </a:spcBef>
            </a:pPr>
            <a:r>
              <a:rPr lang="en-US" smtClean="0"/>
              <a:t>Dr. Seuss</a:t>
            </a:r>
          </a:p>
          <a:p>
            <a:pPr>
              <a:spcBef>
                <a:spcPct val="0"/>
              </a:spcBef>
            </a:pPr>
            <a:r>
              <a:rPr lang="en-US" smtClean="0"/>
              <a:t>PM October 1, 1941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4FC543-238F-4BC9-81CB-227354FA2B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What have you done today to help save our country from them?</a:t>
            </a:r>
          </a:p>
          <a:p>
            <a:pPr>
              <a:spcBef>
                <a:spcPct val="0"/>
              </a:spcBef>
            </a:pPr>
            <a:r>
              <a:rPr lang="en-US" smtClean="0"/>
              <a:t>Dr. Seuss</a:t>
            </a:r>
          </a:p>
          <a:p>
            <a:pPr>
              <a:spcBef>
                <a:spcPct val="0"/>
              </a:spcBef>
            </a:pPr>
            <a:r>
              <a:rPr lang="en-US" smtClean="0"/>
              <a:t>PM-March 5, 1942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B2D4BE-8E62-47DF-8DE3-4AEF47B1E3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Pay your Income Tax Here</a:t>
            </a:r>
          </a:p>
          <a:p>
            <a:pPr>
              <a:spcBef>
                <a:spcPct val="0"/>
              </a:spcBef>
            </a:pPr>
            <a:r>
              <a:rPr lang="en-US" smtClean="0"/>
              <a:t>Dr. Seuss</a:t>
            </a:r>
          </a:p>
          <a:p>
            <a:pPr>
              <a:spcBef>
                <a:spcPct val="0"/>
              </a:spcBef>
            </a:pPr>
            <a:r>
              <a:rPr lang="en-US" smtClean="0"/>
              <a:t>PM May 27, 1942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406F46-314C-4710-B70A-2A00DD930E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What this country needs is a good mental insecticide.</a:t>
            </a:r>
          </a:p>
          <a:p>
            <a:pPr>
              <a:spcBef>
                <a:spcPct val="0"/>
              </a:spcBef>
            </a:pPr>
            <a:r>
              <a:rPr lang="en-US" smtClean="0"/>
              <a:t>Dr. Seuss</a:t>
            </a:r>
          </a:p>
          <a:p>
            <a:pPr>
              <a:spcBef>
                <a:spcPct val="0"/>
              </a:spcBef>
            </a:pPr>
            <a:r>
              <a:rPr lang="en-US" smtClean="0"/>
              <a:t>PM-June 11, 1942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3BDD7A-4BC7-4972-BAC1-446BCA3069C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Listen, maestro…if you want to get real harmony, use the black keys as well as the white!</a:t>
            </a:r>
          </a:p>
          <a:p>
            <a:pPr>
              <a:spcBef>
                <a:spcPct val="0"/>
              </a:spcBef>
            </a:pPr>
            <a:r>
              <a:rPr lang="en-US" smtClean="0"/>
              <a:t>Dr. Seuss</a:t>
            </a:r>
          </a:p>
          <a:p>
            <a:pPr>
              <a:spcBef>
                <a:spcPct val="0"/>
              </a:spcBef>
            </a:pPr>
            <a:r>
              <a:rPr lang="en-US" smtClean="0"/>
              <a:t>PM-June 29, 1942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863F48-8186-430C-B6EA-2F1D55D059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40E3BB-1041-43BC-9DE2-8B880EF4AC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0923-0955-4BEF-9A48-82DB8AEA8B5B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034D-83B7-4D3E-8B93-63CEC75A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23DEA-4F36-4D8B-A34A-5FE55B45CBDB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43FF-1568-4F50-919F-70BBF11B9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61066-6D09-4234-9CA1-9C563795EE74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8ABD-E140-4CB2-A19C-9D3D58732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8033-3334-4D42-921B-33A55EECD1DC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4F06-B074-417A-96A8-4737B4572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F37B-D8B0-4092-8AED-5FB7D799264E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50CC6-0786-4D2F-9BEF-261932FAA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0F69-5819-4410-B5A0-CEA8F05A2000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E1A0-8DEC-4E5B-8FCC-F998FA4FD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72951-87E2-4612-84A3-96C549B43783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155D-AD88-486A-B5EE-D77178B77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5E9E0-F778-4872-8320-A510380605F8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D7CF-46AD-4E25-8095-4C9F1A72C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7BE1-CF86-4D5A-B4AC-34C1FA3F6899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A701-1E3C-4CAB-86DA-C04FFDCED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46D-E941-4AF5-8853-A59AAF59C975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F21D5-2AB9-47F1-A6C6-DA8A181AC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93882-8FBD-49BC-A7DE-621511EEB796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DF5B0-BB89-4D67-96D3-13111DFD5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8F1D7D-62A4-4AC2-8BA0-E412FB0C7B33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381B76-F6E4-40EF-A5E8-36DD290A6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1" r:id="rId2"/>
    <p:sldLayoutId id="2147483828" r:id="rId3"/>
    <p:sldLayoutId id="2147483822" r:id="rId4"/>
    <p:sldLayoutId id="2147483829" r:id="rId5"/>
    <p:sldLayoutId id="2147483823" r:id="rId6"/>
    <p:sldLayoutId id="2147483824" r:id="rId7"/>
    <p:sldLayoutId id="2147483830" r:id="rId8"/>
    <p:sldLayoutId id="2147483831" r:id="rId9"/>
    <p:sldLayoutId id="2147483825" r:id="rId10"/>
    <p:sldLayoutId id="21474838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171" name="Content Placeholder 3" descr="Wolf+Hitl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33600" y="228600"/>
            <a:ext cx="4649788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3336925"/>
            <a:ext cx="6480175" cy="2301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8196" name="Picture 3" descr="Hitler+Jap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33400"/>
            <a:ext cx="686911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19" name="Content Placeholder 3" descr="Income Tax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381000"/>
            <a:ext cx="701675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3" name="Content Placeholder 3" descr="Racis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381000"/>
            <a:ext cx="7243763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</a:t>
            </a:r>
            <a:endParaRPr lang="en-US" dirty="0" smtClean="0"/>
          </a:p>
        </p:txBody>
      </p:sp>
      <p:pic>
        <p:nvPicPr>
          <p:cNvPr id="11267" name="Content Placeholder 3" descr="Racism-pian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04800"/>
            <a:ext cx="7394575" cy="5984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Cartoons by Theodor Seuss Geisel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PM newspaper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1941-1942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Dr. Seuss Goes To War:  The Editorial Cartoons of Theodor Seuss Geisel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Richard H. </a:t>
            </a:r>
            <a:r>
              <a:rPr lang="en-US" dirty="0" err="1" smtClean="0"/>
              <a:t>Minear</a:t>
            </a: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PM newspaper was a leftist daily newspaper bankrolled by Marshall Field, III from 1940-1948.  PM stood for ‘Picture Magazine”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http://www.catinthehat.org/history.htm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DR. SEUSS AND THE COLD WAR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Students will determine the message of Dr. Seuss’ books</a:t>
            </a:r>
          </a:p>
          <a:p>
            <a:r>
              <a:rPr lang="en-US" sz="2000" dirty="0" smtClean="0"/>
              <a:t>U</a:t>
            </a:r>
            <a:r>
              <a:rPr lang="en-US" sz="2000" dirty="0" smtClean="0"/>
              <a:t>sing the graphic organizer provided explain which of the 5 themes is being outlined by the book</a:t>
            </a:r>
          </a:p>
          <a:p>
            <a:r>
              <a:rPr lang="en-US" sz="2000" dirty="0" smtClean="0"/>
              <a:t>Add a quote from the book to that illustrates it’s message</a:t>
            </a:r>
          </a:p>
          <a:p>
            <a:r>
              <a:rPr lang="en-US" sz="2000" dirty="0" smtClean="0"/>
              <a:t>Regroup (if needed)and teach about the message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Cold War Themes:</a:t>
            </a:r>
          </a:p>
          <a:p>
            <a:pPr lvl="1"/>
            <a:r>
              <a:rPr lang="en-US" dirty="0" smtClean="0"/>
              <a:t>Rise of Dictators</a:t>
            </a:r>
          </a:p>
          <a:p>
            <a:pPr lvl="1"/>
            <a:r>
              <a:rPr lang="en-US" dirty="0" smtClean="0"/>
              <a:t>Racial Issues</a:t>
            </a:r>
          </a:p>
          <a:p>
            <a:pPr lvl="1"/>
            <a:r>
              <a:rPr lang="en-US" dirty="0" smtClean="0"/>
              <a:t>Power of Democracy</a:t>
            </a:r>
          </a:p>
          <a:p>
            <a:pPr lvl="1"/>
            <a:r>
              <a:rPr lang="en-US" dirty="0" smtClean="0"/>
              <a:t>Nuclear Proliferation</a:t>
            </a:r>
          </a:p>
          <a:p>
            <a:pPr lvl="1"/>
            <a:r>
              <a:rPr lang="en-US" dirty="0" smtClean="0"/>
              <a:t>The Environment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216</Words>
  <Application>Microsoft Office PowerPoint</Application>
  <PresentationFormat>On-screen Show (4:3)</PresentationFormat>
  <Paragraphs>41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Wingdings 2</vt:lpstr>
      <vt:lpstr>Calibri</vt:lpstr>
      <vt:lpstr>Technic</vt:lpstr>
      <vt:lpstr>Slide 1</vt:lpstr>
      <vt:lpstr>Slide 2</vt:lpstr>
      <vt:lpstr>Slide 3</vt:lpstr>
      <vt:lpstr>Slide 4</vt:lpstr>
      <vt:lpstr>quo</vt:lpstr>
      <vt:lpstr>Slide 6</vt:lpstr>
      <vt:lpstr>DR. SEUSS AND THE COLD WAR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Lucinda</dc:creator>
  <cp:lastModifiedBy>Lucinda</cp:lastModifiedBy>
  <cp:revision>2</cp:revision>
  <dcterms:created xsi:type="dcterms:W3CDTF">2008-06-04T14:16:50Z</dcterms:created>
  <dcterms:modified xsi:type="dcterms:W3CDTF">2012-06-21T16:30:46Z</dcterms:modified>
</cp:coreProperties>
</file>