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39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800475" y="1789113"/>
            <a:ext cx="5340350" cy="5056187"/>
            <a:chOff x="2394" y="1127"/>
            <a:chExt cx="3364" cy="3185"/>
          </a:xfrm>
        </p:grpSpPr>
        <p:sp>
          <p:nvSpPr>
            <p:cNvPr id="5" name="Rectangle 3"/>
            <p:cNvSpPr>
              <a:spLocks noChangeArrowheads="1"/>
            </p:cNvSpPr>
            <p:nvPr/>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6" name="Oval 4"/>
            <p:cNvSpPr>
              <a:spLocks noChangeArrowheads="1"/>
            </p:cNvSpPr>
            <p:nvPr/>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en-US"/>
            </a:p>
          </p:txBody>
        </p:sp>
        <p:sp>
          <p:nvSpPr>
            <p:cNvPr id="7" name="Rectangle 5"/>
            <p:cNvSpPr>
              <a:spLocks noChangeArrowheads="1"/>
            </p:cNvSpPr>
            <p:nvPr/>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8" name="Freeform 6"/>
            <p:cNvSpPr>
              <a:spLocks noEditPoints="1"/>
            </p:cNvSpPr>
            <p:nvPr/>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9" name="Rectangle 7"/>
            <p:cNvSpPr>
              <a:spLocks noChangeArrowheads="1"/>
            </p:cNvSpPr>
            <p:nvPr/>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10" name="Rectangle 8"/>
            <p:cNvSpPr>
              <a:spLocks noChangeArrowheads="1"/>
            </p:cNvSpPr>
            <p:nvPr/>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11" name="Rectangle 9"/>
            <p:cNvSpPr>
              <a:spLocks noChangeArrowheads="1"/>
            </p:cNvSpPr>
            <p:nvPr/>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12" name="Rectangle 10"/>
            <p:cNvSpPr>
              <a:spLocks noChangeArrowheads="1"/>
            </p:cNvSpPr>
            <p:nvPr/>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13" name="Rectangle 11"/>
            <p:cNvSpPr>
              <a:spLocks noChangeArrowheads="1"/>
            </p:cNvSpPr>
            <p:nvPr/>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14" name="Freeform 12"/>
            <p:cNvSpPr>
              <a:spLocks/>
            </p:cNvSpPr>
            <p:nvPr/>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15" name="Freeform 13"/>
            <p:cNvSpPr>
              <a:spLocks/>
            </p:cNvSpPr>
            <p:nvPr/>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16" name="Freeform 14"/>
            <p:cNvSpPr>
              <a:spLocks/>
            </p:cNvSpPr>
            <p:nvPr/>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pPr>
                <a:defRPr/>
              </a:pPr>
              <a:endParaRPr lang="en-US"/>
            </a:p>
          </p:txBody>
        </p:sp>
        <p:sp>
          <p:nvSpPr>
            <p:cNvPr id="17" name="Freeform 15"/>
            <p:cNvSpPr>
              <a:spLocks/>
            </p:cNvSpPr>
            <p:nvPr/>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en-US"/>
            </a:p>
          </p:txBody>
        </p:sp>
        <p:sp>
          <p:nvSpPr>
            <p:cNvPr id="18" name="Freeform 16"/>
            <p:cNvSpPr>
              <a:spLocks/>
            </p:cNvSpPr>
            <p:nvPr/>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19" name="Freeform 17"/>
            <p:cNvSpPr>
              <a:spLocks noEditPoints="1"/>
            </p:cNvSpPr>
            <p:nvPr/>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20" name="Freeform 18"/>
            <p:cNvSpPr>
              <a:spLocks noEditPoints="1"/>
            </p:cNvSpPr>
            <p:nvPr/>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21" name="Freeform 19"/>
            <p:cNvSpPr>
              <a:spLocks/>
            </p:cNvSpPr>
            <p:nvPr/>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22" name="Freeform 20"/>
            <p:cNvSpPr>
              <a:spLocks noEditPoints="1"/>
            </p:cNvSpPr>
            <p:nvPr/>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23" name="Freeform 21"/>
            <p:cNvSpPr>
              <a:spLocks noEditPoints="1"/>
            </p:cNvSpPr>
            <p:nvPr/>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24" name="Freeform 22"/>
            <p:cNvSpPr>
              <a:spLocks noEditPoints="1"/>
            </p:cNvSpPr>
            <p:nvPr/>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25" name="Freeform 23"/>
            <p:cNvSpPr>
              <a:spLocks/>
            </p:cNvSpPr>
            <p:nvPr/>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en-US"/>
            </a:p>
          </p:txBody>
        </p:sp>
        <p:sp>
          <p:nvSpPr>
            <p:cNvPr id="26" name="Freeform 24"/>
            <p:cNvSpPr>
              <a:spLocks noEditPoints="1"/>
            </p:cNvSpPr>
            <p:nvPr/>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27" name="Freeform 25"/>
            <p:cNvSpPr>
              <a:spLocks noEditPoints="1"/>
            </p:cNvSpPr>
            <p:nvPr/>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28" name="Freeform 26"/>
            <p:cNvSpPr>
              <a:spLocks noEditPoints="1"/>
            </p:cNvSpPr>
            <p:nvPr/>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29" name="Oval 27"/>
            <p:cNvSpPr>
              <a:spLocks noChangeArrowheads="1"/>
            </p:cNvSpPr>
            <p:nvPr/>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pPr>
                <a:defRPr/>
              </a:pPr>
              <a:endParaRPr lang="en-US"/>
            </a:p>
          </p:txBody>
        </p:sp>
        <p:sp>
          <p:nvSpPr>
            <p:cNvPr id="30" name="Oval 28"/>
            <p:cNvSpPr>
              <a:spLocks noChangeArrowheads="1"/>
            </p:cNvSpPr>
            <p:nvPr/>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en-US"/>
            </a:p>
          </p:txBody>
        </p:sp>
        <p:sp>
          <p:nvSpPr>
            <p:cNvPr id="31" name="Oval 29"/>
            <p:cNvSpPr>
              <a:spLocks noChangeArrowheads="1"/>
            </p:cNvSpPr>
            <p:nvPr/>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pPr>
                <a:defRPr/>
              </a:pPr>
              <a:endParaRPr lang="en-US"/>
            </a:p>
          </p:txBody>
        </p:sp>
        <p:sp>
          <p:nvSpPr>
            <p:cNvPr id="32" name="Freeform 30"/>
            <p:cNvSpPr>
              <a:spLocks noEditPoints="1"/>
            </p:cNvSpPr>
            <p:nvPr/>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33" name="Freeform 31"/>
            <p:cNvSpPr>
              <a:spLocks noEditPoints="1"/>
            </p:cNvSpPr>
            <p:nvPr/>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34" name="Rectangle 32"/>
            <p:cNvSpPr>
              <a:spLocks noChangeArrowheads="1"/>
            </p:cNvSpPr>
            <p:nvPr/>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pPr>
                <a:defRPr/>
              </a:pPr>
              <a:endParaRPr lang="en-US"/>
            </a:p>
          </p:txBody>
        </p:sp>
        <p:sp>
          <p:nvSpPr>
            <p:cNvPr id="35" name="Rectangle 33"/>
            <p:cNvSpPr>
              <a:spLocks noChangeArrowheads="1"/>
            </p:cNvSpPr>
            <p:nvPr/>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36" name="AutoShape 34"/>
            <p:cNvSpPr>
              <a:spLocks noChangeArrowheads="1"/>
            </p:cNvSpPr>
            <p:nvPr/>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en-US"/>
            </a:p>
          </p:txBody>
        </p:sp>
        <p:sp>
          <p:nvSpPr>
            <p:cNvPr id="37" name="Freeform 35"/>
            <p:cNvSpPr>
              <a:spLocks/>
            </p:cNvSpPr>
            <p:nvPr/>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en-US"/>
            </a:p>
          </p:txBody>
        </p:sp>
        <p:sp>
          <p:nvSpPr>
            <p:cNvPr id="38" name="Freeform 36"/>
            <p:cNvSpPr>
              <a:spLocks/>
            </p:cNvSpPr>
            <p:nvPr/>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en-US"/>
            </a:p>
          </p:txBody>
        </p:sp>
      </p:grpSp>
      <p:sp>
        <p:nvSpPr>
          <p:cNvPr id="16423" name="Rectangle 39"/>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smtClean="0"/>
              <a:t>Click to edit Master subtitle style</a:t>
            </a:r>
            <a:endParaRPr lang="en-US"/>
          </a:p>
        </p:txBody>
      </p:sp>
      <p:sp>
        <p:nvSpPr>
          <p:cNvPr id="16424" name="Rectangle 40"/>
          <p:cNvSpPr>
            <a:spLocks noGrp="1" noChangeArrowheads="1"/>
          </p:cNvSpPr>
          <p:nvPr>
            <p:ph type="ctrTitle"/>
          </p:nvPr>
        </p:nvSpPr>
        <p:spPr>
          <a:xfrm>
            <a:off x="685800" y="1768475"/>
            <a:ext cx="7772400" cy="1736725"/>
          </a:xfrm>
        </p:spPr>
        <p:txBody>
          <a:bodyPr anchor="b" anchorCtr="1"/>
          <a:lstStyle>
            <a:lvl1pPr>
              <a:defRPr sz="5400"/>
            </a:lvl1pPr>
          </a:lstStyle>
          <a:p>
            <a:r>
              <a:rPr lang="en-US" smtClean="0"/>
              <a:t>Click to edit Master title style</a:t>
            </a:r>
            <a:endParaRPr lang="en-US"/>
          </a:p>
        </p:txBody>
      </p:sp>
      <p:sp>
        <p:nvSpPr>
          <p:cNvPr id="39" name="Rectangle 37"/>
          <p:cNvSpPr>
            <a:spLocks noGrp="1" noChangeArrowheads="1"/>
          </p:cNvSpPr>
          <p:nvPr>
            <p:ph type="dt" sz="half" idx="10"/>
          </p:nvPr>
        </p:nvSpPr>
        <p:spPr/>
        <p:txBody>
          <a:bodyPr/>
          <a:lstStyle>
            <a:lvl1pPr>
              <a:defRPr smtClean="0"/>
            </a:lvl1pPr>
          </a:lstStyle>
          <a:p>
            <a:fld id="{AD61666A-AE8A-46D9-BC69-0CC62B99291B}" type="datetimeFigureOut">
              <a:rPr lang="en-US" smtClean="0"/>
              <a:t>10/13/2011</a:t>
            </a:fld>
            <a:endParaRPr lang="en-US"/>
          </a:p>
        </p:txBody>
      </p:sp>
      <p:sp>
        <p:nvSpPr>
          <p:cNvPr id="40" name="Rectangle 38"/>
          <p:cNvSpPr>
            <a:spLocks noGrp="1" noChangeArrowheads="1"/>
          </p:cNvSpPr>
          <p:nvPr>
            <p:ph type="ftr" sz="quarter" idx="11"/>
          </p:nvPr>
        </p:nvSpPr>
        <p:spPr/>
        <p:txBody>
          <a:bodyPr/>
          <a:lstStyle>
            <a:lvl1pPr>
              <a:defRPr smtClean="0"/>
            </a:lvl1pPr>
          </a:lstStyle>
          <a:p>
            <a:endParaRPr lang="en-US"/>
          </a:p>
        </p:txBody>
      </p:sp>
      <p:sp>
        <p:nvSpPr>
          <p:cNvPr id="41" name="Rectangle 41"/>
          <p:cNvSpPr>
            <a:spLocks noGrp="1" noChangeArrowheads="1"/>
          </p:cNvSpPr>
          <p:nvPr>
            <p:ph type="sldNum" sz="quarter" idx="12"/>
          </p:nvPr>
        </p:nvSpPr>
        <p:spPr/>
        <p:txBody>
          <a:bodyPr/>
          <a:lstStyle>
            <a:lvl1pPr>
              <a:defRPr smtClean="0"/>
            </a:lvl1pPr>
          </a:lstStyle>
          <a:p>
            <a:fld id="{8AD1C214-D45D-4672-8D6D-3DD173823BB0}" type="slidenum">
              <a:rPr lang="en-US" smtClean="0"/>
              <a:t>‹#›</a:t>
            </a:fld>
            <a:endParaRPr lang="en-US"/>
          </a:p>
        </p:txBody>
      </p:sp>
    </p:spTree>
    <p:extLst>
      <p:ext uri="{BB962C8B-B14F-4D97-AF65-F5344CB8AC3E}">
        <p14:creationId xmlns:p14="http://schemas.microsoft.com/office/powerpoint/2010/main" val="2563111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9"/>
          <p:cNvSpPr>
            <a:spLocks noGrp="1" noChangeArrowheads="1"/>
          </p:cNvSpPr>
          <p:nvPr>
            <p:ph type="dt" sz="half" idx="10"/>
          </p:nvPr>
        </p:nvSpPr>
        <p:spPr>
          <a:ln/>
        </p:spPr>
        <p:txBody>
          <a:bodyPr/>
          <a:lstStyle>
            <a:lvl1pPr>
              <a:defRPr/>
            </a:lvl1pPr>
          </a:lstStyle>
          <a:p>
            <a:fld id="{AD61666A-AE8A-46D9-BC69-0CC62B99291B}" type="datetimeFigureOut">
              <a:rPr lang="en-US" smtClean="0"/>
              <a:t>10/13/2011</a:t>
            </a:fld>
            <a:endParaRPr lang="en-US"/>
          </a:p>
        </p:txBody>
      </p:sp>
      <p:sp>
        <p:nvSpPr>
          <p:cNvPr id="5" name="Rectangle 40"/>
          <p:cNvSpPr>
            <a:spLocks noGrp="1" noChangeArrowheads="1"/>
          </p:cNvSpPr>
          <p:nvPr>
            <p:ph type="ftr" sz="quarter" idx="11"/>
          </p:nvPr>
        </p:nvSpPr>
        <p:spPr>
          <a:ln/>
        </p:spPr>
        <p:txBody>
          <a:bodyPr/>
          <a:lstStyle>
            <a:lvl1pPr>
              <a:defRPr/>
            </a:lvl1pPr>
          </a:lstStyle>
          <a:p>
            <a:endParaRPr lang="en-US"/>
          </a:p>
        </p:txBody>
      </p:sp>
      <p:sp>
        <p:nvSpPr>
          <p:cNvPr id="6" name="Rectangle 41"/>
          <p:cNvSpPr>
            <a:spLocks noGrp="1" noChangeArrowheads="1"/>
          </p:cNvSpPr>
          <p:nvPr>
            <p:ph type="sldNum" sz="quarter" idx="12"/>
          </p:nvPr>
        </p:nvSpPr>
        <p:spPr>
          <a:ln/>
        </p:spPr>
        <p:txBody>
          <a:bodyPr/>
          <a:lstStyle>
            <a:lvl1pPr>
              <a:defRPr/>
            </a:lvl1pPr>
          </a:lstStyle>
          <a:p>
            <a:fld id="{8AD1C214-D45D-4672-8D6D-3DD173823BB0}" type="slidenum">
              <a:rPr lang="en-US" smtClean="0"/>
              <a:t>‹#›</a:t>
            </a:fld>
            <a:endParaRPr lang="en-US"/>
          </a:p>
        </p:txBody>
      </p:sp>
    </p:spTree>
    <p:extLst>
      <p:ext uri="{BB962C8B-B14F-4D97-AF65-F5344CB8AC3E}">
        <p14:creationId xmlns:p14="http://schemas.microsoft.com/office/powerpoint/2010/main" val="360068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9"/>
          <p:cNvSpPr>
            <a:spLocks noGrp="1" noChangeArrowheads="1"/>
          </p:cNvSpPr>
          <p:nvPr>
            <p:ph type="dt" sz="half" idx="10"/>
          </p:nvPr>
        </p:nvSpPr>
        <p:spPr>
          <a:ln/>
        </p:spPr>
        <p:txBody>
          <a:bodyPr/>
          <a:lstStyle>
            <a:lvl1pPr>
              <a:defRPr/>
            </a:lvl1pPr>
          </a:lstStyle>
          <a:p>
            <a:fld id="{AD61666A-AE8A-46D9-BC69-0CC62B99291B}" type="datetimeFigureOut">
              <a:rPr lang="en-US" smtClean="0"/>
              <a:t>10/13/2011</a:t>
            </a:fld>
            <a:endParaRPr lang="en-US"/>
          </a:p>
        </p:txBody>
      </p:sp>
      <p:sp>
        <p:nvSpPr>
          <p:cNvPr id="5" name="Rectangle 40"/>
          <p:cNvSpPr>
            <a:spLocks noGrp="1" noChangeArrowheads="1"/>
          </p:cNvSpPr>
          <p:nvPr>
            <p:ph type="ftr" sz="quarter" idx="11"/>
          </p:nvPr>
        </p:nvSpPr>
        <p:spPr>
          <a:ln/>
        </p:spPr>
        <p:txBody>
          <a:bodyPr/>
          <a:lstStyle>
            <a:lvl1pPr>
              <a:defRPr/>
            </a:lvl1pPr>
          </a:lstStyle>
          <a:p>
            <a:endParaRPr lang="en-US"/>
          </a:p>
        </p:txBody>
      </p:sp>
      <p:sp>
        <p:nvSpPr>
          <p:cNvPr id="6" name="Rectangle 41"/>
          <p:cNvSpPr>
            <a:spLocks noGrp="1" noChangeArrowheads="1"/>
          </p:cNvSpPr>
          <p:nvPr>
            <p:ph type="sldNum" sz="quarter" idx="12"/>
          </p:nvPr>
        </p:nvSpPr>
        <p:spPr>
          <a:ln/>
        </p:spPr>
        <p:txBody>
          <a:bodyPr/>
          <a:lstStyle>
            <a:lvl1pPr>
              <a:defRPr/>
            </a:lvl1pPr>
          </a:lstStyle>
          <a:p>
            <a:fld id="{8AD1C214-D45D-4672-8D6D-3DD173823BB0}" type="slidenum">
              <a:rPr lang="en-US" smtClean="0"/>
              <a:t>‹#›</a:t>
            </a:fld>
            <a:endParaRPr lang="en-US"/>
          </a:p>
        </p:txBody>
      </p:sp>
    </p:spTree>
    <p:extLst>
      <p:ext uri="{BB962C8B-B14F-4D97-AF65-F5344CB8AC3E}">
        <p14:creationId xmlns:p14="http://schemas.microsoft.com/office/powerpoint/2010/main" val="1373153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9"/>
          <p:cNvSpPr>
            <a:spLocks noGrp="1" noChangeArrowheads="1"/>
          </p:cNvSpPr>
          <p:nvPr>
            <p:ph type="dt" sz="half" idx="10"/>
          </p:nvPr>
        </p:nvSpPr>
        <p:spPr>
          <a:ln/>
        </p:spPr>
        <p:txBody>
          <a:bodyPr/>
          <a:lstStyle>
            <a:lvl1pPr>
              <a:defRPr/>
            </a:lvl1pPr>
          </a:lstStyle>
          <a:p>
            <a:fld id="{AD61666A-AE8A-46D9-BC69-0CC62B99291B}" type="datetimeFigureOut">
              <a:rPr lang="en-US" smtClean="0"/>
              <a:t>10/13/2011</a:t>
            </a:fld>
            <a:endParaRPr lang="en-US"/>
          </a:p>
        </p:txBody>
      </p:sp>
      <p:sp>
        <p:nvSpPr>
          <p:cNvPr id="5" name="Rectangle 40"/>
          <p:cNvSpPr>
            <a:spLocks noGrp="1" noChangeArrowheads="1"/>
          </p:cNvSpPr>
          <p:nvPr>
            <p:ph type="ftr" sz="quarter" idx="11"/>
          </p:nvPr>
        </p:nvSpPr>
        <p:spPr>
          <a:ln/>
        </p:spPr>
        <p:txBody>
          <a:bodyPr/>
          <a:lstStyle>
            <a:lvl1pPr>
              <a:defRPr/>
            </a:lvl1pPr>
          </a:lstStyle>
          <a:p>
            <a:endParaRPr lang="en-US"/>
          </a:p>
        </p:txBody>
      </p:sp>
      <p:sp>
        <p:nvSpPr>
          <p:cNvPr id="6" name="Rectangle 41"/>
          <p:cNvSpPr>
            <a:spLocks noGrp="1" noChangeArrowheads="1"/>
          </p:cNvSpPr>
          <p:nvPr>
            <p:ph type="sldNum" sz="quarter" idx="12"/>
          </p:nvPr>
        </p:nvSpPr>
        <p:spPr>
          <a:ln/>
        </p:spPr>
        <p:txBody>
          <a:bodyPr/>
          <a:lstStyle>
            <a:lvl1pPr>
              <a:defRPr/>
            </a:lvl1pPr>
          </a:lstStyle>
          <a:p>
            <a:fld id="{8AD1C214-D45D-4672-8D6D-3DD173823BB0}" type="slidenum">
              <a:rPr lang="en-US" smtClean="0"/>
              <a:t>‹#›</a:t>
            </a:fld>
            <a:endParaRPr lang="en-US"/>
          </a:p>
        </p:txBody>
      </p:sp>
    </p:spTree>
    <p:extLst>
      <p:ext uri="{BB962C8B-B14F-4D97-AF65-F5344CB8AC3E}">
        <p14:creationId xmlns:p14="http://schemas.microsoft.com/office/powerpoint/2010/main" val="2432583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9"/>
          <p:cNvSpPr>
            <a:spLocks noGrp="1" noChangeArrowheads="1"/>
          </p:cNvSpPr>
          <p:nvPr>
            <p:ph type="dt" sz="half" idx="10"/>
          </p:nvPr>
        </p:nvSpPr>
        <p:spPr>
          <a:ln/>
        </p:spPr>
        <p:txBody>
          <a:bodyPr/>
          <a:lstStyle>
            <a:lvl1pPr>
              <a:defRPr/>
            </a:lvl1pPr>
          </a:lstStyle>
          <a:p>
            <a:fld id="{AD61666A-AE8A-46D9-BC69-0CC62B99291B}" type="datetimeFigureOut">
              <a:rPr lang="en-US" smtClean="0"/>
              <a:t>10/13/2011</a:t>
            </a:fld>
            <a:endParaRPr lang="en-US"/>
          </a:p>
        </p:txBody>
      </p:sp>
      <p:sp>
        <p:nvSpPr>
          <p:cNvPr id="5" name="Rectangle 40"/>
          <p:cNvSpPr>
            <a:spLocks noGrp="1" noChangeArrowheads="1"/>
          </p:cNvSpPr>
          <p:nvPr>
            <p:ph type="ftr" sz="quarter" idx="11"/>
          </p:nvPr>
        </p:nvSpPr>
        <p:spPr>
          <a:ln/>
        </p:spPr>
        <p:txBody>
          <a:bodyPr/>
          <a:lstStyle>
            <a:lvl1pPr>
              <a:defRPr/>
            </a:lvl1pPr>
          </a:lstStyle>
          <a:p>
            <a:endParaRPr lang="en-US"/>
          </a:p>
        </p:txBody>
      </p:sp>
      <p:sp>
        <p:nvSpPr>
          <p:cNvPr id="6" name="Rectangle 41"/>
          <p:cNvSpPr>
            <a:spLocks noGrp="1" noChangeArrowheads="1"/>
          </p:cNvSpPr>
          <p:nvPr>
            <p:ph type="sldNum" sz="quarter" idx="12"/>
          </p:nvPr>
        </p:nvSpPr>
        <p:spPr>
          <a:ln/>
        </p:spPr>
        <p:txBody>
          <a:bodyPr/>
          <a:lstStyle>
            <a:lvl1pPr>
              <a:defRPr/>
            </a:lvl1pPr>
          </a:lstStyle>
          <a:p>
            <a:fld id="{8AD1C214-D45D-4672-8D6D-3DD173823BB0}" type="slidenum">
              <a:rPr lang="en-US" smtClean="0"/>
              <a:t>‹#›</a:t>
            </a:fld>
            <a:endParaRPr lang="en-US"/>
          </a:p>
        </p:txBody>
      </p:sp>
    </p:spTree>
    <p:extLst>
      <p:ext uri="{BB962C8B-B14F-4D97-AF65-F5344CB8AC3E}">
        <p14:creationId xmlns:p14="http://schemas.microsoft.com/office/powerpoint/2010/main" val="4008020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9"/>
          <p:cNvSpPr>
            <a:spLocks noGrp="1" noChangeArrowheads="1"/>
          </p:cNvSpPr>
          <p:nvPr>
            <p:ph type="dt" sz="half" idx="10"/>
          </p:nvPr>
        </p:nvSpPr>
        <p:spPr>
          <a:ln/>
        </p:spPr>
        <p:txBody>
          <a:bodyPr/>
          <a:lstStyle>
            <a:lvl1pPr>
              <a:defRPr/>
            </a:lvl1pPr>
          </a:lstStyle>
          <a:p>
            <a:fld id="{AD61666A-AE8A-46D9-BC69-0CC62B99291B}" type="datetimeFigureOut">
              <a:rPr lang="en-US" smtClean="0"/>
              <a:t>10/13/2011</a:t>
            </a:fld>
            <a:endParaRPr lang="en-US"/>
          </a:p>
        </p:txBody>
      </p:sp>
      <p:sp>
        <p:nvSpPr>
          <p:cNvPr id="6" name="Rectangle 40"/>
          <p:cNvSpPr>
            <a:spLocks noGrp="1" noChangeArrowheads="1"/>
          </p:cNvSpPr>
          <p:nvPr>
            <p:ph type="ftr" sz="quarter" idx="11"/>
          </p:nvPr>
        </p:nvSpPr>
        <p:spPr>
          <a:ln/>
        </p:spPr>
        <p:txBody>
          <a:bodyPr/>
          <a:lstStyle>
            <a:lvl1pPr>
              <a:defRPr/>
            </a:lvl1pPr>
          </a:lstStyle>
          <a:p>
            <a:endParaRPr lang="en-US"/>
          </a:p>
        </p:txBody>
      </p:sp>
      <p:sp>
        <p:nvSpPr>
          <p:cNvPr id="7" name="Rectangle 41"/>
          <p:cNvSpPr>
            <a:spLocks noGrp="1" noChangeArrowheads="1"/>
          </p:cNvSpPr>
          <p:nvPr>
            <p:ph type="sldNum" sz="quarter" idx="12"/>
          </p:nvPr>
        </p:nvSpPr>
        <p:spPr>
          <a:ln/>
        </p:spPr>
        <p:txBody>
          <a:bodyPr/>
          <a:lstStyle>
            <a:lvl1pPr>
              <a:defRPr/>
            </a:lvl1pPr>
          </a:lstStyle>
          <a:p>
            <a:fld id="{8AD1C214-D45D-4672-8D6D-3DD173823BB0}" type="slidenum">
              <a:rPr lang="en-US" smtClean="0"/>
              <a:t>‹#›</a:t>
            </a:fld>
            <a:endParaRPr lang="en-US"/>
          </a:p>
        </p:txBody>
      </p:sp>
    </p:spTree>
    <p:extLst>
      <p:ext uri="{BB962C8B-B14F-4D97-AF65-F5344CB8AC3E}">
        <p14:creationId xmlns:p14="http://schemas.microsoft.com/office/powerpoint/2010/main" val="725933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9"/>
          <p:cNvSpPr>
            <a:spLocks noGrp="1" noChangeArrowheads="1"/>
          </p:cNvSpPr>
          <p:nvPr>
            <p:ph type="dt" sz="half" idx="10"/>
          </p:nvPr>
        </p:nvSpPr>
        <p:spPr>
          <a:ln/>
        </p:spPr>
        <p:txBody>
          <a:bodyPr/>
          <a:lstStyle>
            <a:lvl1pPr>
              <a:defRPr/>
            </a:lvl1pPr>
          </a:lstStyle>
          <a:p>
            <a:fld id="{AD61666A-AE8A-46D9-BC69-0CC62B99291B}" type="datetimeFigureOut">
              <a:rPr lang="en-US" smtClean="0"/>
              <a:t>10/13/2011</a:t>
            </a:fld>
            <a:endParaRPr lang="en-US"/>
          </a:p>
        </p:txBody>
      </p:sp>
      <p:sp>
        <p:nvSpPr>
          <p:cNvPr id="8" name="Rectangle 40"/>
          <p:cNvSpPr>
            <a:spLocks noGrp="1" noChangeArrowheads="1"/>
          </p:cNvSpPr>
          <p:nvPr>
            <p:ph type="ftr" sz="quarter" idx="11"/>
          </p:nvPr>
        </p:nvSpPr>
        <p:spPr>
          <a:ln/>
        </p:spPr>
        <p:txBody>
          <a:bodyPr/>
          <a:lstStyle>
            <a:lvl1pPr>
              <a:defRPr/>
            </a:lvl1pPr>
          </a:lstStyle>
          <a:p>
            <a:endParaRPr lang="en-US"/>
          </a:p>
        </p:txBody>
      </p:sp>
      <p:sp>
        <p:nvSpPr>
          <p:cNvPr id="9" name="Rectangle 41"/>
          <p:cNvSpPr>
            <a:spLocks noGrp="1" noChangeArrowheads="1"/>
          </p:cNvSpPr>
          <p:nvPr>
            <p:ph type="sldNum" sz="quarter" idx="12"/>
          </p:nvPr>
        </p:nvSpPr>
        <p:spPr>
          <a:ln/>
        </p:spPr>
        <p:txBody>
          <a:bodyPr/>
          <a:lstStyle>
            <a:lvl1pPr>
              <a:defRPr/>
            </a:lvl1pPr>
          </a:lstStyle>
          <a:p>
            <a:fld id="{8AD1C214-D45D-4672-8D6D-3DD173823BB0}" type="slidenum">
              <a:rPr lang="en-US" smtClean="0"/>
              <a:t>‹#›</a:t>
            </a:fld>
            <a:endParaRPr lang="en-US"/>
          </a:p>
        </p:txBody>
      </p:sp>
    </p:spTree>
    <p:extLst>
      <p:ext uri="{BB962C8B-B14F-4D97-AF65-F5344CB8AC3E}">
        <p14:creationId xmlns:p14="http://schemas.microsoft.com/office/powerpoint/2010/main" val="1739534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9"/>
          <p:cNvSpPr>
            <a:spLocks noGrp="1" noChangeArrowheads="1"/>
          </p:cNvSpPr>
          <p:nvPr>
            <p:ph type="dt" sz="half" idx="10"/>
          </p:nvPr>
        </p:nvSpPr>
        <p:spPr>
          <a:ln/>
        </p:spPr>
        <p:txBody>
          <a:bodyPr/>
          <a:lstStyle>
            <a:lvl1pPr>
              <a:defRPr/>
            </a:lvl1pPr>
          </a:lstStyle>
          <a:p>
            <a:fld id="{AD61666A-AE8A-46D9-BC69-0CC62B99291B}" type="datetimeFigureOut">
              <a:rPr lang="en-US" smtClean="0"/>
              <a:t>10/13/2011</a:t>
            </a:fld>
            <a:endParaRPr lang="en-US"/>
          </a:p>
        </p:txBody>
      </p:sp>
      <p:sp>
        <p:nvSpPr>
          <p:cNvPr id="4" name="Rectangle 40"/>
          <p:cNvSpPr>
            <a:spLocks noGrp="1" noChangeArrowheads="1"/>
          </p:cNvSpPr>
          <p:nvPr>
            <p:ph type="ftr" sz="quarter" idx="11"/>
          </p:nvPr>
        </p:nvSpPr>
        <p:spPr>
          <a:ln/>
        </p:spPr>
        <p:txBody>
          <a:bodyPr/>
          <a:lstStyle>
            <a:lvl1pPr>
              <a:defRPr/>
            </a:lvl1pPr>
          </a:lstStyle>
          <a:p>
            <a:endParaRPr lang="en-US"/>
          </a:p>
        </p:txBody>
      </p:sp>
      <p:sp>
        <p:nvSpPr>
          <p:cNvPr id="5" name="Rectangle 41"/>
          <p:cNvSpPr>
            <a:spLocks noGrp="1" noChangeArrowheads="1"/>
          </p:cNvSpPr>
          <p:nvPr>
            <p:ph type="sldNum" sz="quarter" idx="12"/>
          </p:nvPr>
        </p:nvSpPr>
        <p:spPr>
          <a:ln/>
        </p:spPr>
        <p:txBody>
          <a:bodyPr/>
          <a:lstStyle>
            <a:lvl1pPr>
              <a:defRPr/>
            </a:lvl1pPr>
          </a:lstStyle>
          <a:p>
            <a:fld id="{8AD1C214-D45D-4672-8D6D-3DD173823BB0}" type="slidenum">
              <a:rPr lang="en-US" smtClean="0"/>
              <a:t>‹#›</a:t>
            </a:fld>
            <a:endParaRPr lang="en-US"/>
          </a:p>
        </p:txBody>
      </p:sp>
    </p:spTree>
    <p:extLst>
      <p:ext uri="{BB962C8B-B14F-4D97-AF65-F5344CB8AC3E}">
        <p14:creationId xmlns:p14="http://schemas.microsoft.com/office/powerpoint/2010/main" val="2159763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9"/>
          <p:cNvSpPr>
            <a:spLocks noGrp="1" noChangeArrowheads="1"/>
          </p:cNvSpPr>
          <p:nvPr>
            <p:ph type="dt" sz="half" idx="10"/>
          </p:nvPr>
        </p:nvSpPr>
        <p:spPr>
          <a:ln/>
        </p:spPr>
        <p:txBody>
          <a:bodyPr/>
          <a:lstStyle>
            <a:lvl1pPr>
              <a:defRPr/>
            </a:lvl1pPr>
          </a:lstStyle>
          <a:p>
            <a:fld id="{AD61666A-AE8A-46D9-BC69-0CC62B99291B}" type="datetimeFigureOut">
              <a:rPr lang="en-US" smtClean="0"/>
              <a:t>10/13/2011</a:t>
            </a:fld>
            <a:endParaRPr lang="en-US"/>
          </a:p>
        </p:txBody>
      </p:sp>
      <p:sp>
        <p:nvSpPr>
          <p:cNvPr id="3" name="Rectangle 40"/>
          <p:cNvSpPr>
            <a:spLocks noGrp="1" noChangeArrowheads="1"/>
          </p:cNvSpPr>
          <p:nvPr>
            <p:ph type="ftr" sz="quarter" idx="11"/>
          </p:nvPr>
        </p:nvSpPr>
        <p:spPr>
          <a:ln/>
        </p:spPr>
        <p:txBody>
          <a:bodyPr/>
          <a:lstStyle>
            <a:lvl1pPr>
              <a:defRPr/>
            </a:lvl1pPr>
          </a:lstStyle>
          <a:p>
            <a:endParaRPr lang="en-US"/>
          </a:p>
        </p:txBody>
      </p:sp>
      <p:sp>
        <p:nvSpPr>
          <p:cNvPr id="4" name="Rectangle 41"/>
          <p:cNvSpPr>
            <a:spLocks noGrp="1" noChangeArrowheads="1"/>
          </p:cNvSpPr>
          <p:nvPr>
            <p:ph type="sldNum" sz="quarter" idx="12"/>
          </p:nvPr>
        </p:nvSpPr>
        <p:spPr>
          <a:ln/>
        </p:spPr>
        <p:txBody>
          <a:bodyPr/>
          <a:lstStyle>
            <a:lvl1pPr>
              <a:defRPr/>
            </a:lvl1pPr>
          </a:lstStyle>
          <a:p>
            <a:fld id="{8AD1C214-D45D-4672-8D6D-3DD173823BB0}" type="slidenum">
              <a:rPr lang="en-US" smtClean="0"/>
              <a:t>‹#›</a:t>
            </a:fld>
            <a:endParaRPr lang="en-US"/>
          </a:p>
        </p:txBody>
      </p:sp>
    </p:spTree>
    <p:extLst>
      <p:ext uri="{BB962C8B-B14F-4D97-AF65-F5344CB8AC3E}">
        <p14:creationId xmlns:p14="http://schemas.microsoft.com/office/powerpoint/2010/main" val="3504691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9"/>
          <p:cNvSpPr>
            <a:spLocks noGrp="1" noChangeArrowheads="1"/>
          </p:cNvSpPr>
          <p:nvPr>
            <p:ph type="dt" sz="half" idx="10"/>
          </p:nvPr>
        </p:nvSpPr>
        <p:spPr>
          <a:ln/>
        </p:spPr>
        <p:txBody>
          <a:bodyPr/>
          <a:lstStyle>
            <a:lvl1pPr>
              <a:defRPr/>
            </a:lvl1pPr>
          </a:lstStyle>
          <a:p>
            <a:fld id="{AD61666A-AE8A-46D9-BC69-0CC62B99291B}" type="datetimeFigureOut">
              <a:rPr lang="en-US" smtClean="0"/>
              <a:t>10/13/2011</a:t>
            </a:fld>
            <a:endParaRPr lang="en-US"/>
          </a:p>
        </p:txBody>
      </p:sp>
      <p:sp>
        <p:nvSpPr>
          <p:cNvPr id="6" name="Rectangle 40"/>
          <p:cNvSpPr>
            <a:spLocks noGrp="1" noChangeArrowheads="1"/>
          </p:cNvSpPr>
          <p:nvPr>
            <p:ph type="ftr" sz="quarter" idx="11"/>
          </p:nvPr>
        </p:nvSpPr>
        <p:spPr>
          <a:ln/>
        </p:spPr>
        <p:txBody>
          <a:bodyPr/>
          <a:lstStyle>
            <a:lvl1pPr>
              <a:defRPr/>
            </a:lvl1pPr>
          </a:lstStyle>
          <a:p>
            <a:endParaRPr lang="en-US"/>
          </a:p>
        </p:txBody>
      </p:sp>
      <p:sp>
        <p:nvSpPr>
          <p:cNvPr id="7" name="Rectangle 41"/>
          <p:cNvSpPr>
            <a:spLocks noGrp="1" noChangeArrowheads="1"/>
          </p:cNvSpPr>
          <p:nvPr>
            <p:ph type="sldNum" sz="quarter" idx="12"/>
          </p:nvPr>
        </p:nvSpPr>
        <p:spPr>
          <a:ln/>
        </p:spPr>
        <p:txBody>
          <a:bodyPr/>
          <a:lstStyle>
            <a:lvl1pPr>
              <a:defRPr/>
            </a:lvl1pPr>
          </a:lstStyle>
          <a:p>
            <a:fld id="{8AD1C214-D45D-4672-8D6D-3DD173823BB0}" type="slidenum">
              <a:rPr lang="en-US" smtClean="0"/>
              <a:t>‹#›</a:t>
            </a:fld>
            <a:endParaRPr lang="en-US"/>
          </a:p>
        </p:txBody>
      </p:sp>
    </p:spTree>
    <p:extLst>
      <p:ext uri="{BB962C8B-B14F-4D97-AF65-F5344CB8AC3E}">
        <p14:creationId xmlns:p14="http://schemas.microsoft.com/office/powerpoint/2010/main" val="1665467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9"/>
          <p:cNvSpPr>
            <a:spLocks noGrp="1" noChangeArrowheads="1"/>
          </p:cNvSpPr>
          <p:nvPr>
            <p:ph type="dt" sz="half" idx="10"/>
          </p:nvPr>
        </p:nvSpPr>
        <p:spPr>
          <a:ln/>
        </p:spPr>
        <p:txBody>
          <a:bodyPr/>
          <a:lstStyle>
            <a:lvl1pPr>
              <a:defRPr/>
            </a:lvl1pPr>
          </a:lstStyle>
          <a:p>
            <a:fld id="{AD61666A-AE8A-46D9-BC69-0CC62B99291B}" type="datetimeFigureOut">
              <a:rPr lang="en-US" smtClean="0"/>
              <a:t>10/13/2011</a:t>
            </a:fld>
            <a:endParaRPr lang="en-US"/>
          </a:p>
        </p:txBody>
      </p:sp>
      <p:sp>
        <p:nvSpPr>
          <p:cNvPr id="6" name="Rectangle 40"/>
          <p:cNvSpPr>
            <a:spLocks noGrp="1" noChangeArrowheads="1"/>
          </p:cNvSpPr>
          <p:nvPr>
            <p:ph type="ftr" sz="quarter" idx="11"/>
          </p:nvPr>
        </p:nvSpPr>
        <p:spPr>
          <a:ln/>
        </p:spPr>
        <p:txBody>
          <a:bodyPr/>
          <a:lstStyle>
            <a:lvl1pPr>
              <a:defRPr/>
            </a:lvl1pPr>
          </a:lstStyle>
          <a:p>
            <a:endParaRPr lang="en-US"/>
          </a:p>
        </p:txBody>
      </p:sp>
      <p:sp>
        <p:nvSpPr>
          <p:cNvPr id="7" name="Rectangle 41"/>
          <p:cNvSpPr>
            <a:spLocks noGrp="1" noChangeArrowheads="1"/>
          </p:cNvSpPr>
          <p:nvPr>
            <p:ph type="sldNum" sz="quarter" idx="12"/>
          </p:nvPr>
        </p:nvSpPr>
        <p:spPr>
          <a:ln/>
        </p:spPr>
        <p:txBody>
          <a:bodyPr/>
          <a:lstStyle>
            <a:lvl1pPr>
              <a:defRPr/>
            </a:lvl1pPr>
          </a:lstStyle>
          <a:p>
            <a:fld id="{8AD1C214-D45D-4672-8D6D-3DD173823BB0}" type="slidenum">
              <a:rPr lang="en-US" smtClean="0"/>
              <a:t>‹#›</a:t>
            </a:fld>
            <a:endParaRPr lang="en-US"/>
          </a:p>
        </p:txBody>
      </p:sp>
    </p:spTree>
    <p:extLst>
      <p:ext uri="{BB962C8B-B14F-4D97-AF65-F5344CB8AC3E}">
        <p14:creationId xmlns:p14="http://schemas.microsoft.com/office/powerpoint/2010/main" val="286926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800475" y="1789113"/>
            <a:ext cx="5340350" cy="5056187"/>
            <a:chOff x="2394" y="1127"/>
            <a:chExt cx="3364" cy="3185"/>
          </a:xfrm>
        </p:grpSpPr>
        <p:sp>
          <p:nvSpPr>
            <p:cNvPr id="15363" name="Rectangle 3"/>
            <p:cNvSpPr>
              <a:spLocks noChangeArrowheads="1"/>
            </p:cNvSpPr>
            <p:nvPr userDrawn="1"/>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15364" name="Oval 4"/>
            <p:cNvSpPr>
              <a:spLocks noChangeArrowheads="1"/>
            </p:cNvSpPr>
            <p:nvPr userDrawn="1"/>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en-US"/>
            </a:p>
          </p:txBody>
        </p:sp>
        <p:sp>
          <p:nvSpPr>
            <p:cNvPr id="15365" name="Rectangle 5"/>
            <p:cNvSpPr>
              <a:spLocks noChangeArrowheads="1"/>
            </p:cNvSpPr>
            <p:nvPr userDrawn="1"/>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15366" name="Freeform 6"/>
            <p:cNvSpPr>
              <a:spLocks noEditPoints="1"/>
            </p:cNvSpPr>
            <p:nvPr userDrawn="1"/>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15367" name="Rectangle 7"/>
            <p:cNvSpPr>
              <a:spLocks noChangeArrowheads="1"/>
            </p:cNvSpPr>
            <p:nvPr userDrawn="1"/>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15368" name="Rectangle 8"/>
            <p:cNvSpPr>
              <a:spLocks noChangeArrowheads="1"/>
            </p:cNvSpPr>
            <p:nvPr userDrawn="1"/>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15369" name="Rectangle 9"/>
            <p:cNvSpPr>
              <a:spLocks noChangeArrowheads="1"/>
            </p:cNvSpPr>
            <p:nvPr userDrawn="1"/>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15370" name="Rectangle 10"/>
            <p:cNvSpPr>
              <a:spLocks noChangeArrowheads="1"/>
            </p:cNvSpPr>
            <p:nvPr userDrawn="1"/>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15371" name="Rectangle 11"/>
            <p:cNvSpPr>
              <a:spLocks noChangeArrowheads="1"/>
            </p:cNvSpPr>
            <p:nvPr userDrawn="1"/>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15372" name="Freeform 12"/>
            <p:cNvSpPr>
              <a:spLocks/>
            </p:cNvSpPr>
            <p:nvPr userDrawn="1"/>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15373" name="Freeform 13"/>
            <p:cNvSpPr>
              <a:spLocks/>
            </p:cNvSpPr>
            <p:nvPr userDrawn="1"/>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15374" name="Freeform 14"/>
            <p:cNvSpPr>
              <a:spLocks/>
            </p:cNvSpPr>
            <p:nvPr userDrawn="1"/>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pPr>
                <a:defRPr/>
              </a:pPr>
              <a:endParaRPr lang="en-US"/>
            </a:p>
          </p:txBody>
        </p:sp>
        <p:sp>
          <p:nvSpPr>
            <p:cNvPr id="15375" name="Freeform 15"/>
            <p:cNvSpPr>
              <a:spLocks/>
            </p:cNvSpPr>
            <p:nvPr userDrawn="1"/>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en-US"/>
            </a:p>
          </p:txBody>
        </p:sp>
        <p:sp>
          <p:nvSpPr>
            <p:cNvPr id="15376" name="Freeform 16"/>
            <p:cNvSpPr>
              <a:spLocks/>
            </p:cNvSpPr>
            <p:nvPr userDrawn="1"/>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15377" name="Freeform 17"/>
            <p:cNvSpPr>
              <a:spLocks noEditPoints="1"/>
            </p:cNvSpPr>
            <p:nvPr userDrawn="1"/>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15378" name="Freeform 18"/>
            <p:cNvSpPr>
              <a:spLocks noEditPoints="1"/>
            </p:cNvSpPr>
            <p:nvPr userDrawn="1"/>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15379" name="Freeform 19"/>
            <p:cNvSpPr>
              <a:spLocks/>
            </p:cNvSpPr>
            <p:nvPr userDrawn="1"/>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15380" name="Freeform 20"/>
            <p:cNvSpPr>
              <a:spLocks noEditPoints="1"/>
            </p:cNvSpPr>
            <p:nvPr userDrawn="1"/>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15381" name="Freeform 21"/>
            <p:cNvSpPr>
              <a:spLocks noEditPoints="1"/>
            </p:cNvSpPr>
            <p:nvPr userDrawn="1"/>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15382" name="Freeform 22"/>
            <p:cNvSpPr>
              <a:spLocks noEditPoints="1"/>
            </p:cNvSpPr>
            <p:nvPr userDrawn="1"/>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15383" name="Freeform 23"/>
            <p:cNvSpPr>
              <a:spLocks/>
            </p:cNvSpPr>
            <p:nvPr userDrawn="1"/>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en-US"/>
            </a:p>
          </p:txBody>
        </p:sp>
        <p:sp>
          <p:nvSpPr>
            <p:cNvPr id="15384" name="Freeform 24"/>
            <p:cNvSpPr>
              <a:spLocks noEditPoints="1"/>
            </p:cNvSpPr>
            <p:nvPr userDrawn="1"/>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15385" name="Freeform 25"/>
            <p:cNvSpPr>
              <a:spLocks noEditPoints="1"/>
            </p:cNvSpPr>
            <p:nvPr userDrawn="1"/>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15386" name="Freeform 26"/>
            <p:cNvSpPr>
              <a:spLocks noEditPoints="1"/>
            </p:cNvSpPr>
            <p:nvPr userDrawn="1"/>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15387" name="Oval 27"/>
            <p:cNvSpPr>
              <a:spLocks noChangeArrowheads="1"/>
            </p:cNvSpPr>
            <p:nvPr userDrawn="1"/>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pPr>
                <a:defRPr/>
              </a:pPr>
              <a:endParaRPr lang="en-US"/>
            </a:p>
          </p:txBody>
        </p:sp>
        <p:sp>
          <p:nvSpPr>
            <p:cNvPr id="15388" name="Oval 28"/>
            <p:cNvSpPr>
              <a:spLocks noChangeArrowheads="1"/>
            </p:cNvSpPr>
            <p:nvPr userDrawn="1"/>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en-US"/>
            </a:p>
          </p:txBody>
        </p:sp>
        <p:sp>
          <p:nvSpPr>
            <p:cNvPr id="15389" name="Oval 29"/>
            <p:cNvSpPr>
              <a:spLocks noChangeArrowheads="1"/>
            </p:cNvSpPr>
            <p:nvPr userDrawn="1"/>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pPr>
                <a:defRPr/>
              </a:pPr>
              <a:endParaRPr lang="en-US"/>
            </a:p>
          </p:txBody>
        </p:sp>
        <p:sp>
          <p:nvSpPr>
            <p:cNvPr id="15390" name="Freeform 30"/>
            <p:cNvSpPr>
              <a:spLocks noEditPoints="1"/>
            </p:cNvSpPr>
            <p:nvPr userDrawn="1"/>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15391" name="Freeform 31"/>
            <p:cNvSpPr>
              <a:spLocks noEditPoints="1"/>
            </p:cNvSpPr>
            <p:nvPr userDrawn="1"/>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a:defRPr/>
              </a:pPr>
              <a:endParaRPr lang="en-US"/>
            </a:p>
          </p:txBody>
        </p:sp>
        <p:sp>
          <p:nvSpPr>
            <p:cNvPr id="15392" name="Rectangle 32"/>
            <p:cNvSpPr>
              <a:spLocks noChangeArrowheads="1"/>
            </p:cNvSpPr>
            <p:nvPr userDrawn="1"/>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pPr>
                <a:defRPr/>
              </a:pPr>
              <a:endParaRPr lang="en-US"/>
            </a:p>
          </p:txBody>
        </p:sp>
        <p:sp>
          <p:nvSpPr>
            <p:cNvPr id="15393" name="Rectangle 33"/>
            <p:cNvSpPr>
              <a:spLocks noChangeArrowheads="1"/>
            </p:cNvSpPr>
            <p:nvPr userDrawn="1"/>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a:defRPr/>
              </a:pPr>
              <a:endParaRPr lang="en-US"/>
            </a:p>
          </p:txBody>
        </p:sp>
        <p:sp>
          <p:nvSpPr>
            <p:cNvPr id="15394" name="AutoShape 34"/>
            <p:cNvSpPr>
              <a:spLocks noChangeArrowheads="1"/>
            </p:cNvSpPr>
            <p:nvPr userDrawn="1"/>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a:defRPr/>
              </a:pPr>
              <a:endParaRPr lang="en-US"/>
            </a:p>
          </p:txBody>
        </p:sp>
        <p:sp>
          <p:nvSpPr>
            <p:cNvPr id="15395" name="Freeform 35"/>
            <p:cNvSpPr>
              <a:spLocks/>
            </p:cNvSpPr>
            <p:nvPr userDrawn="1"/>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en-US"/>
            </a:p>
          </p:txBody>
        </p:sp>
        <p:sp>
          <p:nvSpPr>
            <p:cNvPr id="15396" name="Freeform 36"/>
            <p:cNvSpPr>
              <a:spLocks/>
            </p:cNvSpPr>
            <p:nvPr userDrawn="1"/>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a:defRPr/>
              </a:pPr>
              <a:endParaRPr lang="en-US"/>
            </a:p>
          </p:txBody>
        </p:sp>
      </p:grpSp>
      <p:sp>
        <p:nvSpPr>
          <p:cNvPr id="15397" name="Rectangle 37"/>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5398" name="Rectangle 38"/>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399" name="Rectangle 39"/>
          <p:cNvSpPr>
            <a:spLocks noGrp="1" noChangeArrowheads="1"/>
          </p:cNvSpPr>
          <p:nvPr>
            <p:ph type="dt" sz="half" idx="2"/>
          </p:nvPr>
        </p:nvSpPr>
        <p:spPr bwMode="auto">
          <a:xfrm>
            <a:off x="457200" y="6278563"/>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fld id="{AD61666A-AE8A-46D9-BC69-0CC62B99291B}" type="datetimeFigureOut">
              <a:rPr lang="en-US" smtClean="0"/>
              <a:t>10/13/2011</a:t>
            </a:fld>
            <a:endParaRPr lang="en-US"/>
          </a:p>
        </p:txBody>
      </p:sp>
      <p:sp>
        <p:nvSpPr>
          <p:cNvPr id="15400" name="Rectangle 40"/>
          <p:cNvSpPr>
            <a:spLocks noGrp="1" noChangeArrowheads="1"/>
          </p:cNvSpPr>
          <p:nvPr>
            <p:ph type="ftr" sz="quarter" idx="3"/>
          </p:nvPr>
        </p:nvSpPr>
        <p:spPr bwMode="auto">
          <a:xfrm>
            <a:off x="3124200" y="6278563"/>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smtClean="0"/>
            </a:lvl1pPr>
          </a:lstStyle>
          <a:p>
            <a:endParaRPr lang="en-US"/>
          </a:p>
        </p:txBody>
      </p:sp>
      <p:sp>
        <p:nvSpPr>
          <p:cNvPr id="15401" name="Rectangle 41"/>
          <p:cNvSpPr>
            <a:spLocks noGrp="1" noChangeArrowheads="1"/>
          </p:cNvSpPr>
          <p:nvPr>
            <p:ph type="sldNum" sz="quarter" idx="4"/>
          </p:nvPr>
        </p:nvSpPr>
        <p:spPr bwMode="auto">
          <a:xfrm>
            <a:off x="6553200" y="6278563"/>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fld id="{8AD1C214-D45D-4672-8D6D-3DD173823BB0}" type="slidenum">
              <a:rPr lang="en-US" smtClean="0"/>
              <a:t>‹#›</a:t>
            </a:fld>
            <a:endParaRPr lang="en-US"/>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tx1"/>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accent2"/>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tx1"/>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dirty="0" smtClean="0"/>
              <a:t>Watergate</a:t>
            </a:r>
            <a:endParaRPr lang="en-US" dirty="0"/>
          </a:p>
        </p:txBody>
      </p:sp>
    </p:spTree>
    <p:extLst>
      <p:ext uri="{BB962C8B-B14F-4D97-AF65-F5344CB8AC3E}">
        <p14:creationId xmlns:p14="http://schemas.microsoft.com/office/powerpoint/2010/main" val="2519860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457200" y="228600"/>
            <a:ext cx="8229600" cy="5897563"/>
          </a:xfrm>
        </p:spPr>
        <p:txBody>
          <a:bodyPr/>
          <a:lstStyle/>
          <a:p>
            <a:pPr marL="990600" lvl="1" indent="-533400" eaLnBrk="1" hangingPunct="1">
              <a:defRPr/>
            </a:pPr>
            <a:r>
              <a:rPr lang="en-US" b="1" dirty="0" smtClean="0"/>
              <a:t>The released tapes showed that Nixon was involved in the Watergate burglary and in its cover-up</a:t>
            </a:r>
          </a:p>
          <a:p>
            <a:pPr marL="990600" lvl="1" indent="-533400" eaLnBrk="1" hangingPunct="1">
              <a:defRPr/>
            </a:pPr>
            <a:endParaRPr lang="en-US" b="1" dirty="0" smtClean="0"/>
          </a:p>
          <a:p>
            <a:pPr marL="990600" lvl="1" indent="-533400" eaLnBrk="1" hangingPunct="1">
              <a:defRPr/>
            </a:pPr>
            <a:r>
              <a:rPr lang="en-US" b="1" dirty="0" smtClean="0"/>
              <a:t>On August 8, 1974 Nixon announced his resignation since it was certain that the House would vote for impeachment  </a:t>
            </a:r>
          </a:p>
          <a:p>
            <a:pPr marL="990600" lvl="1" indent="-533400" eaLnBrk="1" hangingPunct="1">
              <a:defRPr/>
            </a:pPr>
            <a:endParaRPr lang="en-US" b="1" dirty="0"/>
          </a:p>
          <a:p>
            <a:pPr marL="990600" lvl="1" indent="-533400" eaLnBrk="1" hangingPunct="1">
              <a:defRPr/>
            </a:pPr>
            <a:r>
              <a:rPr lang="en-US" b="1" dirty="0" smtClean="0"/>
              <a:t>On August 9, 1974 Gerald Ford became the first unelected President</a:t>
            </a:r>
          </a:p>
        </p:txBody>
      </p:sp>
    </p:spTree>
    <p:extLst>
      <p:ext uri="{BB962C8B-B14F-4D97-AF65-F5344CB8AC3E}">
        <p14:creationId xmlns:p14="http://schemas.microsoft.com/office/powerpoint/2010/main" val="24605365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457200" y="228600"/>
            <a:ext cx="8229600" cy="5897563"/>
          </a:xfrm>
        </p:spPr>
        <p:txBody>
          <a:bodyPr/>
          <a:lstStyle/>
          <a:p>
            <a:pPr marL="609600" indent="-609600" eaLnBrk="1" hangingPunct="1">
              <a:lnSpc>
                <a:spcPct val="90000"/>
              </a:lnSpc>
              <a:defRPr/>
            </a:pPr>
            <a:r>
              <a:rPr lang="en-US" sz="2400" b="1" dirty="0" smtClean="0"/>
              <a:t>The Pentagon Papers</a:t>
            </a:r>
          </a:p>
          <a:p>
            <a:pPr marL="990600" lvl="1" indent="-533400" eaLnBrk="1" hangingPunct="1">
              <a:lnSpc>
                <a:spcPct val="90000"/>
              </a:lnSpc>
              <a:defRPr/>
            </a:pPr>
            <a:endParaRPr lang="en-US" sz="2400" b="1" dirty="0" smtClean="0"/>
          </a:p>
          <a:p>
            <a:pPr marL="990600" lvl="1" indent="-533400" eaLnBrk="1" hangingPunct="1">
              <a:lnSpc>
                <a:spcPct val="90000"/>
              </a:lnSpc>
              <a:defRPr/>
            </a:pPr>
            <a:r>
              <a:rPr lang="en-US" sz="2400" b="1" dirty="0"/>
              <a:t>P</a:t>
            </a:r>
            <a:r>
              <a:rPr lang="en-US" sz="2400" b="1" dirty="0" smtClean="0"/>
              <a:t>ublished by the New York Times in 1971 </a:t>
            </a:r>
          </a:p>
          <a:p>
            <a:pPr marL="990600" lvl="1" indent="-533400" eaLnBrk="1" hangingPunct="1">
              <a:lnSpc>
                <a:spcPct val="90000"/>
              </a:lnSpc>
              <a:defRPr/>
            </a:pPr>
            <a:endParaRPr lang="en-US" sz="2400" b="1" dirty="0"/>
          </a:p>
          <a:p>
            <a:pPr marL="990600" lvl="1" indent="-533400" eaLnBrk="1" hangingPunct="1">
              <a:lnSpc>
                <a:spcPct val="90000"/>
              </a:lnSpc>
              <a:defRPr/>
            </a:pPr>
            <a:r>
              <a:rPr lang="en-US" sz="2400" b="1" dirty="0" smtClean="0"/>
              <a:t>Classified Defense Department history of U.S. involvement in Vietnam</a:t>
            </a:r>
          </a:p>
          <a:p>
            <a:pPr marL="990600" lvl="1" indent="-533400" eaLnBrk="1" hangingPunct="1">
              <a:lnSpc>
                <a:spcPct val="90000"/>
              </a:lnSpc>
              <a:defRPr/>
            </a:pPr>
            <a:endParaRPr lang="en-US" sz="2400" b="1" dirty="0" smtClean="0"/>
          </a:p>
          <a:p>
            <a:pPr marL="990600" lvl="1" indent="-533400" eaLnBrk="1" hangingPunct="1">
              <a:lnSpc>
                <a:spcPct val="90000"/>
              </a:lnSpc>
              <a:defRPr/>
            </a:pPr>
            <a:r>
              <a:rPr lang="en-US" sz="2400" b="1" dirty="0"/>
              <a:t>L</a:t>
            </a:r>
            <a:r>
              <a:rPr lang="en-US" sz="2400" b="1" dirty="0" smtClean="0"/>
              <a:t>eaked by former Pentagon official Daniel </a:t>
            </a:r>
            <a:r>
              <a:rPr lang="en-US" sz="2400" b="1" dirty="0" err="1" smtClean="0"/>
              <a:t>Ellsburg</a:t>
            </a:r>
            <a:r>
              <a:rPr lang="en-US" sz="2400" b="1" dirty="0" smtClean="0"/>
              <a:t> </a:t>
            </a:r>
          </a:p>
          <a:p>
            <a:pPr marL="990600" lvl="1" indent="-533400" eaLnBrk="1" hangingPunct="1">
              <a:lnSpc>
                <a:spcPct val="90000"/>
              </a:lnSpc>
              <a:defRPr/>
            </a:pPr>
            <a:endParaRPr lang="en-US" sz="2400" b="1" dirty="0" smtClean="0"/>
          </a:p>
          <a:p>
            <a:pPr marL="990600" lvl="1" indent="-533400" eaLnBrk="1" hangingPunct="1">
              <a:lnSpc>
                <a:spcPct val="90000"/>
              </a:lnSpc>
              <a:defRPr/>
            </a:pPr>
            <a:r>
              <a:rPr lang="en-US" sz="2400" b="1" dirty="0" smtClean="0"/>
              <a:t>Documents showed that Kennedy and Johnson misled the American public about their intentions in Vietnam</a:t>
            </a:r>
          </a:p>
        </p:txBody>
      </p:sp>
    </p:spTree>
    <p:extLst>
      <p:ext uri="{BB962C8B-B14F-4D97-AF65-F5344CB8AC3E}">
        <p14:creationId xmlns:p14="http://schemas.microsoft.com/office/powerpoint/2010/main" val="7379009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8195">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819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457200" y="228600"/>
            <a:ext cx="8229600" cy="5897563"/>
          </a:xfrm>
        </p:spPr>
        <p:txBody>
          <a:bodyPr/>
          <a:lstStyle/>
          <a:p>
            <a:pPr marL="990600" lvl="1" indent="-533400" eaLnBrk="1" hangingPunct="1">
              <a:defRPr/>
            </a:pPr>
            <a:r>
              <a:rPr lang="en-US" b="1" dirty="0" smtClean="0"/>
              <a:t>The Plumbers</a:t>
            </a:r>
          </a:p>
          <a:p>
            <a:pPr marL="990600" lvl="1" indent="-533400" eaLnBrk="1" hangingPunct="1">
              <a:defRPr/>
            </a:pPr>
            <a:endParaRPr lang="en-US" b="1" dirty="0" smtClean="0"/>
          </a:p>
          <a:p>
            <a:pPr marL="1390650" lvl="2" indent="-533400" eaLnBrk="1" hangingPunct="1">
              <a:defRPr/>
            </a:pPr>
            <a:r>
              <a:rPr lang="en-US" b="1" dirty="0" smtClean="0"/>
              <a:t>Secret group created by Nixon to stop leaks from his administration</a:t>
            </a:r>
          </a:p>
          <a:p>
            <a:pPr marL="1390650" lvl="2" indent="-533400" eaLnBrk="1" hangingPunct="1">
              <a:defRPr/>
            </a:pPr>
            <a:endParaRPr lang="en-US" b="1" dirty="0" smtClean="0"/>
          </a:p>
          <a:p>
            <a:pPr marL="1390650" lvl="2" indent="-533400" eaLnBrk="1" hangingPunct="1">
              <a:defRPr/>
            </a:pPr>
            <a:r>
              <a:rPr lang="en-US" b="1" dirty="0" smtClean="0"/>
              <a:t>Put wiretaps on phones of administration officials and reporters</a:t>
            </a:r>
          </a:p>
          <a:p>
            <a:pPr marL="990600" lvl="1" indent="-533400" eaLnBrk="1" hangingPunct="1">
              <a:defRPr/>
            </a:pPr>
            <a:endParaRPr lang="en-US" b="1" dirty="0" smtClean="0"/>
          </a:p>
          <a:p>
            <a:pPr marL="1390650" lvl="2" indent="-533400" eaLnBrk="1" hangingPunct="1">
              <a:defRPr/>
            </a:pPr>
            <a:r>
              <a:rPr lang="en-US" b="1" dirty="0" smtClean="0"/>
              <a:t>They would bug Daniel </a:t>
            </a:r>
            <a:r>
              <a:rPr lang="en-US" b="1" dirty="0" err="1" smtClean="0"/>
              <a:t>Ellsburg’s</a:t>
            </a:r>
            <a:r>
              <a:rPr lang="en-US" b="1" dirty="0" smtClean="0"/>
              <a:t> psychiatrist and the headquarters of the National Democratic Party</a:t>
            </a:r>
            <a:r>
              <a:rPr lang="en-US" b="1" dirty="0"/>
              <a:t> </a:t>
            </a:r>
            <a:r>
              <a:rPr lang="en-US" b="1" dirty="0" smtClean="0"/>
              <a:t>at the Watergate building in Washington</a:t>
            </a:r>
          </a:p>
        </p:txBody>
      </p:sp>
    </p:spTree>
    <p:extLst>
      <p:ext uri="{BB962C8B-B14F-4D97-AF65-F5344CB8AC3E}">
        <p14:creationId xmlns:p14="http://schemas.microsoft.com/office/powerpoint/2010/main" val="7448601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2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457200" y="304800"/>
            <a:ext cx="8229600" cy="5821363"/>
          </a:xfrm>
        </p:spPr>
        <p:txBody>
          <a:bodyPr/>
          <a:lstStyle/>
          <a:p>
            <a:pPr marL="812800" indent="-812800" eaLnBrk="1" hangingPunct="1">
              <a:lnSpc>
                <a:spcPct val="90000"/>
              </a:lnSpc>
              <a:defRPr/>
            </a:pPr>
            <a:r>
              <a:rPr lang="en-US" b="1" dirty="0" smtClean="0"/>
              <a:t>How did Watergate develop?</a:t>
            </a:r>
          </a:p>
          <a:p>
            <a:pPr marL="914400" lvl="2" indent="0" eaLnBrk="1" hangingPunct="1">
              <a:lnSpc>
                <a:spcPct val="90000"/>
              </a:lnSpc>
              <a:buFont typeface="Wingdings" pitchFamily="2" charset="2"/>
              <a:buNone/>
              <a:defRPr/>
            </a:pPr>
            <a:endParaRPr lang="en-US" b="1" dirty="0" smtClean="0"/>
          </a:p>
          <a:p>
            <a:pPr marL="1524000" lvl="2" indent="-609600" eaLnBrk="1" hangingPunct="1">
              <a:lnSpc>
                <a:spcPct val="90000"/>
              </a:lnSpc>
              <a:defRPr/>
            </a:pPr>
            <a:r>
              <a:rPr lang="en-US" b="1" dirty="0" smtClean="0"/>
              <a:t>Attorney General Mitchell asked the courts to stop further publication of the Pentagon Papers stating that it was a matter of national security</a:t>
            </a:r>
          </a:p>
          <a:p>
            <a:pPr marL="1524000" lvl="2" indent="-609600" eaLnBrk="1" hangingPunct="1">
              <a:lnSpc>
                <a:spcPct val="90000"/>
              </a:lnSpc>
              <a:defRPr/>
            </a:pPr>
            <a:endParaRPr lang="en-US" b="1" dirty="0" smtClean="0"/>
          </a:p>
          <a:p>
            <a:pPr marL="1524000" lvl="2" indent="-609600" eaLnBrk="1" hangingPunct="1">
              <a:lnSpc>
                <a:spcPct val="90000"/>
              </a:lnSpc>
              <a:defRPr/>
            </a:pPr>
            <a:r>
              <a:rPr lang="en-US" b="1" dirty="0" smtClean="0"/>
              <a:t>On June 30, 1971, in New York Times v. U.S., and U.S. v. Washington Post, the Supreme Court upheld the right of freedom of the Press allowing the papers to be published</a:t>
            </a:r>
          </a:p>
        </p:txBody>
      </p:sp>
    </p:spTree>
    <p:extLst>
      <p:ext uri="{BB962C8B-B14F-4D97-AF65-F5344CB8AC3E}">
        <p14:creationId xmlns:p14="http://schemas.microsoft.com/office/powerpoint/2010/main" val="16272805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457200" y="228600"/>
            <a:ext cx="8229600" cy="5897563"/>
          </a:xfrm>
        </p:spPr>
        <p:txBody>
          <a:bodyPr/>
          <a:lstStyle/>
          <a:p>
            <a:pPr marL="990600" lvl="1" indent="-533400" eaLnBrk="1" hangingPunct="1">
              <a:defRPr/>
            </a:pPr>
            <a:endParaRPr lang="en-US" b="1" dirty="0" smtClean="0"/>
          </a:p>
          <a:p>
            <a:pPr marL="990600" lvl="1" indent="-533400" eaLnBrk="1" hangingPunct="1">
              <a:defRPr/>
            </a:pPr>
            <a:endParaRPr lang="en-US" b="1" dirty="0" smtClean="0"/>
          </a:p>
          <a:p>
            <a:pPr marL="990600" lvl="1" indent="-533400" eaLnBrk="1" hangingPunct="1">
              <a:defRPr/>
            </a:pPr>
            <a:r>
              <a:rPr lang="en-US" b="1" dirty="0" smtClean="0"/>
              <a:t>At 2:30 am on June 17, 1972, five men were caught breaking into the head quarters of the Democratic National Committee at the Watergate apartment complex in Washington D.C.  The men were intending to wiretap and bug the offices  </a:t>
            </a:r>
          </a:p>
        </p:txBody>
      </p:sp>
    </p:spTree>
    <p:extLst>
      <p:ext uri="{BB962C8B-B14F-4D97-AF65-F5344CB8AC3E}">
        <p14:creationId xmlns:p14="http://schemas.microsoft.com/office/powerpoint/2010/main" val="30541127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57200" y="228600"/>
            <a:ext cx="8229600" cy="5897563"/>
          </a:xfrm>
        </p:spPr>
        <p:txBody>
          <a:bodyPr/>
          <a:lstStyle/>
          <a:p>
            <a:pPr marL="990600" lvl="1" indent="-533400" eaLnBrk="1" hangingPunct="1">
              <a:defRPr/>
            </a:pPr>
            <a:r>
              <a:rPr lang="en-US" b="1" dirty="0" smtClean="0"/>
              <a:t>In late 1972, the Watergate burglars went on trial and the courts found them guilty in January 1973</a:t>
            </a:r>
          </a:p>
          <a:p>
            <a:pPr marL="990600" lvl="1" indent="-533400" eaLnBrk="1" hangingPunct="1">
              <a:defRPr/>
            </a:pPr>
            <a:endParaRPr lang="en-US" b="1" dirty="0" smtClean="0"/>
          </a:p>
          <a:p>
            <a:pPr marL="990600" lvl="1" indent="-533400" eaLnBrk="1" hangingPunct="1">
              <a:defRPr/>
            </a:pPr>
            <a:r>
              <a:rPr lang="en-US" b="1" dirty="0" smtClean="0"/>
              <a:t>Judge John </a:t>
            </a:r>
            <a:r>
              <a:rPr lang="en-US" b="1" dirty="0" err="1" smtClean="0"/>
              <a:t>Sirica</a:t>
            </a:r>
            <a:r>
              <a:rPr lang="en-US" b="1" dirty="0" smtClean="0"/>
              <a:t>, the judge in charge of the burglary case, released a letter from James McCord, </a:t>
            </a:r>
            <a:r>
              <a:rPr lang="en-US" b="1" dirty="0" err="1" smtClean="0"/>
              <a:t>watergate</a:t>
            </a:r>
            <a:r>
              <a:rPr lang="en-US" b="1" dirty="0" smtClean="0"/>
              <a:t> burglar, in which McCord told that he and the other defendants had lied under oath and had been paid by high Nixon officials to conceal the truth and plead guilty</a:t>
            </a:r>
          </a:p>
        </p:txBody>
      </p:sp>
    </p:spTree>
    <p:extLst>
      <p:ext uri="{BB962C8B-B14F-4D97-AF65-F5344CB8AC3E}">
        <p14:creationId xmlns:p14="http://schemas.microsoft.com/office/powerpoint/2010/main" val="35559485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457200" y="228600"/>
            <a:ext cx="8229600" cy="5897563"/>
          </a:xfrm>
        </p:spPr>
        <p:txBody>
          <a:bodyPr/>
          <a:lstStyle/>
          <a:p>
            <a:pPr marL="990600" lvl="1" indent="-533400" eaLnBrk="1" hangingPunct="1">
              <a:defRPr/>
            </a:pPr>
            <a:r>
              <a:rPr lang="en-US" sz="2400" b="1" dirty="0" smtClean="0"/>
              <a:t>By April 1973 investigations revealed that other Nixon officials had misused campaign funds and had covered up illegal activities  </a:t>
            </a:r>
          </a:p>
          <a:p>
            <a:pPr marL="990600" lvl="1" indent="-533400" eaLnBrk="1" hangingPunct="1">
              <a:defRPr/>
            </a:pPr>
            <a:endParaRPr lang="en-US" sz="2400" b="1" dirty="0"/>
          </a:p>
          <a:p>
            <a:pPr marL="990600" lvl="1" indent="-533400" eaLnBrk="1" hangingPunct="1">
              <a:defRPr/>
            </a:pPr>
            <a:r>
              <a:rPr lang="en-US" sz="2400" b="1" dirty="0"/>
              <a:t>I</a:t>
            </a:r>
            <a:r>
              <a:rPr lang="en-US" sz="2400" b="1" dirty="0" smtClean="0"/>
              <a:t>t had also been found that Nixon officials burned important Watergate documents  </a:t>
            </a:r>
          </a:p>
          <a:p>
            <a:pPr marL="990600" lvl="1" indent="-533400" eaLnBrk="1" hangingPunct="1">
              <a:defRPr/>
            </a:pPr>
            <a:endParaRPr lang="en-US" sz="2400" b="1" dirty="0"/>
          </a:p>
          <a:p>
            <a:pPr marL="457200" lvl="1" indent="0" eaLnBrk="1" hangingPunct="1">
              <a:buFont typeface="Wingdings" pitchFamily="2" charset="2"/>
              <a:buNone/>
              <a:defRPr/>
            </a:pPr>
            <a:endParaRPr lang="en-US" sz="2400" b="1" dirty="0" smtClean="0"/>
          </a:p>
          <a:p>
            <a:pPr marL="990600" lvl="1" indent="-533400" eaLnBrk="1" hangingPunct="1">
              <a:defRPr/>
            </a:pPr>
            <a:r>
              <a:rPr lang="en-US" sz="2400" b="1" dirty="0" smtClean="0"/>
              <a:t>Archibald Cox would be appointed as a special prosecutor to investigate Watergate</a:t>
            </a:r>
          </a:p>
        </p:txBody>
      </p:sp>
    </p:spTree>
    <p:extLst>
      <p:ext uri="{BB962C8B-B14F-4D97-AF65-F5344CB8AC3E}">
        <p14:creationId xmlns:p14="http://schemas.microsoft.com/office/powerpoint/2010/main" val="36921049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3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457200" y="304800"/>
            <a:ext cx="8229600" cy="5821363"/>
          </a:xfrm>
        </p:spPr>
        <p:txBody>
          <a:bodyPr/>
          <a:lstStyle/>
          <a:p>
            <a:pPr marL="990600" lvl="1" indent="-533400" eaLnBrk="1" hangingPunct="1">
              <a:lnSpc>
                <a:spcPct val="90000"/>
              </a:lnSpc>
              <a:defRPr/>
            </a:pPr>
            <a:r>
              <a:rPr lang="en-US" sz="2400" b="1" dirty="0" smtClean="0"/>
              <a:t>Cox would seek an order directing Nixon to turn over tapes containing conversations between Nixon and his aides </a:t>
            </a:r>
          </a:p>
          <a:p>
            <a:pPr marL="990600" lvl="1" indent="-533400" eaLnBrk="1" hangingPunct="1">
              <a:lnSpc>
                <a:spcPct val="90000"/>
              </a:lnSpc>
              <a:defRPr/>
            </a:pPr>
            <a:endParaRPr lang="en-US" sz="2400" b="1" dirty="0"/>
          </a:p>
          <a:p>
            <a:pPr marL="990600" lvl="1" indent="-533400" eaLnBrk="1" hangingPunct="1">
              <a:lnSpc>
                <a:spcPct val="90000"/>
              </a:lnSpc>
              <a:defRPr/>
            </a:pPr>
            <a:r>
              <a:rPr lang="en-US" sz="2400" b="1" dirty="0" smtClean="0"/>
              <a:t>Judge </a:t>
            </a:r>
            <a:r>
              <a:rPr lang="en-US" sz="2400" b="1" dirty="0" err="1" smtClean="0"/>
              <a:t>Sirica</a:t>
            </a:r>
            <a:r>
              <a:rPr lang="en-US" sz="2400" b="1" dirty="0" smtClean="0"/>
              <a:t> ordered the release of the tapes but Nixon appealed on the grounds of </a:t>
            </a:r>
            <a:r>
              <a:rPr lang="en-US" sz="2400" b="1" u="sng" dirty="0" smtClean="0"/>
              <a:t>executive privilege </a:t>
            </a:r>
            <a:r>
              <a:rPr lang="en-US" sz="2400" b="1" dirty="0" smtClean="0"/>
              <a:t>and separation of powers.  A federal appeals court would rule against Nixon</a:t>
            </a:r>
          </a:p>
          <a:p>
            <a:pPr marL="990600" lvl="1" indent="-533400" eaLnBrk="1" hangingPunct="1">
              <a:lnSpc>
                <a:spcPct val="90000"/>
              </a:lnSpc>
              <a:defRPr/>
            </a:pPr>
            <a:endParaRPr lang="en-US" sz="2400" b="1" dirty="0" smtClean="0"/>
          </a:p>
          <a:p>
            <a:pPr marL="990600" lvl="1" indent="-533400" eaLnBrk="1" hangingPunct="1">
              <a:lnSpc>
                <a:spcPct val="90000"/>
              </a:lnSpc>
              <a:defRPr/>
            </a:pPr>
            <a:r>
              <a:rPr lang="en-US" sz="2400" b="1" dirty="0" smtClean="0"/>
              <a:t>Nixon would try to prevent the release of the tapes by having Cox fired.  This became known as the “Saturday Night Massacre.”</a:t>
            </a:r>
          </a:p>
        </p:txBody>
      </p:sp>
    </p:spTree>
    <p:extLst>
      <p:ext uri="{BB962C8B-B14F-4D97-AF65-F5344CB8AC3E}">
        <p14:creationId xmlns:p14="http://schemas.microsoft.com/office/powerpoint/2010/main" val="12587646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3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457200" y="304800"/>
            <a:ext cx="8229600" cy="5821363"/>
          </a:xfrm>
        </p:spPr>
        <p:txBody>
          <a:bodyPr/>
          <a:lstStyle/>
          <a:p>
            <a:pPr marL="990600" lvl="1" indent="-533400" eaLnBrk="1" hangingPunct="1">
              <a:lnSpc>
                <a:spcPct val="90000"/>
              </a:lnSpc>
              <a:defRPr/>
            </a:pPr>
            <a:r>
              <a:rPr lang="en-US" b="1" dirty="0"/>
              <a:t>C</a:t>
            </a:r>
            <a:r>
              <a:rPr lang="en-US" b="1" dirty="0" smtClean="0"/>
              <a:t>alls for impeachment forced Nixon to release tapes with missing info.</a:t>
            </a:r>
          </a:p>
          <a:p>
            <a:pPr marL="457200" lvl="1" indent="0" eaLnBrk="1" hangingPunct="1">
              <a:lnSpc>
                <a:spcPct val="90000"/>
              </a:lnSpc>
              <a:buFont typeface="Wingdings" pitchFamily="2" charset="2"/>
              <a:buNone/>
              <a:defRPr/>
            </a:pPr>
            <a:endParaRPr lang="en-US" b="1" dirty="0" smtClean="0"/>
          </a:p>
          <a:p>
            <a:pPr marL="990600" lvl="1" indent="-533400" eaLnBrk="1" hangingPunct="1">
              <a:lnSpc>
                <a:spcPct val="90000"/>
              </a:lnSpc>
              <a:defRPr/>
            </a:pPr>
            <a:r>
              <a:rPr lang="en-US" b="1" dirty="0" smtClean="0"/>
              <a:t>In April 1974, Nixon was ordered to release more tapes but Nixon refused claiming again </a:t>
            </a:r>
            <a:r>
              <a:rPr lang="en-US" b="1" u="sng" dirty="0" smtClean="0"/>
              <a:t>executive privilege</a:t>
            </a:r>
            <a:r>
              <a:rPr lang="en-US" b="1" dirty="0" smtClean="0"/>
              <a:t>  </a:t>
            </a:r>
          </a:p>
          <a:p>
            <a:pPr marL="990600" lvl="1" indent="-533400" eaLnBrk="1" hangingPunct="1">
              <a:lnSpc>
                <a:spcPct val="90000"/>
              </a:lnSpc>
              <a:defRPr/>
            </a:pPr>
            <a:endParaRPr lang="en-US" b="1" dirty="0"/>
          </a:p>
          <a:p>
            <a:pPr marL="990600" lvl="1" indent="-533400" eaLnBrk="1" hangingPunct="1">
              <a:lnSpc>
                <a:spcPct val="90000"/>
              </a:lnSpc>
              <a:defRPr/>
            </a:pPr>
            <a:r>
              <a:rPr lang="en-US" b="1" dirty="0" smtClean="0"/>
              <a:t>In U.S. vs. Nixon the Supreme Court ordered Nixon to release the tapes saying that evidence in a criminal case was more important than executive privilege</a:t>
            </a:r>
          </a:p>
        </p:txBody>
      </p:sp>
    </p:spTree>
    <p:extLst>
      <p:ext uri="{BB962C8B-B14F-4D97-AF65-F5344CB8AC3E}">
        <p14:creationId xmlns:p14="http://schemas.microsoft.com/office/powerpoint/2010/main" val="26869744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alance">
  <a:themeElements>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fontScheme name="Balance">
      <a:majorFont>
        <a:latin typeface="Arial"/>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clrMap bg1="dk2" tx1="lt1" bg2="dk1" tx2="lt2" accent1="accent1" accent2="accent2" accent3="accent3" accent4="accent4" accent5="accent5" accent6="accent6" hlink="hlink" folHlink="folHlink"/>
    </a:extraClrScheme>
    <a:extraClrScheme>
      <a:clrScheme name="Balance 2">
        <a:dk1>
          <a:srgbClr val="660000"/>
        </a:dk1>
        <a:lt1>
          <a:srgbClr val="FFFFFF"/>
        </a:lt1>
        <a:dk2>
          <a:srgbClr val="800000"/>
        </a:dk2>
        <a:lt2>
          <a:srgbClr val="FFFFCC"/>
        </a:lt2>
        <a:accent1>
          <a:srgbClr val="CC6600"/>
        </a:accent1>
        <a:accent2>
          <a:srgbClr val="BE7960"/>
        </a:accent2>
        <a:accent3>
          <a:srgbClr val="C0AAAA"/>
        </a:accent3>
        <a:accent4>
          <a:srgbClr val="DADADA"/>
        </a:accent4>
        <a:accent5>
          <a:srgbClr val="E2B8AA"/>
        </a:accent5>
        <a:accent6>
          <a:srgbClr val="AC6D56"/>
        </a:accent6>
        <a:hlink>
          <a:srgbClr val="FFFF99"/>
        </a:hlink>
        <a:folHlink>
          <a:srgbClr val="E5B325"/>
        </a:folHlink>
      </a:clrScheme>
      <a:clrMap bg1="dk2" tx1="lt1" bg2="dk1" tx2="lt2" accent1="accent1" accent2="accent2" accent3="accent3" accent4="accent4" accent5="accent5" accent6="accent6" hlink="hlink" folHlink="folHlink"/>
    </a:extraClrScheme>
    <a:extraClrScheme>
      <a:clrScheme name="Balance 3">
        <a:dk1>
          <a:srgbClr val="003300"/>
        </a:dk1>
        <a:lt1>
          <a:srgbClr val="FFFFFF"/>
        </a:lt1>
        <a:dk2>
          <a:srgbClr val="4D6A2A"/>
        </a:dk2>
        <a:lt2>
          <a:srgbClr val="CCFF99"/>
        </a:lt2>
        <a:accent1>
          <a:srgbClr val="2EB62E"/>
        </a:accent1>
        <a:accent2>
          <a:srgbClr val="527C3A"/>
        </a:accent2>
        <a:accent3>
          <a:srgbClr val="B2B9AC"/>
        </a:accent3>
        <a:accent4>
          <a:srgbClr val="DADADA"/>
        </a:accent4>
        <a:accent5>
          <a:srgbClr val="ADD7AD"/>
        </a:accent5>
        <a:accent6>
          <a:srgbClr val="497034"/>
        </a:accent6>
        <a:hlink>
          <a:srgbClr val="DDD800"/>
        </a:hlink>
        <a:folHlink>
          <a:srgbClr val="009999"/>
        </a:folHlink>
      </a:clrScheme>
      <a:clrMap bg1="dk2" tx1="lt1" bg2="dk1" tx2="lt2" accent1="accent1" accent2="accent2" accent3="accent3" accent4="accent4" accent5="accent5" accent6="accent6" hlink="hlink" folHlink="folHlink"/>
    </a:extraClrScheme>
    <a:extraClrScheme>
      <a:clrScheme name="Balance 4">
        <a:dk1>
          <a:srgbClr val="005A58"/>
        </a:dk1>
        <a:lt1>
          <a:srgbClr val="FFFFFF"/>
        </a:lt1>
        <a:dk2>
          <a:srgbClr val="00716E"/>
        </a:dk2>
        <a:lt2>
          <a:srgbClr val="FFFF99"/>
        </a:lt2>
        <a:accent1>
          <a:srgbClr val="2DB3B0"/>
        </a:accent1>
        <a:accent2>
          <a:srgbClr val="6D6FC7"/>
        </a:accent2>
        <a:accent3>
          <a:srgbClr val="AABBBA"/>
        </a:accent3>
        <a:accent4>
          <a:srgbClr val="DADADA"/>
        </a:accent4>
        <a:accent5>
          <a:srgbClr val="ADD6D4"/>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alance 5">
        <a:dk1>
          <a:srgbClr val="003366"/>
        </a:dk1>
        <a:lt1>
          <a:srgbClr val="FFFFFF"/>
        </a:lt1>
        <a:dk2>
          <a:srgbClr val="2B5481"/>
        </a:dk2>
        <a:lt2>
          <a:srgbClr val="E5FFFF"/>
        </a:lt2>
        <a:accent1>
          <a:srgbClr val="336699"/>
        </a:accent1>
        <a:accent2>
          <a:srgbClr val="00B000"/>
        </a:accent2>
        <a:accent3>
          <a:srgbClr val="ACB3C1"/>
        </a:accent3>
        <a:accent4>
          <a:srgbClr val="DADADA"/>
        </a:accent4>
        <a:accent5>
          <a:srgbClr val="ADB8CA"/>
        </a:accent5>
        <a:accent6>
          <a:srgbClr val="009F00"/>
        </a:accent6>
        <a:hlink>
          <a:srgbClr val="00CCFF"/>
        </a:hlink>
        <a:folHlink>
          <a:srgbClr val="B5FFFB"/>
        </a:folHlink>
      </a:clrScheme>
      <a:clrMap bg1="dk2" tx1="lt1" bg2="dk1" tx2="lt2" accent1="accent1" accent2="accent2" accent3="accent3" accent4="accent4" accent5="accent5" accent6="accent6" hlink="hlink" folHlink="folHlink"/>
    </a:extraClrScheme>
    <a:extraClrScheme>
      <a:clrScheme name="Balance 6">
        <a:dk1>
          <a:srgbClr val="2F2D25"/>
        </a:dk1>
        <a:lt1>
          <a:srgbClr val="FFFFFF"/>
        </a:lt1>
        <a:dk2>
          <a:srgbClr val="656151"/>
        </a:dk2>
        <a:lt2>
          <a:srgbClr val="FFFFCC"/>
        </a:lt2>
        <a:accent1>
          <a:srgbClr val="818173"/>
        </a:accent1>
        <a:accent2>
          <a:srgbClr val="809EA8"/>
        </a:accent2>
        <a:accent3>
          <a:srgbClr val="B8B7B3"/>
        </a:accent3>
        <a:accent4>
          <a:srgbClr val="DADADA"/>
        </a:accent4>
        <a:accent5>
          <a:srgbClr val="C1C1BC"/>
        </a:accent5>
        <a:accent6>
          <a:srgbClr val="738F98"/>
        </a:accent6>
        <a:hlink>
          <a:srgbClr val="E2C86A"/>
        </a:hlink>
        <a:folHlink>
          <a:srgbClr val="B7B6A3"/>
        </a:folHlink>
      </a:clrScheme>
      <a:clrMap bg1="dk2" tx1="lt1" bg2="dk1" tx2="lt2" accent1="accent1" accent2="accent2" accent3="accent3" accent4="accent4" accent5="accent5" accent6="accent6" hlink="hlink" folHlink="folHlink"/>
    </a:extraClrScheme>
    <a:extraClrScheme>
      <a:clrScheme name="Balance 7">
        <a:dk1>
          <a:srgbClr val="B4AF80"/>
        </a:dk1>
        <a:lt1>
          <a:srgbClr val="FFFFFF"/>
        </a:lt1>
        <a:dk2>
          <a:srgbClr val="C8C6A2"/>
        </a:dk2>
        <a:lt2>
          <a:srgbClr val="827F4C"/>
        </a:lt2>
        <a:accent1>
          <a:srgbClr val="7C784E"/>
        </a:accent1>
        <a:accent2>
          <a:srgbClr val="A2A4AC"/>
        </a:accent2>
        <a:accent3>
          <a:srgbClr val="E0DFCE"/>
        </a:accent3>
        <a:accent4>
          <a:srgbClr val="DADADA"/>
        </a:accent4>
        <a:accent5>
          <a:srgbClr val="BFBEB2"/>
        </a:accent5>
        <a:accent6>
          <a:srgbClr val="92949B"/>
        </a:accent6>
        <a:hlink>
          <a:srgbClr val="33CCCC"/>
        </a:hlink>
        <a:folHlink>
          <a:srgbClr val="009999"/>
        </a:folHlink>
      </a:clrScheme>
      <a:clrMap bg1="dk2" tx1="lt1" bg2="dk1" tx2="lt2" accent1="accent1" accent2="accent2" accent3="accent3" accent4="accent4" accent5="accent5" accent6="accent6" hlink="hlink" folHlink="folHlink"/>
    </a:extraClrScheme>
    <a:extraClrScheme>
      <a:clrScheme name="Balance 8">
        <a:dk1>
          <a:srgbClr val="000000"/>
        </a:dk1>
        <a:lt1>
          <a:srgbClr val="DDDDDD"/>
        </a:lt1>
        <a:dk2>
          <a:srgbClr val="000000"/>
        </a:dk2>
        <a:lt2>
          <a:srgbClr val="B8B7D1"/>
        </a:lt2>
        <a:accent1>
          <a:srgbClr val="F1F0F4"/>
        </a:accent1>
        <a:accent2>
          <a:srgbClr val="C1BCFC"/>
        </a:accent2>
        <a:accent3>
          <a:srgbClr val="EBEBEB"/>
        </a:accent3>
        <a:accent4>
          <a:srgbClr val="000000"/>
        </a:accent4>
        <a:accent5>
          <a:srgbClr val="F7F6F8"/>
        </a:accent5>
        <a:accent6>
          <a:srgbClr val="AFAAE4"/>
        </a:accent6>
        <a:hlink>
          <a:srgbClr val="5454C6"/>
        </a:hlink>
        <a:folHlink>
          <a:srgbClr val="6A6F86"/>
        </a:folHlink>
      </a:clrScheme>
      <a:clrMap bg1="lt1" tx1="dk1" bg2="lt2" tx2="dk2" accent1="accent1" accent2="accent2" accent3="accent3" accent4="accent4" accent5="accent5" accent6="accent6" hlink="hlink" folHlink="folHlink"/>
    </a:extraClrScheme>
    <a:extraClrScheme>
      <a:clrScheme name="Balance 9">
        <a:dk1>
          <a:srgbClr val="000000"/>
        </a:dk1>
        <a:lt1>
          <a:srgbClr val="FFFFFF"/>
        </a:lt1>
        <a:dk2>
          <a:srgbClr val="00A29E"/>
        </a:dk2>
        <a:lt2>
          <a:srgbClr val="CBCBCB"/>
        </a:lt2>
        <a:accent1>
          <a:srgbClr val="E5E5FF"/>
        </a:accent1>
        <a:accent2>
          <a:srgbClr val="79CD6B"/>
        </a:accent2>
        <a:accent3>
          <a:srgbClr val="FFFFFF"/>
        </a:accent3>
        <a:accent4>
          <a:srgbClr val="000000"/>
        </a:accent4>
        <a:accent5>
          <a:srgbClr val="F0F0FF"/>
        </a:accent5>
        <a:accent6>
          <a:srgbClr val="6DBA60"/>
        </a:accent6>
        <a:hlink>
          <a:srgbClr val="4477DE"/>
        </a:hlink>
        <a:folHlink>
          <a:srgbClr val="65498F"/>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The Judicial Branch notes</Template>
  <TotalTime>11</TotalTime>
  <Words>488</Words>
  <Application>Microsoft Office PowerPoint</Application>
  <PresentationFormat>On-screen Show (4:3)</PresentationFormat>
  <Paragraphs>49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Balance</vt:lpstr>
      <vt:lpstr>Watergate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Sayre Area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Watergate</dc:title>
  <dc:creator>Larry Templeton (Teacher - HS Social Studies)</dc:creator>
  <cp:lastModifiedBy>Randy Felt (Teacher - HS Social Studies)</cp:lastModifiedBy>
  <cp:revision>10</cp:revision>
  <dcterms:created xsi:type="dcterms:W3CDTF">2011-10-13T18:20:33Z</dcterms:created>
  <dcterms:modified xsi:type="dcterms:W3CDTF">2011-10-13T18:40:18Z</dcterms:modified>
</cp:coreProperties>
</file>