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2"/>
  </p:notesMasterIdLst>
  <p:sldIdLst>
    <p:sldId id="268" r:id="rId2"/>
    <p:sldId id="269" r:id="rId3"/>
    <p:sldId id="270" r:id="rId4"/>
    <p:sldId id="289" r:id="rId5"/>
    <p:sldId id="279" r:id="rId6"/>
    <p:sldId id="271" r:id="rId7"/>
    <p:sldId id="273" r:id="rId8"/>
    <p:sldId id="286" r:id="rId9"/>
    <p:sldId id="287" r:id="rId10"/>
    <p:sldId id="288" r:id="rId11"/>
    <p:sldId id="280" r:id="rId12"/>
    <p:sldId id="277" r:id="rId13"/>
    <p:sldId id="282" r:id="rId14"/>
    <p:sldId id="274" r:id="rId15"/>
    <p:sldId id="281" r:id="rId16"/>
    <p:sldId id="283" r:id="rId17"/>
    <p:sldId id="284" r:id="rId18"/>
    <p:sldId id="285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3400" kern="1200">
        <a:solidFill>
          <a:schemeClr val="tx2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CIVIL RIGHTS AND ORAL HISTORY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2618-4B84-B14C-B965-D776AEB46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A754-C9AB-894A-875A-06B1F5EBE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C5F4-700A-484D-A142-FF6AC3456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7EFA-6008-1941-B9BB-B0563F13C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B387-2581-5042-9043-779EE6889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6C41-A65D-7548-BE90-918A0338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AA2F-3207-FC4A-9447-C3431691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3548-DB1C-0840-B886-82412409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6F4B-203F-E149-B6FE-4CB59B833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D7E8-4D43-5D40-8A4F-3303B563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E1E0-99BD-764E-A878-35EBDCE50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CIVIL RIGHTS AND ORAL HISTORY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37C31B6-0006-CA4F-A686-BDA8E9E0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bolton/Documents/you%20tube%20movies/Hair%20Style%20for%20Safety%20WWII%20(1)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 HOMEFRONT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World War II ends the Great Depression and creates the framework for the next thirty years of economic prosperity</a:t>
            </a:r>
          </a:p>
          <a:p>
            <a:pPr lvl="1"/>
            <a:r>
              <a:rPr lang="en-US" dirty="0"/>
              <a:t>John Maynard Keynes:  deficit spending (US national debt goes from $43 million in 1940 to $259 million in 1945)—Keynesian </a:t>
            </a:r>
            <a:r>
              <a:rPr lang="en-US" dirty="0" smtClean="0"/>
              <a:t>Economics</a:t>
            </a:r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Economic policy of war years maintained in postwar era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_2010_07_17_ww2_women_wearing_uni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3545840"/>
            <a:ext cx="4064000" cy="3312160"/>
          </a:xfrm>
          <a:prstGeom prst="rect">
            <a:avLst/>
          </a:prstGeom>
        </p:spPr>
      </p:pic>
      <p:pic>
        <p:nvPicPr>
          <p:cNvPr id="3" name="Picture 2" descr="16-WWII-era-WACs-operate-switch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261610" cy="3440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733800"/>
            <a:ext cx="35317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Women in Military </a:t>
            </a:r>
          </a:p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African Americans and World War II</a:t>
            </a:r>
          </a:p>
          <a:p>
            <a:pPr lvl="1"/>
            <a:r>
              <a:rPr lang="en-US" dirty="0" smtClean="0"/>
              <a:t>An even greater migration</a:t>
            </a:r>
          </a:p>
          <a:p>
            <a:pPr lvl="2"/>
            <a:r>
              <a:rPr lang="en-US" dirty="0" smtClean="0"/>
              <a:t>More than 1 million blacks leave the South for the North and West (twice the number of migrants during the “Great Migration” during the WWI years)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rf_intro06-thumb-autoxauto-9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252874"/>
            <a:ext cx="4023360" cy="260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762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0" y="2438400"/>
            <a:ext cx="20637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Double-V</a:t>
            </a:r>
          </a:p>
          <a:p>
            <a:r>
              <a:rPr lang="en-US" sz="3600"/>
              <a:t>Campaign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4648200"/>
            <a:ext cx="3260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Smith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Allwright</a:t>
            </a:r>
            <a:endParaRPr lang="en-US" sz="3200" i="1" dirty="0" smtClean="0"/>
          </a:p>
          <a:p>
            <a:r>
              <a:rPr lang="en-US" sz="3200" dirty="0" smtClean="0"/>
              <a:t>(1944)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to1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0525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5125" y="71438"/>
            <a:ext cx="3932238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 segregated military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enjamin davis tuskeegee air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47800" y="533400"/>
            <a:ext cx="3256796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Tuskegee </a:t>
            </a:r>
            <a:r>
              <a:rPr lang="en-US" dirty="0" smtClean="0"/>
              <a:t>Airmen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242447"/>
            <a:ext cx="30062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Benjamin Davis</a:t>
            </a:r>
            <a:endParaRPr lang="en-US" dirty="0"/>
          </a:p>
        </p:txBody>
      </p:sp>
      <p:pic>
        <p:nvPicPr>
          <p:cNvPr id="7" name="Picture 4" descr="photo02-tuskeg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538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Black Protest</a:t>
            </a:r>
          </a:p>
          <a:p>
            <a:pPr lvl="1"/>
            <a:r>
              <a:rPr lang="en-US" dirty="0" smtClean="0"/>
              <a:t>A. Philip Randolph (March on Washington)</a:t>
            </a:r>
          </a:p>
          <a:p>
            <a:pPr lvl="1"/>
            <a:r>
              <a:rPr lang="en-US" dirty="0" smtClean="0"/>
              <a:t>Fair Employment Practices Committee (FEPC)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ultib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365500"/>
            <a:ext cx="23812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anor_fbi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5422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95600"/>
            <a:ext cx="26670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Eleanor Clubs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ot Suit Riots Title Pa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26" y="2184844"/>
            <a:ext cx="6188774" cy="4673156"/>
          </a:xfrm>
          <a:prstGeom prst="rect">
            <a:avLst/>
          </a:prstGeom>
        </p:spPr>
      </p:pic>
      <p:pic>
        <p:nvPicPr>
          <p:cNvPr id="5" name="Picture 4" descr="zoo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89580" cy="3802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762000"/>
            <a:ext cx="4121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Zoot</a:t>
            </a:r>
            <a:r>
              <a:rPr lang="en-US" dirty="0" smtClean="0"/>
              <a:t>-Suit Riots - 1943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of Teen Culture</a:t>
            </a:r>
          </a:p>
          <a:p>
            <a:pPr lvl="1"/>
            <a:r>
              <a:rPr lang="en-US" dirty="0" smtClean="0"/>
              <a:t>Weakening of family ties and authority of the schools</a:t>
            </a:r>
          </a:p>
          <a:p>
            <a:pPr lvl="1"/>
            <a:r>
              <a:rPr lang="en-US" dirty="0" smtClean="0"/>
              <a:t>Prosperity and enhanced job opportunities</a:t>
            </a:r>
          </a:p>
          <a:p>
            <a:pPr lvl="1"/>
            <a:r>
              <a:rPr lang="en-US" dirty="0" smtClean="0"/>
              <a:t>Changes in high school</a:t>
            </a:r>
          </a:p>
          <a:p>
            <a:pPr lvl="1"/>
            <a:r>
              <a:rPr lang="en-US" dirty="0" smtClean="0"/>
              <a:t>Increase in teen gangs and juvenile delinquency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apanese intern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56943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51125" y="5329238"/>
            <a:ext cx="5310188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Forced relocation of 120,000 </a:t>
            </a:r>
          </a:p>
          <a:p>
            <a:r>
              <a:rPr lang="en-US"/>
              <a:t>Japanese Americans (1942)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60965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Concerns about National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oeing WW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uchenwald lib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4608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ncentration camp ov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627438"/>
            <a:ext cx="43053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0" y="609600"/>
            <a:ext cx="3597275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America and the </a:t>
            </a:r>
          </a:p>
          <a:p>
            <a:r>
              <a:rPr lang="en-US"/>
              <a:t>Holocaust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7525" y="3881438"/>
            <a:ext cx="2732088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Anti-Semitism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WWII indu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Mobilization and the South</a:t>
            </a:r>
          </a:p>
          <a:p>
            <a:pPr lvl="1"/>
            <a:r>
              <a:rPr lang="en-US" dirty="0" smtClean="0"/>
              <a:t>Hastens the decline of southern agriculture</a:t>
            </a:r>
          </a:p>
          <a:p>
            <a:pPr lvl="1"/>
            <a:r>
              <a:rPr lang="en-US" dirty="0" smtClean="0"/>
              <a:t>South becomes both a campground and an arsenal during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higgi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838200"/>
            <a:ext cx="7433462" cy="505602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066800" y="6096000"/>
            <a:ext cx="72927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Jackson Higgins – New Orleans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ationing WW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50875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79525" y="-4763"/>
            <a:ext cx="4518025" cy="6096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Wage and Price Controls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55725" y="909638"/>
            <a:ext cx="1889125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Rationing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WORLD WAR II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 HOMEFRONT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Women and World War II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4" name="Picture 3" descr="Wel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238" y="3048000"/>
            <a:ext cx="4264762" cy="3319272"/>
          </a:xfrm>
          <a:prstGeom prst="rect">
            <a:avLst/>
          </a:prstGeom>
        </p:spPr>
      </p:pic>
      <p:pic>
        <p:nvPicPr>
          <p:cNvPr id="5" name="Picture 4" descr="Women_aluminum_shells_ww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4730750" cy="384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men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094480" cy="52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09600"/>
            <a:ext cx="444627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38138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Hair Style for Safety</a:t>
            </a:r>
          </a:p>
        </p:txBody>
      </p:sp>
      <p:pic>
        <p:nvPicPr>
          <p:cNvPr id="5" name="Hair Style for Safety WWII (1)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ORLD WAR II">
  <a:themeElements>
    <a:clrScheme name="THE AMERICAN REVOLUTION 7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THE AMERICAN REVOLU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E AMERICAN REVOLU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AMERICAN REVOLUTION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AMERICAN REVOLUTIO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WAR II.ppt</Template>
  <TotalTime>236</TotalTime>
  <Words>270</Words>
  <Application>Microsoft Macintosh PowerPoint</Application>
  <PresentationFormat>On-screen Show (4:3)</PresentationFormat>
  <Paragraphs>45</Paragraphs>
  <Slides>20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WORLD WAR II</vt:lpstr>
      <vt:lpstr>WORLD WAR II THE HOMEFRONT</vt:lpstr>
      <vt:lpstr>Slide 2</vt:lpstr>
      <vt:lpstr>Slide 3</vt:lpstr>
      <vt:lpstr>WORLD WAR II THE HOMEFRONT</vt:lpstr>
      <vt:lpstr>Slide 5</vt:lpstr>
      <vt:lpstr>Slide 6</vt:lpstr>
      <vt:lpstr>WORLD WAR II THE HOMEFRONT</vt:lpstr>
      <vt:lpstr>Slide 8</vt:lpstr>
      <vt:lpstr>Slide 9</vt:lpstr>
      <vt:lpstr>Slide 10</vt:lpstr>
      <vt:lpstr>WORLD WAR II THE HOMEFRONT</vt:lpstr>
      <vt:lpstr>Slide 12</vt:lpstr>
      <vt:lpstr>Slide 13</vt:lpstr>
      <vt:lpstr>Slide 14</vt:lpstr>
      <vt:lpstr>WORLD WAR II THE HOMEFRONT</vt:lpstr>
      <vt:lpstr>Slide 16</vt:lpstr>
      <vt:lpstr>Slide 17</vt:lpstr>
      <vt:lpstr>WORLD WAR II THE HOMEFRONT</vt:lpstr>
      <vt:lpstr>Slide 19</vt:lpstr>
      <vt:lpstr>Slide 20</vt:lpstr>
    </vt:vector>
  </TitlesOfParts>
  <Company>UNCG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THE HOMEFRONT</dc:title>
  <dc:creator>charles bolton</dc:creator>
  <cp:lastModifiedBy>charles bolton</cp:lastModifiedBy>
  <cp:revision>3</cp:revision>
  <dcterms:created xsi:type="dcterms:W3CDTF">2013-03-25T17:38:52Z</dcterms:created>
  <dcterms:modified xsi:type="dcterms:W3CDTF">2013-03-25T17:53:13Z</dcterms:modified>
</cp:coreProperties>
</file>