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6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57" d="100"/>
          <a:sy n="57" d="100"/>
        </p:scale>
        <p:origin x="-840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FC5275-EA7E-EB4C-A441-AB5D0D22432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88119E-9B30-4942-8009-167ACAF4DC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320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88119E-9B30-4942-8009-167ACAF4DC76}" type="slidenum">
              <a:rPr lang="en-US" smtClean="0"/>
              <a:t>8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AA957AF-53C0-420B-9C2D-77DB1416566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B8E0B-952B-9E4A-9DD0-F663A5F261BB}" type="datetimeFigureOut">
              <a:rPr lang="en-US" smtClean="0"/>
              <a:t>4/24/2013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E3648A92-8C6E-3044-A46B-79261217D41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Women Suffrage Movement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Miss Vikki </a:t>
            </a:r>
            <a:r>
              <a:rPr lang="en-US" dirty="0" err="1" smtClean="0"/>
              <a:t>Vollman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Bell Ringer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Complete the following bell ringer in the allotted time given:</a:t>
            </a:r>
          </a:p>
          <a:p>
            <a:r>
              <a:rPr lang="en-US" dirty="0" smtClean="0"/>
              <a:t>Should women have the same rights as any other race, gender, or ethnicity? Why? Write </a:t>
            </a:r>
            <a:r>
              <a:rPr lang="en-US" i="1" dirty="0" smtClean="0"/>
              <a:t>at least </a:t>
            </a:r>
            <a:r>
              <a:rPr lang="en-US" b="1" u="sng" dirty="0" smtClean="0"/>
              <a:t>5</a:t>
            </a:r>
            <a:r>
              <a:rPr lang="en-US" dirty="0" smtClean="0"/>
              <a:t> lines.</a:t>
            </a:r>
          </a:p>
          <a:p>
            <a:r>
              <a:rPr lang="en-US" dirty="0" smtClean="0"/>
              <a:t>Take one minute and share with a neighbor close by… be prepared to share out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T-Chart: Comparing Privileges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en-US" dirty="0" smtClean="0"/>
              <a:t>Privileges 1900’s	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en-US" dirty="0" smtClean="0"/>
              <a:t>Privileges today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Quick </a:t>
            </a:r>
            <a:r>
              <a:rPr lang="en-US" dirty="0" err="1" smtClean="0"/>
              <a:t>Reponse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The</a:t>
            </a:r>
            <a:r>
              <a:rPr lang="en-US" dirty="0" smtClean="0"/>
              <a:t> </a:t>
            </a:r>
            <a:r>
              <a:rPr lang="en-US" i="1" dirty="0" smtClean="0"/>
              <a:t>New York Tribune: </a:t>
            </a:r>
            <a:r>
              <a:rPr lang="en-US" dirty="0" smtClean="0"/>
              <a:t>“Are women people? No, my son, criminals, lunatics, and women are not people”</a:t>
            </a:r>
          </a:p>
          <a:p>
            <a:r>
              <a:rPr lang="en-US" i="1" dirty="0" smtClean="0"/>
              <a:t>In one word</a:t>
            </a:r>
            <a:r>
              <a:rPr lang="en-US" dirty="0" smtClean="0"/>
              <a:t>, describe your first reaction/feeling to this quote &amp; write it on the post-it that is given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Whip Around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we go around the room, quickly say your one word which describes the quote, and place your post-it on the board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Progressive Era: a period of social activism and political reform in the United States that flourished from the 1890s to the 1920s</a:t>
            </a:r>
          </a:p>
          <a:p>
            <a:r>
              <a:rPr lang="en-US" dirty="0" smtClean="0"/>
              <a:t>Social Reform: a kind of social movement that aims to make gradual change, or change in certain aspects of society</a:t>
            </a:r>
          </a:p>
          <a:p>
            <a:r>
              <a:rPr lang="en-US" dirty="0" smtClean="0"/>
              <a:t>Equality: being equal, especially in status, rights, and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Suffrage: the right to vote in political elections</a:t>
            </a:r>
          </a:p>
          <a:p>
            <a:r>
              <a:rPr lang="en-US" dirty="0" smtClean="0"/>
              <a:t>Voting Rights: </a:t>
            </a:r>
            <a:r>
              <a:rPr lang="en-US" i="1" u="sng" dirty="0" smtClean="0"/>
              <a:t>the right to vote gained </a:t>
            </a:r>
            <a:r>
              <a:rPr lang="en-US" dirty="0" smtClean="0"/>
              <a:t>through the democratic process</a:t>
            </a:r>
          </a:p>
          <a:p>
            <a:r>
              <a:rPr lang="en-US" dirty="0" smtClean="0"/>
              <a:t>19</a:t>
            </a:r>
            <a:r>
              <a:rPr lang="en-US" baseline="30000" dirty="0" smtClean="0"/>
              <a:t>th</a:t>
            </a:r>
            <a:r>
              <a:rPr lang="en-US" dirty="0" smtClean="0"/>
              <a:t> Amendment: (1920) guarantees that no state can deny the right to vote on the basis of sex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Primary Source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After reading and sharing each “chunk” in your group, answer together each section of the graphic organizer.</a:t>
            </a:r>
          </a:p>
          <a:p>
            <a:r>
              <a:rPr lang="en-US" i="1" dirty="0" smtClean="0"/>
              <a:t>Take your colored card and report to the designated area with your color</a:t>
            </a:r>
          </a:p>
          <a:p>
            <a:r>
              <a:rPr lang="en-US" i="1" dirty="0" smtClean="0"/>
              <a:t>Give One - Get One: Every student must give one important finding you learned from your document- write this down on your graphic organizer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Do Now: </a:t>
            </a:r>
            <a:r>
              <a:rPr lang="en-US" dirty="0" smtClean="0"/>
              <a:t>Using your information from the primary source document graphic organizer and “give one, get one”, using at least 3 key terms, answer the following question:</a:t>
            </a:r>
          </a:p>
          <a:p>
            <a:r>
              <a:rPr lang="en-US" i="1" dirty="0" smtClean="0"/>
              <a:t>What impact did the women’s suffrage movement have on American society in the early 1900s?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ヒラギノ丸ゴ Pro W4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ＭＳ 明朝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Apex.thmx</Template>
  <TotalTime>27</TotalTime>
  <Words>355</Words>
  <Application>Microsoft Office PowerPoint</Application>
  <PresentationFormat>On-screen Show (4:3)</PresentationFormat>
  <Paragraphs>30</Paragraphs>
  <Slides>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Apex</vt:lpstr>
      <vt:lpstr>Women Suffrage Movement</vt:lpstr>
      <vt:lpstr>Bell Ringer</vt:lpstr>
      <vt:lpstr>T-Chart: Comparing Privileges</vt:lpstr>
      <vt:lpstr>Quick Reponse</vt:lpstr>
      <vt:lpstr>Whip Around</vt:lpstr>
      <vt:lpstr>Definitions</vt:lpstr>
      <vt:lpstr>Definitions</vt:lpstr>
      <vt:lpstr>Primary Source Analysis</vt:lpstr>
      <vt:lpstr>CRQ</vt:lpstr>
    </vt:vector>
  </TitlesOfParts>
  <Company>Williamsport Area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Women Suffrage Movement</dc:title>
  <dc:creator>WASD</dc:creator>
  <cp:lastModifiedBy>Potash, Larry</cp:lastModifiedBy>
  <cp:revision>1</cp:revision>
  <dcterms:created xsi:type="dcterms:W3CDTF">2013-04-24T01:21:50Z</dcterms:created>
  <dcterms:modified xsi:type="dcterms:W3CDTF">2013-04-24T15:47:14Z</dcterms:modified>
</cp:coreProperties>
</file>