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60"/>
  </p:normalViewPr>
  <p:slideViewPr>
    <p:cSldViewPr>
      <p:cViewPr varScale="1">
        <p:scale>
          <a:sx n="74" d="100"/>
          <a:sy n="74" d="100"/>
        </p:scale>
        <p:origin x="-5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949CCE-BB2D-4686-9DE5-4E60D7C52DD2}"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A11F-9B43-4E1E-A69F-9A31A36135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49CCE-BB2D-4686-9DE5-4E60D7C52DD2}"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A11F-9B43-4E1E-A69F-9A31A36135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49CCE-BB2D-4686-9DE5-4E60D7C52DD2}"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A11F-9B43-4E1E-A69F-9A31A36135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49CCE-BB2D-4686-9DE5-4E60D7C52DD2}"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A11F-9B43-4E1E-A69F-9A31A36135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49CCE-BB2D-4686-9DE5-4E60D7C52DD2}"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A11F-9B43-4E1E-A69F-9A31A36135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949CCE-BB2D-4686-9DE5-4E60D7C52DD2}"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A11F-9B43-4E1E-A69F-9A31A36135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949CCE-BB2D-4686-9DE5-4E60D7C52DD2}" type="datetimeFigureOut">
              <a:rPr lang="en-US" smtClean="0"/>
              <a:pPr/>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BA11F-9B43-4E1E-A69F-9A31A36135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949CCE-BB2D-4686-9DE5-4E60D7C52DD2}" type="datetimeFigureOut">
              <a:rPr lang="en-US" smtClean="0"/>
              <a:pPr/>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BA11F-9B43-4E1E-A69F-9A31A36135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49CCE-BB2D-4686-9DE5-4E60D7C52DD2}" type="datetimeFigureOut">
              <a:rPr lang="en-US" smtClean="0"/>
              <a:pPr/>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BA11F-9B43-4E1E-A69F-9A31A36135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49CCE-BB2D-4686-9DE5-4E60D7C52DD2}"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A11F-9B43-4E1E-A69F-9A31A36135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49CCE-BB2D-4686-9DE5-4E60D7C52DD2}"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A11F-9B43-4E1E-A69F-9A31A36135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49CCE-BB2D-4686-9DE5-4E60D7C52DD2}" type="datetimeFigureOut">
              <a:rPr lang="en-US" smtClean="0"/>
              <a:pPr/>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BA11F-9B43-4E1E-A69F-9A31A36135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jpg"/>
          <p:cNvPicPr>
            <a:picLocks noChangeAspect="1"/>
          </p:cNvPicPr>
          <p:nvPr/>
        </p:nvPicPr>
        <p:blipFill>
          <a:blip r:embed="rId2" cstate="print"/>
          <a:stretch>
            <a:fillRect/>
          </a:stretch>
        </p:blipFill>
        <p:spPr>
          <a:xfrm>
            <a:off x="-5892" y="0"/>
            <a:ext cx="9149892" cy="6853587"/>
          </a:xfrm>
          <a:prstGeom prst="rect">
            <a:avLst/>
          </a:prstGeom>
        </p:spPr>
      </p:pic>
      <p:sp>
        <p:nvSpPr>
          <p:cNvPr id="2" name="Title 1"/>
          <p:cNvSpPr>
            <a:spLocks noGrp="1"/>
          </p:cNvSpPr>
          <p:nvPr>
            <p:ph type="ctrTitle"/>
          </p:nvPr>
        </p:nvSpPr>
        <p:spPr/>
        <p:txBody>
          <a:bodyPr>
            <a:noAutofit/>
          </a:bodyPr>
          <a:lstStyle/>
          <a:p>
            <a:r>
              <a:rPr lang="en-US" sz="8000" b="1" spc="200" dirty="0" smtClean="0">
                <a:ln w="29210">
                  <a:solidFill>
                    <a:schemeClr val="tx1">
                      <a:lumMod val="95000"/>
                      <a:lumOff val="5000"/>
                    </a:schemeClr>
                  </a:solidFill>
                </a:ln>
                <a:solidFill>
                  <a:srgbClr val="00B050"/>
                </a:solidFill>
                <a:effectLst>
                  <a:glow rad="228600">
                    <a:schemeClr val="accent3">
                      <a:satMod val="175000"/>
                      <a:alpha val="40000"/>
                    </a:schemeClr>
                  </a:glow>
                  <a:innerShdw blurRad="50800" dist="50800" dir="8100000">
                    <a:srgbClr val="7D7D7D">
                      <a:alpha val="73000"/>
                    </a:srgbClr>
                  </a:innerShdw>
                </a:effectLst>
              </a:rPr>
              <a:t>The Race for the Pearl </a:t>
            </a:r>
            <a:endParaRPr lang="en-US" sz="8000" b="1" spc="200" dirty="0">
              <a:ln w="29210">
                <a:solidFill>
                  <a:schemeClr val="tx1">
                    <a:lumMod val="95000"/>
                    <a:lumOff val="5000"/>
                  </a:schemeClr>
                </a:solidFill>
              </a:ln>
              <a:solidFill>
                <a:srgbClr val="00B050"/>
              </a:solidFill>
              <a:effectLst>
                <a:glow rad="228600">
                  <a:schemeClr val="accent3">
                    <a:satMod val="175000"/>
                    <a:alpha val="40000"/>
                  </a:schemeClr>
                </a:glow>
                <a:innerShdw blurRad="50800" dist="50800" dir="8100000">
                  <a:srgbClr val="7D7D7D">
                    <a:alpha val="73000"/>
                  </a:srgbClr>
                </a:inn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limatecommission.gov.au/wp-content/uploads/Turtle-gbrmpa1231765.jpg"/>
          <p:cNvPicPr>
            <a:picLocks noChangeAspect="1" noChangeArrowheads="1"/>
          </p:cNvPicPr>
          <p:nvPr/>
        </p:nvPicPr>
        <p:blipFill>
          <a:blip r:embed="rId2" cstate="print"/>
          <a:srcRect/>
          <a:stretch>
            <a:fillRect/>
          </a:stretch>
        </p:blipFill>
        <p:spPr bwMode="auto">
          <a:xfrm>
            <a:off x="0" y="0"/>
            <a:ext cx="9191308" cy="6858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2971800" cy="4525963"/>
          </a:xfrm>
        </p:spPr>
        <p:txBody>
          <a:bodyPr/>
          <a:lstStyle/>
          <a:p>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So in the end, there was a trend. </a:t>
            </a:r>
            <a:r>
              <a:rPr lang="en-US"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Narco</a:t>
            </a:r>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came in first, then </a:t>
            </a:r>
            <a:r>
              <a:rPr lang="en-US"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marco</a:t>
            </a:r>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came in with a burst.</a:t>
            </a:r>
            <a:endParaRPr lang="en-US" dirty="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blogs.discovery.com/.a/6a00d8341bf67c53ef013486aa766a970c-800wi"/>
          <p:cNvPicPr>
            <a:picLocks noChangeAspect="1" noChangeArrowheads="1"/>
          </p:cNvPicPr>
          <p:nvPr/>
        </p:nvPicPr>
        <p:blipFill>
          <a:blip r:embed="rId2" cstate="print"/>
          <a:srcRect/>
          <a:stretch>
            <a:fillRect/>
          </a:stretch>
        </p:blipFill>
        <p:spPr bwMode="auto">
          <a:xfrm>
            <a:off x="2" y="0"/>
            <a:ext cx="9143998" cy="6858000"/>
          </a:xfrm>
          <a:prstGeom prst="rect">
            <a:avLst/>
          </a:prstGeom>
          <a:noFill/>
        </p:spPr>
      </p:pic>
      <p:sp>
        <p:nvSpPr>
          <p:cNvPr id="2" name="Title 1"/>
          <p:cNvSpPr>
            <a:spLocks noGrp="1"/>
          </p:cNvSpPr>
          <p:nvPr>
            <p:ph type="title"/>
          </p:nvPr>
        </p:nvSpPr>
        <p:spPr/>
        <p:txBody>
          <a:bodyPr>
            <a:noAutofit/>
          </a:bodyPr>
          <a:lstStyle/>
          <a:p>
            <a:r>
              <a:rPr lang="en-US" sz="8000"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The end</a:t>
            </a:r>
            <a:endParaRPr lang="en-US" sz="8000" dirty="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o.jpg"/>
          <p:cNvPicPr>
            <a:picLocks noGrp="1" noChangeAspect="1"/>
          </p:cNvPicPr>
          <p:nvPr>
            <p:ph idx="1"/>
          </p:nvPr>
        </p:nvPicPr>
        <p:blipFill>
          <a:blip r:embed="rId2" cstate="print"/>
          <a:stretch>
            <a:fillRect/>
          </a:stretch>
        </p:blipFill>
        <p:spPr>
          <a:xfrm>
            <a:off x="0" y="22546"/>
            <a:ext cx="9144000" cy="6911654"/>
          </a:xfrm>
        </p:spPr>
      </p:pic>
      <p:pic>
        <p:nvPicPr>
          <p:cNvPr id="6" name="Picture 4" descr="C:\Documents and Settings\TEMP\Local Settings\Temporary Internet Files\Content.IE5\A82D08HH\MC900438046[1].png"/>
          <p:cNvPicPr>
            <a:picLocks noChangeAspect="1" noChangeArrowheads="1"/>
          </p:cNvPicPr>
          <p:nvPr/>
        </p:nvPicPr>
        <p:blipFill>
          <a:blip r:embed="rId3" cstate="print"/>
          <a:srcRect/>
          <a:stretch>
            <a:fillRect/>
          </a:stretch>
        </p:blipFill>
        <p:spPr bwMode="auto">
          <a:xfrm>
            <a:off x="6477000" y="4648200"/>
            <a:ext cx="1905000" cy="1905000"/>
          </a:xfrm>
          <a:prstGeom prst="rect">
            <a:avLst/>
          </a:prstGeom>
          <a:noFill/>
        </p:spPr>
      </p:pic>
      <p:pic>
        <p:nvPicPr>
          <p:cNvPr id="7" name="Picture 5" descr="C:\Documents and Settings\TEMP\Local Settings\Temporary Internet Files\Content.IE5\YALL874L\MC900343823[1].wmf"/>
          <p:cNvPicPr>
            <a:picLocks noChangeAspect="1" noChangeArrowheads="1"/>
          </p:cNvPicPr>
          <p:nvPr/>
        </p:nvPicPr>
        <p:blipFill>
          <a:blip r:embed="rId4" cstate="print"/>
          <a:srcRect/>
          <a:stretch>
            <a:fillRect/>
          </a:stretch>
        </p:blipFill>
        <p:spPr bwMode="auto">
          <a:xfrm>
            <a:off x="457200" y="5486400"/>
            <a:ext cx="838200" cy="1046957"/>
          </a:xfrm>
          <a:prstGeom prst="rect">
            <a:avLst/>
          </a:prstGeom>
          <a:noFill/>
        </p:spPr>
      </p:pic>
      <p:pic>
        <p:nvPicPr>
          <p:cNvPr id="8" name="Picture 6" descr="C:\Documents and Settings\TEMP\Local Settings\Temporary Internet Files\Content.IE5\A82D08HH\MC900446180[1].wmf"/>
          <p:cNvPicPr>
            <a:picLocks noChangeAspect="1" noChangeArrowheads="1"/>
          </p:cNvPicPr>
          <p:nvPr/>
        </p:nvPicPr>
        <p:blipFill>
          <a:blip r:embed="rId5" cstate="print"/>
          <a:srcRect/>
          <a:stretch>
            <a:fillRect/>
          </a:stretch>
        </p:blipFill>
        <p:spPr bwMode="auto">
          <a:xfrm>
            <a:off x="6705600" y="228600"/>
            <a:ext cx="2266020" cy="2743200"/>
          </a:xfrm>
          <a:prstGeom prst="rect">
            <a:avLst/>
          </a:prstGeom>
          <a:noFill/>
        </p:spPr>
      </p:pic>
      <p:sp>
        <p:nvSpPr>
          <p:cNvPr id="9" name="TextBox 8"/>
          <p:cNvSpPr txBox="1"/>
          <p:nvPr/>
        </p:nvSpPr>
        <p:spPr>
          <a:xfrm>
            <a:off x="838200" y="381000"/>
            <a:ext cx="5791200" cy="5078313"/>
          </a:xfrm>
          <a:prstGeom prst="rect">
            <a:avLst/>
          </a:prstGeom>
          <a:noFill/>
        </p:spPr>
        <p:txBody>
          <a:bodyPr wrap="square" rtlCol="0">
            <a:spAutoFit/>
          </a:bodyPr>
          <a:lstStyle/>
          <a:p>
            <a:r>
              <a:rPr lang="en-US" sz="3600"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There was three friends. Well I guess that all depends. They were always challenging each other. In fact they two of them were brothers. They always were fighting on who was better. But only one of them could write just a simple letter.</a:t>
            </a:r>
            <a:endParaRPr lang="en-US" sz="3600" dirty="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amond(in)">
                                      <p:cBhvr>
                                        <p:cTn id="2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0" y="0"/>
            <a:ext cx="9220892" cy="6858000"/>
          </a:xfrm>
        </p:spPr>
      </p:pic>
      <p:pic>
        <p:nvPicPr>
          <p:cNvPr id="5" name="Picture 6" descr="C:\Documents and Settings\TEMP\Local Settings\Temporary Internet Files\Content.IE5\A82D08HH\MC900446180[1].wmf"/>
          <p:cNvPicPr>
            <a:picLocks noChangeAspect="1" noChangeArrowheads="1"/>
          </p:cNvPicPr>
          <p:nvPr/>
        </p:nvPicPr>
        <p:blipFill>
          <a:blip r:embed="rId3" cstate="print"/>
          <a:srcRect/>
          <a:stretch>
            <a:fillRect/>
          </a:stretch>
        </p:blipFill>
        <p:spPr bwMode="auto">
          <a:xfrm>
            <a:off x="152400" y="228600"/>
            <a:ext cx="2077185" cy="2514600"/>
          </a:xfrm>
          <a:prstGeom prst="rect">
            <a:avLst/>
          </a:prstGeom>
          <a:noFill/>
        </p:spPr>
      </p:pic>
      <p:pic>
        <p:nvPicPr>
          <p:cNvPr id="6" name="Picture 4" descr="C:\Documents and Settings\TEMP\Local Settings\Temporary Internet Files\Content.IE5\A82D08HH\MC900438046[1].png"/>
          <p:cNvPicPr>
            <a:picLocks noChangeAspect="1" noChangeArrowheads="1"/>
          </p:cNvPicPr>
          <p:nvPr/>
        </p:nvPicPr>
        <p:blipFill>
          <a:blip r:embed="rId4" cstate="print"/>
          <a:srcRect/>
          <a:stretch>
            <a:fillRect/>
          </a:stretch>
        </p:blipFill>
        <p:spPr bwMode="auto">
          <a:xfrm>
            <a:off x="7162800" y="0"/>
            <a:ext cx="1676400" cy="1676400"/>
          </a:xfrm>
          <a:prstGeom prst="rect">
            <a:avLst/>
          </a:prstGeom>
          <a:noFill/>
        </p:spPr>
      </p:pic>
      <p:pic>
        <p:nvPicPr>
          <p:cNvPr id="7" name="Picture 5" descr="C:\Documents and Settings\TEMP\Local Settings\Temporary Internet Files\Content.IE5\YALL874L\MC900343823[1].wmf"/>
          <p:cNvPicPr>
            <a:picLocks noChangeAspect="1" noChangeArrowheads="1"/>
          </p:cNvPicPr>
          <p:nvPr/>
        </p:nvPicPr>
        <p:blipFill>
          <a:blip r:embed="rId5" cstate="print"/>
          <a:srcRect/>
          <a:stretch>
            <a:fillRect/>
          </a:stretch>
        </p:blipFill>
        <p:spPr bwMode="auto">
          <a:xfrm>
            <a:off x="8305800" y="5486400"/>
            <a:ext cx="838200" cy="1046957"/>
          </a:xfrm>
          <a:prstGeom prst="rect">
            <a:avLst/>
          </a:prstGeom>
          <a:noFill/>
        </p:spPr>
      </p:pic>
      <p:sp>
        <p:nvSpPr>
          <p:cNvPr id="8" name="TextBox 7"/>
          <p:cNvSpPr txBox="1"/>
          <p:nvPr/>
        </p:nvSpPr>
        <p:spPr>
          <a:xfrm>
            <a:off x="1676400" y="304800"/>
            <a:ext cx="1066800" cy="369332"/>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Marco</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extBox 8"/>
          <p:cNvSpPr txBox="1"/>
          <p:nvPr/>
        </p:nvSpPr>
        <p:spPr>
          <a:xfrm>
            <a:off x="7848600" y="1295400"/>
            <a:ext cx="838200" cy="369332"/>
          </a:xfrm>
          <a:prstGeom prst="rect">
            <a:avLst/>
          </a:prstGeom>
          <a:noFill/>
        </p:spPr>
        <p:txBody>
          <a:bodyPr wrap="square" rtlCol="0">
            <a:spAutoFit/>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Darco</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7467600" y="6172200"/>
            <a:ext cx="762000" cy="369332"/>
          </a:xfrm>
          <a:prstGeom prst="rect">
            <a:avLst/>
          </a:prstGeom>
          <a:noFill/>
        </p:spPr>
        <p:txBody>
          <a:bodyPr wrap="square" rtlCol="0">
            <a:spAutoFit/>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Narco</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1447800" y="1600200"/>
            <a:ext cx="5715000" cy="5078313"/>
          </a:xfrm>
          <a:prstGeom prst="rect">
            <a:avLst/>
          </a:prstGeom>
          <a:noFill/>
        </p:spPr>
        <p:txBody>
          <a:bodyPr wrap="square" rtlCol="0">
            <a:spAutoFit/>
          </a:bodyPr>
          <a:lstStyle/>
          <a:p>
            <a:r>
              <a:rPr lang="en-US" sz="3600"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As  Marco, </a:t>
            </a:r>
            <a:r>
              <a:rPr lang="en-US" sz="3600"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Darco</a:t>
            </a:r>
            <a:r>
              <a:rPr lang="en-US" sz="3600"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and </a:t>
            </a:r>
            <a:r>
              <a:rPr lang="en-US" sz="3600"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Narco</a:t>
            </a:r>
            <a:r>
              <a:rPr lang="en-US" sz="3600"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were swimming they were trying to think on what they should do today. So they all went for a swim in the bay. As they were swimming they soon became bored. So they ventured off where the others have never explored.</a:t>
            </a:r>
            <a:endParaRPr lang="en-US" sz="3600" dirty="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wheel(4)">
                                      <p:cBhvr>
                                        <p:cTn id="39"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PEARLFINAL-420x0.jpg"/>
          <p:cNvPicPr>
            <a:picLocks noGrp="1" noChangeAspect="1"/>
          </p:cNvPicPr>
          <p:nvPr>
            <p:ph idx="1"/>
          </p:nvPr>
        </p:nvPicPr>
        <p:blipFill>
          <a:blip r:embed="rId2" cstate="print"/>
          <a:stretch>
            <a:fillRect/>
          </a:stretch>
        </p:blipFill>
        <p:spPr>
          <a:xfrm>
            <a:off x="0" y="-84342"/>
            <a:ext cx="9144000" cy="6942342"/>
          </a:xfrm>
        </p:spPr>
      </p:pic>
      <p:sp>
        <p:nvSpPr>
          <p:cNvPr id="5" name="TextBox 4"/>
          <p:cNvSpPr txBox="1"/>
          <p:nvPr/>
        </p:nvSpPr>
        <p:spPr>
          <a:xfrm>
            <a:off x="381000" y="304800"/>
            <a:ext cx="5638800" cy="5016758"/>
          </a:xfrm>
          <a:prstGeom prst="rect">
            <a:avLst/>
          </a:prstGeom>
          <a:noFill/>
        </p:spPr>
        <p:txBody>
          <a:bodyPr wrap="square" rtlCol="0">
            <a:spAutoFit/>
          </a:bodyPr>
          <a:lstStyle/>
          <a:p>
            <a:r>
              <a:rPr lang="en-US" sz="3200"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As they were swimming they came across a shiny ball. Everyone was excited to play with the new ball, but Marco said it was too small. That didn’t stop him from wanting it all to himself. So he said “ I want it for myself.” but the others didn’t agree with him. So they thought why not a race.</a:t>
            </a:r>
            <a:endParaRPr lang="en-US" sz="3200" dirty="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pic>
        <p:nvPicPr>
          <p:cNvPr id="6" name="Picture 6" descr="C:\Documents and Settings\TEMP\Local Settings\Temporary Internet Files\Content.IE5\A82D08HH\MC900446180[1].wmf"/>
          <p:cNvPicPr>
            <a:picLocks noChangeAspect="1" noChangeArrowheads="1"/>
          </p:cNvPicPr>
          <p:nvPr/>
        </p:nvPicPr>
        <p:blipFill>
          <a:blip r:embed="rId3" cstate="print"/>
          <a:srcRect/>
          <a:stretch>
            <a:fillRect/>
          </a:stretch>
        </p:blipFill>
        <p:spPr bwMode="auto">
          <a:xfrm>
            <a:off x="6705600" y="228600"/>
            <a:ext cx="226602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S-110223-04.jpg"/>
          <p:cNvPicPr>
            <a:picLocks noGrp="1" noChangeAspect="1"/>
          </p:cNvPicPr>
          <p:nvPr>
            <p:ph idx="1"/>
          </p:nvPr>
        </p:nvPicPr>
        <p:blipFill>
          <a:blip r:embed="rId2" cstate="print"/>
          <a:stretch>
            <a:fillRect/>
          </a:stretch>
        </p:blipFill>
        <p:spPr>
          <a:xfrm>
            <a:off x="0" y="0"/>
            <a:ext cx="9195321" cy="6858000"/>
          </a:xfrm>
        </p:spPr>
      </p:pic>
      <p:pic>
        <p:nvPicPr>
          <p:cNvPr id="6" name="Picture 5" descr="download.jpg"/>
          <p:cNvPicPr>
            <a:picLocks noChangeAspect="1"/>
          </p:cNvPicPr>
          <p:nvPr/>
        </p:nvPicPr>
        <p:blipFill>
          <a:blip r:embed="rId3" cstate="print">
            <a:grayscl/>
          </a:blip>
          <a:stretch>
            <a:fillRect/>
          </a:stretch>
        </p:blipFill>
        <p:spPr>
          <a:xfrm>
            <a:off x="533400" y="3505200"/>
            <a:ext cx="1905000" cy="1524000"/>
          </a:xfrm>
          <a:prstGeom prst="ellipse">
            <a:avLst/>
          </a:prstGeom>
          <a:ln>
            <a:noFill/>
          </a:ln>
          <a:effectLst>
            <a:softEdge rad="112500"/>
          </a:effectLst>
        </p:spPr>
      </p:pic>
      <p:pic>
        <p:nvPicPr>
          <p:cNvPr id="7172" name="Picture 4" descr="C:\Documents and Settings\TEMP\Local Settings\Temporary Internet Files\Content.IE5\A82D08HH\MC900438046[1].png"/>
          <p:cNvPicPr>
            <a:picLocks noChangeAspect="1" noChangeArrowheads="1"/>
          </p:cNvPicPr>
          <p:nvPr/>
        </p:nvPicPr>
        <p:blipFill>
          <a:blip r:embed="rId4" cstate="print"/>
          <a:srcRect/>
          <a:stretch>
            <a:fillRect/>
          </a:stretch>
        </p:blipFill>
        <p:spPr bwMode="auto">
          <a:xfrm>
            <a:off x="228600" y="4800600"/>
            <a:ext cx="2286000" cy="2286000"/>
          </a:xfrm>
          <a:prstGeom prst="rect">
            <a:avLst/>
          </a:prstGeom>
          <a:noFill/>
        </p:spPr>
      </p:pic>
      <p:pic>
        <p:nvPicPr>
          <p:cNvPr id="7173" name="Picture 5" descr="C:\Documents and Settings\TEMP\Local Settings\Temporary Internet Files\Content.IE5\YALL874L\MC900343823[1].wmf"/>
          <p:cNvPicPr>
            <a:picLocks noChangeAspect="1" noChangeArrowheads="1"/>
          </p:cNvPicPr>
          <p:nvPr/>
        </p:nvPicPr>
        <p:blipFill>
          <a:blip r:embed="rId5" cstate="print"/>
          <a:srcRect/>
          <a:stretch>
            <a:fillRect/>
          </a:stretch>
        </p:blipFill>
        <p:spPr bwMode="auto">
          <a:xfrm>
            <a:off x="4572000" y="5410200"/>
            <a:ext cx="838200" cy="1046957"/>
          </a:xfrm>
          <a:prstGeom prst="rect">
            <a:avLst/>
          </a:prstGeom>
          <a:noFill/>
        </p:spPr>
      </p:pic>
      <p:pic>
        <p:nvPicPr>
          <p:cNvPr id="7174" name="Picture 6" descr="C:\Documents and Settings\TEMP\Local Settings\Temporary Internet Files\Content.IE5\A82D08HH\MC900446180[1].wmf"/>
          <p:cNvPicPr>
            <a:picLocks noChangeAspect="1" noChangeArrowheads="1"/>
          </p:cNvPicPr>
          <p:nvPr/>
        </p:nvPicPr>
        <p:blipFill>
          <a:blip r:embed="rId6" cstate="print"/>
          <a:srcRect/>
          <a:stretch>
            <a:fillRect/>
          </a:stretch>
        </p:blipFill>
        <p:spPr bwMode="auto">
          <a:xfrm>
            <a:off x="6324600" y="3429000"/>
            <a:ext cx="2650236" cy="3208325"/>
          </a:xfrm>
          <a:prstGeom prst="rect">
            <a:avLst/>
          </a:prstGeom>
          <a:noFill/>
        </p:spPr>
      </p:pic>
      <p:sp>
        <p:nvSpPr>
          <p:cNvPr id="11" name="TextBox 10"/>
          <p:cNvSpPr txBox="1"/>
          <p:nvPr/>
        </p:nvSpPr>
        <p:spPr>
          <a:xfrm>
            <a:off x="2514600" y="685800"/>
            <a:ext cx="5943600" cy="369332"/>
          </a:xfrm>
          <a:prstGeom prst="rect">
            <a:avLst/>
          </a:prstGeom>
          <a:noFill/>
        </p:spPr>
        <p:txBody>
          <a:bodyPr wrap="square" rtlCol="0">
            <a:spAutoFit/>
          </a:bodyPr>
          <a:lstStyle/>
          <a:p>
            <a:endParaRPr lang="en-US" dirty="0"/>
          </a:p>
        </p:txBody>
      </p:sp>
      <p:sp>
        <p:nvSpPr>
          <p:cNvPr id="9" name="TextBox 8"/>
          <p:cNvSpPr txBox="1"/>
          <p:nvPr/>
        </p:nvSpPr>
        <p:spPr>
          <a:xfrm>
            <a:off x="914400" y="457200"/>
            <a:ext cx="6705600" cy="3108543"/>
          </a:xfrm>
          <a:prstGeom prst="rect">
            <a:avLst/>
          </a:prstGeom>
          <a:noFill/>
        </p:spPr>
        <p:txBody>
          <a:bodyPr wrap="square" rtlCol="0">
            <a:spAutoFit/>
          </a:bodyPr>
          <a:lstStyle/>
          <a:p>
            <a:r>
              <a:rPr lang="en-US" sz="2800"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So they all went  to their starting line. Still Marco said that the shiny ball was mine. But </a:t>
            </a:r>
            <a:r>
              <a:rPr lang="en-US" sz="2800"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Narco</a:t>
            </a:r>
            <a:r>
              <a:rPr lang="en-US" sz="2800"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said  “ You will have to beat me first!” after that they all took off in a huge burst. So they were off and the race started. Not everyone stuck to the same path they began to depart.</a:t>
            </a:r>
            <a:endParaRPr lang="en-US" sz="2800" dirty="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0-#ppt_w/2"/>
                                          </p:val>
                                        </p:tav>
                                        <p:tav tm="100000">
                                          <p:val>
                                            <p:strVal val="#ppt_x"/>
                                          </p:val>
                                        </p:tav>
                                      </p:tavLst>
                                    </p:anim>
                                    <p:anim calcmode="lin" valueType="num">
                                      <p:cBhvr additive="base">
                                        <p:cTn id="13"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73"/>
                                        </p:tgtEl>
                                        <p:attrNameLst>
                                          <p:attrName>style.visibility</p:attrName>
                                        </p:attrNameLst>
                                      </p:cBhvr>
                                      <p:to>
                                        <p:strVal val="visible"/>
                                      </p:to>
                                    </p:set>
                                    <p:anim calcmode="lin" valueType="num">
                                      <p:cBhvr additive="base">
                                        <p:cTn id="18" dur="500" fill="hold"/>
                                        <p:tgtEl>
                                          <p:spTgt spid="7173"/>
                                        </p:tgtEl>
                                        <p:attrNameLst>
                                          <p:attrName>ppt_x</p:attrName>
                                        </p:attrNameLst>
                                      </p:cBhvr>
                                      <p:tavLst>
                                        <p:tav tm="0">
                                          <p:val>
                                            <p:strVal val="#ppt_x"/>
                                          </p:val>
                                        </p:tav>
                                        <p:tav tm="100000">
                                          <p:val>
                                            <p:strVal val="#ppt_x"/>
                                          </p:val>
                                        </p:tav>
                                      </p:tavLst>
                                    </p:anim>
                                    <p:anim calcmode="lin" valueType="num">
                                      <p:cBhvr additive="base">
                                        <p:cTn id="19"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7174"/>
                                        </p:tgtEl>
                                        <p:attrNameLst>
                                          <p:attrName>style.visibility</p:attrName>
                                        </p:attrNameLst>
                                      </p:cBhvr>
                                      <p:to>
                                        <p:strVal val="visible"/>
                                      </p:to>
                                    </p:set>
                                    <p:anim calcmode="lin" valueType="num">
                                      <p:cBhvr additive="base">
                                        <p:cTn id="24" dur="500" fill="hold"/>
                                        <p:tgtEl>
                                          <p:spTgt spid="7174"/>
                                        </p:tgtEl>
                                        <p:attrNameLst>
                                          <p:attrName>ppt_x</p:attrName>
                                        </p:attrNameLst>
                                      </p:cBhvr>
                                      <p:tavLst>
                                        <p:tav tm="0">
                                          <p:val>
                                            <p:strVal val="1+#ppt_w/2"/>
                                          </p:val>
                                        </p:tav>
                                        <p:tav tm="100000">
                                          <p:val>
                                            <p:strVal val="#ppt_x"/>
                                          </p:val>
                                        </p:tav>
                                      </p:tavLst>
                                    </p:anim>
                                    <p:anim calcmode="lin" valueType="num">
                                      <p:cBhvr additive="base">
                                        <p:cTn id="25"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iterate type="lt">
                                    <p:tmPct val="0"/>
                                  </p:iterate>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1.gstatic.com/images?q=tbn:ANd9GcSF41G6NbVdHAQzvlV0iomz7Ahk3ojphTV64WE9rSPrDMpjfdvL&amp;t=1"/>
          <p:cNvPicPr>
            <a:picLocks noChangeAspect="1" noChangeArrowheads="1"/>
          </p:cNvPicPr>
          <p:nvPr/>
        </p:nvPicPr>
        <p:blipFill>
          <a:blip r:embed="rId2" cstate="print"/>
          <a:srcRect/>
          <a:stretch>
            <a:fillRect/>
          </a:stretch>
        </p:blipFill>
        <p:spPr bwMode="auto">
          <a:xfrm>
            <a:off x="0" y="0"/>
            <a:ext cx="9157666" cy="6858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343400" cy="4525963"/>
          </a:xfrm>
        </p:spPr>
        <p:txBody>
          <a:bodyPr/>
          <a:lstStyle/>
          <a:p>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Marco takes off like a rocket. Leaving </a:t>
            </a:r>
            <a:r>
              <a:rPr lang="en-US"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Narco</a:t>
            </a:r>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and </a:t>
            </a:r>
            <a:r>
              <a:rPr lang="en-US"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Darco</a:t>
            </a:r>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in a air pocket. </a:t>
            </a:r>
            <a:r>
              <a:rPr lang="en-US"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Narco</a:t>
            </a:r>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popped the bubble and </a:t>
            </a:r>
            <a:r>
              <a:rPr lang="en-US"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Darco</a:t>
            </a:r>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took off like a bull in a cage. </a:t>
            </a:r>
            <a:r>
              <a:rPr lang="en-US"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Narco</a:t>
            </a:r>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began to go on a rage.</a:t>
            </a:r>
            <a:endParaRPr lang="en-US" dirty="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underwaterhunters.com/images/home_background_1024_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657600" cy="4525963"/>
          </a:xfrm>
        </p:spPr>
        <p:txBody>
          <a:bodyPr/>
          <a:lstStyle/>
          <a:p>
            <a:r>
              <a:rPr lang="en-US"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Narco</a:t>
            </a:r>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gets lost in the sea weed with fish. He got </a:t>
            </a:r>
            <a:r>
              <a:rPr lang="en-US"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cought</a:t>
            </a:r>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in the serving dish. After getting out, he was chased by a sea trout.</a:t>
            </a:r>
            <a:endParaRPr lang="en-US" dirty="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pic>
        <p:nvPicPr>
          <p:cNvPr id="5" name="Picture 5" descr="C:\Documents and Settings\TEMP\Local Settings\Temporary Internet Files\Content.IE5\YALL874L\MC900343823[1].wmf"/>
          <p:cNvPicPr>
            <a:picLocks noChangeAspect="1" noChangeArrowheads="1"/>
          </p:cNvPicPr>
          <p:nvPr/>
        </p:nvPicPr>
        <p:blipFill>
          <a:blip r:embed="rId3" cstate="print"/>
          <a:srcRect/>
          <a:stretch>
            <a:fillRect/>
          </a:stretch>
        </p:blipFill>
        <p:spPr bwMode="auto">
          <a:xfrm>
            <a:off x="7391400" y="3048000"/>
            <a:ext cx="838200" cy="1046957"/>
          </a:xfrm>
          <a:prstGeom prst="rect">
            <a:avLst/>
          </a:prstGeom>
          <a:noFill/>
        </p:spPr>
      </p:pic>
      <p:pic>
        <p:nvPicPr>
          <p:cNvPr id="4100" name="Picture 4" descr="http://ih.constantcontact.com/fs012/1102950884197/img/31.jpg"/>
          <p:cNvPicPr>
            <a:picLocks noChangeAspect="1" noChangeArrowheads="1"/>
          </p:cNvPicPr>
          <p:nvPr/>
        </p:nvPicPr>
        <p:blipFill>
          <a:blip r:embed="rId4" cstate="print"/>
          <a:srcRect/>
          <a:stretch>
            <a:fillRect/>
          </a:stretch>
        </p:blipFill>
        <p:spPr bwMode="auto">
          <a:xfrm>
            <a:off x="4648200" y="3048000"/>
            <a:ext cx="1722606"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oceanworld.tamu.edu/students/coral/images/coral_reef_1.jpg"/>
          <p:cNvPicPr>
            <a:picLocks noChangeAspect="1" noChangeArrowheads="1"/>
          </p:cNvPicPr>
          <p:nvPr/>
        </p:nvPicPr>
        <p:blipFill>
          <a:blip r:embed="rId2" cstate="print"/>
          <a:srcRect/>
          <a:stretch>
            <a:fillRect/>
          </a:stretch>
        </p:blipFill>
        <p:spPr bwMode="auto">
          <a:xfrm>
            <a:off x="0" y="0"/>
            <a:ext cx="9218218" cy="68580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352800" cy="4525963"/>
          </a:xfrm>
        </p:spPr>
        <p:txBody>
          <a:bodyPr/>
          <a:lstStyle/>
          <a:p>
            <a:r>
              <a:rPr lang="en-US"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Darco</a:t>
            </a:r>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can not be found. No where to be seen around. He is soon spotted in the coral, feeling so </a:t>
            </a:r>
            <a:r>
              <a:rPr lang="en-US" dirty="0" err="1"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soral</a:t>
            </a:r>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p>
        </p:txBody>
      </p:sp>
      <p:pic>
        <p:nvPicPr>
          <p:cNvPr id="5" name="Picture 4" descr="C:\Documents and Settings\TEMP\Local Settings\Temporary Internet Files\Content.IE5\A82D08HH\MC900438046[1].png"/>
          <p:cNvPicPr>
            <a:picLocks noChangeAspect="1" noChangeArrowheads="1"/>
          </p:cNvPicPr>
          <p:nvPr/>
        </p:nvPicPr>
        <p:blipFill>
          <a:blip r:embed="rId3" cstate="print"/>
          <a:srcRect/>
          <a:stretch>
            <a:fillRect/>
          </a:stretch>
        </p:blipFill>
        <p:spPr bwMode="auto">
          <a:xfrm>
            <a:off x="5334000" y="2667000"/>
            <a:ext cx="22860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piblog.org/wp-content/uploads/2012/08/coral-reef-1.jpg"/>
          <p:cNvPicPr>
            <a:picLocks noChangeAspect="1" noChangeArrowheads="1"/>
          </p:cNvPicPr>
          <p:nvPr/>
        </p:nvPicPr>
        <p:blipFill>
          <a:blip r:embed="rId2" cstate="print"/>
          <a:srcRect/>
          <a:stretch>
            <a:fillRect/>
          </a:stretch>
        </p:blipFill>
        <p:spPr bwMode="auto">
          <a:xfrm>
            <a:off x="0" y="-1"/>
            <a:ext cx="9144000" cy="6885699"/>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352800" cy="4525963"/>
          </a:xfrm>
        </p:spPr>
        <p:txBody>
          <a:bodyPr/>
          <a:lstStyle/>
          <a:p>
            <a:r>
              <a:rPr lang="en-US" dirty="0" smtClean="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Marco is the last. Even though he is fast. He is in the ship, he got Hungary so he snipped.</a:t>
            </a:r>
            <a:endParaRPr lang="en-US" dirty="0">
              <a:ln w="18415" cmpd="sng">
                <a:solidFill>
                  <a:srgbClr val="7030A0"/>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pic>
        <p:nvPicPr>
          <p:cNvPr id="5" name="Picture 6" descr="C:\Documents and Settings\TEMP\Local Settings\Temporary Internet Files\Content.IE5\A82D08HH\MC900446180[1].wmf"/>
          <p:cNvPicPr>
            <a:picLocks noChangeAspect="1" noChangeArrowheads="1"/>
          </p:cNvPicPr>
          <p:nvPr/>
        </p:nvPicPr>
        <p:blipFill>
          <a:blip r:embed="rId3" cstate="print"/>
          <a:srcRect/>
          <a:stretch>
            <a:fillRect/>
          </a:stretch>
        </p:blipFill>
        <p:spPr bwMode="auto">
          <a:xfrm>
            <a:off x="3810000" y="152400"/>
            <a:ext cx="2650236" cy="3208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381</Words>
  <Application>Microsoft Office PowerPoint</Application>
  <PresentationFormat>On-screen Show (4:3)</PresentationFormat>
  <Paragraphs>14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Race for the Pearl </vt:lpstr>
      <vt:lpstr>Slide 2</vt:lpstr>
      <vt:lpstr>Slide 3</vt:lpstr>
      <vt:lpstr>Slide 4</vt:lpstr>
      <vt:lpstr>Slide 5</vt:lpstr>
      <vt:lpstr>Slide 6</vt:lpstr>
      <vt:lpstr>Slide 7</vt:lpstr>
      <vt:lpstr>Slide 8</vt:lpstr>
      <vt:lpstr>Slide 9</vt:lpstr>
      <vt:lpstr>Slide 10</vt:lpstr>
      <vt:lpstr>The end</vt:lpstr>
    </vt:vector>
  </TitlesOfParts>
  <Company>Northern Tioga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13s1996</dc:creator>
  <cp:lastModifiedBy>14s1751</cp:lastModifiedBy>
  <cp:revision>24</cp:revision>
  <dcterms:created xsi:type="dcterms:W3CDTF">2013-01-09T15:50:05Z</dcterms:created>
  <dcterms:modified xsi:type="dcterms:W3CDTF">2013-01-14T16:40:27Z</dcterms:modified>
</cp:coreProperties>
</file>