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Override PartName="/ppt/theme/themeOverride3.xml" ContentType="application/vnd.openxmlformats-officedocument.themeOverr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3" r:id="rId17"/>
    <p:sldId id="272" r:id="rId18"/>
    <p:sldId id="274" r:id="rId1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050" y="-4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wmf"/><Relationship Id="rId7" Type="http://schemas.openxmlformats.org/officeDocument/2006/relationships/image" Target="../media/image6.wmf"/><Relationship Id="rId2" Type="http://schemas.openxmlformats.org/officeDocument/2006/relationships/slideMaster" Target="../slideMasters/slideMaster1.xml"/><Relationship Id="rId1" Type="http://schemas.openxmlformats.org/officeDocument/2006/relationships/themeOverride" Target="../theme/themeOverride1.xml"/><Relationship Id="rId6" Type="http://schemas.openxmlformats.org/officeDocument/2006/relationships/image" Target="../media/image5.wmf"/><Relationship Id="rId5" Type="http://schemas.openxmlformats.org/officeDocument/2006/relationships/image" Target="../media/image4.wmf"/><Relationship Id="rId4" Type="http://schemas.openxmlformats.org/officeDocument/2006/relationships/image" Target="../media/image3.w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wmf"/><Relationship Id="rId7" Type="http://schemas.openxmlformats.org/officeDocument/2006/relationships/image" Target="../media/image6.wmf"/><Relationship Id="rId2" Type="http://schemas.openxmlformats.org/officeDocument/2006/relationships/slideMaster" Target="../slideMasters/slideMaster1.xml"/><Relationship Id="rId1" Type="http://schemas.openxmlformats.org/officeDocument/2006/relationships/themeOverride" Target="../theme/themeOverride2.xml"/><Relationship Id="rId6" Type="http://schemas.openxmlformats.org/officeDocument/2006/relationships/image" Target="../media/image5.wmf"/><Relationship Id="rId5" Type="http://schemas.openxmlformats.org/officeDocument/2006/relationships/image" Target="../media/image4.wmf"/><Relationship Id="rId4" Type="http://schemas.openxmlformats.org/officeDocument/2006/relationships/image" Target="../media/image3.wmf"/></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4.wmf"/><Relationship Id="rId7" Type="http://schemas.openxmlformats.org/officeDocument/2006/relationships/image" Target="../media/image8.wmf"/><Relationship Id="rId2" Type="http://schemas.openxmlformats.org/officeDocument/2006/relationships/slideMaster" Target="../slideMasters/slideMaster1.xml"/><Relationship Id="rId1" Type="http://schemas.openxmlformats.org/officeDocument/2006/relationships/themeOverride" Target="../theme/themeOverride3.xml"/><Relationship Id="rId6" Type="http://schemas.openxmlformats.org/officeDocument/2006/relationships/image" Target="../media/image7.wmf"/><Relationship Id="rId5" Type="http://schemas.openxmlformats.org/officeDocument/2006/relationships/image" Target="../media/image6.wmf"/><Relationship Id="rId4" Type="http://schemas.openxmlformats.org/officeDocument/2006/relationships/image" Target="../media/image5.wmf"/></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Ref idx="1002">
        <a:schemeClr val="bg2"/>
      </p:bgRef>
    </p:bg>
    <p:spTree>
      <p:nvGrpSpPr>
        <p:cNvPr id="1" name=""/>
        <p:cNvGrpSpPr/>
        <p:nvPr/>
      </p:nvGrpSpPr>
      <p:grpSpPr>
        <a:xfrm>
          <a:off x="0" y="0"/>
          <a:ext cx="0" cy="0"/>
          <a:chOff x="0" y="0"/>
          <a:chExt cx="0" cy="0"/>
        </a:xfrm>
      </p:grpSpPr>
      <p:pic>
        <p:nvPicPr>
          <p:cNvPr id="3" name="Picture 2" descr="C:\Documents and Settings\10s109\Local Settings\Temporary Internet Files\Content.IE5\9MNLE6KN\MC900057631[1].wmf"/>
          <p:cNvPicPr>
            <a:picLocks noChangeAspect="1" noChangeArrowheads="1"/>
          </p:cNvPicPr>
          <p:nvPr userDrawn="1"/>
        </p:nvPicPr>
        <p:blipFill>
          <a:blip r:embed="rId3" cstate="print">
            <a:clrChange>
              <a:clrFrom>
                <a:srgbClr val="307FA5"/>
              </a:clrFrom>
              <a:clrTo>
                <a:srgbClr val="307FA5">
                  <a:alpha val="0"/>
                </a:srgbClr>
              </a:clrTo>
            </a:clrChange>
          </a:blip>
          <a:srcRect/>
          <a:stretch>
            <a:fillRect/>
          </a:stretch>
        </p:blipFill>
        <p:spPr bwMode="auto">
          <a:xfrm>
            <a:off x="1295400" y="5791200"/>
            <a:ext cx="1295400" cy="1066800"/>
          </a:xfrm>
          <a:prstGeom prst="rect">
            <a:avLst/>
          </a:prstGeom>
          <a:noFill/>
          <a:ln w="9525">
            <a:noFill/>
            <a:miter lim="800000"/>
            <a:headEnd/>
            <a:tailEnd/>
          </a:ln>
        </p:spPr>
      </p:pic>
      <p:pic>
        <p:nvPicPr>
          <p:cNvPr id="4" name="Picture 3" descr="C:\Documents and Settings\10s109\Local Settings\Temporary Internet Files\Content.IE5\KAHZCHS1\MC900057632[1].wmf"/>
          <p:cNvPicPr>
            <a:picLocks noChangeAspect="1" noChangeArrowheads="1"/>
          </p:cNvPicPr>
          <p:nvPr userDrawn="1"/>
        </p:nvPicPr>
        <p:blipFill>
          <a:blip r:embed="rId4" cstate="print">
            <a:clrChange>
              <a:clrFrom>
                <a:srgbClr val="003399"/>
              </a:clrFrom>
              <a:clrTo>
                <a:srgbClr val="003399">
                  <a:alpha val="0"/>
                </a:srgbClr>
              </a:clrTo>
            </a:clrChange>
          </a:blip>
          <a:srcRect/>
          <a:stretch>
            <a:fillRect/>
          </a:stretch>
        </p:blipFill>
        <p:spPr bwMode="auto">
          <a:xfrm>
            <a:off x="152400" y="5791200"/>
            <a:ext cx="1143000" cy="1219200"/>
          </a:xfrm>
          <a:prstGeom prst="rect">
            <a:avLst/>
          </a:prstGeom>
          <a:noFill/>
          <a:ln w="9525">
            <a:noFill/>
            <a:miter lim="800000"/>
            <a:headEnd/>
            <a:tailEnd/>
          </a:ln>
        </p:spPr>
      </p:pic>
      <p:pic>
        <p:nvPicPr>
          <p:cNvPr id="5" name="Picture 2" descr="C:\Documents and Settings\10s109\Local Settings\Temporary Internet Files\Content.IE5\9MNLE6KN\MC900057631[1].wmf"/>
          <p:cNvPicPr>
            <a:picLocks noChangeAspect="1" noChangeArrowheads="1"/>
          </p:cNvPicPr>
          <p:nvPr userDrawn="1"/>
        </p:nvPicPr>
        <p:blipFill>
          <a:blip r:embed="rId3" cstate="print">
            <a:clrChange>
              <a:clrFrom>
                <a:srgbClr val="307FA5"/>
              </a:clrFrom>
              <a:clrTo>
                <a:srgbClr val="307FA5">
                  <a:alpha val="0"/>
                </a:srgbClr>
              </a:clrTo>
            </a:clrChange>
          </a:blip>
          <a:srcRect/>
          <a:stretch>
            <a:fillRect/>
          </a:stretch>
        </p:blipFill>
        <p:spPr bwMode="auto">
          <a:xfrm>
            <a:off x="3733800" y="5791200"/>
            <a:ext cx="1295400" cy="1066800"/>
          </a:xfrm>
          <a:prstGeom prst="rect">
            <a:avLst/>
          </a:prstGeom>
          <a:noFill/>
          <a:ln w="9525">
            <a:noFill/>
            <a:miter lim="800000"/>
            <a:headEnd/>
            <a:tailEnd/>
          </a:ln>
        </p:spPr>
      </p:pic>
      <p:pic>
        <p:nvPicPr>
          <p:cNvPr id="6" name="Picture 3" descr="C:\Documents and Settings\10s109\Local Settings\Temporary Internet Files\Content.IE5\KAHZCHS1\MC900057632[1].wmf"/>
          <p:cNvPicPr>
            <a:picLocks noChangeAspect="1" noChangeArrowheads="1"/>
          </p:cNvPicPr>
          <p:nvPr userDrawn="1"/>
        </p:nvPicPr>
        <p:blipFill>
          <a:blip r:embed="rId4" cstate="print">
            <a:clrChange>
              <a:clrFrom>
                <a:srgbClr val="003399"/>
              </a:clrFrom>
              <a:clrTo>
                <a:srgbClr val="003399">
                  <a:alpha val="0"/>
                </a:srgbClr>
              </a:clrTo>
            </a:clrChange>
          </a:blip>
          <a:srcRect/>
          <a:stretch>
            <a:fillRect/>
          </a:stretch>
        </p:blipFill>
        <p:spPr bwMode="auto">
          <a:xfrm>
            <a:off x="2590800" y="5791200"/>
            <a:ext cx="1143000" cy="1219200"/>
          </a:xfrm>
          <a:prstGeom prst="rect">
            <a:avLst/>
          </a:prstGeom>
          <a:noFill/>
          <a:ln w="9525">
            <a:noFill/>
            <a:miter lim="800000"/>
            <a:headEnd/>
            <a:tailEnd/>
          </a:ln>
        </p:spPr>
      </p:pic>
      <p:pic>
        <p:nvPicPr>
          <p:cNvPr id="7" name="Picture 3" descr="C:\Documents and Settings\10s109\Local Settings\Temporary Internet Files\Content.IE5\KAHZCHS1\MC900057632[1].wmf"/>
          <p:cNvPicPr>
            <a:picLocks noChangeAspect="1" noChangeArrowheads="1"/>
          </p:cNvPicPr>
          <p:nvPr userDrawn="1"/>
        </p:nvPicPr>
        <p:blipFill>
          <a:blip r:embed="rId4" cstate="print">
            <a:clrChange>
              <a:clrFrom>
                <a:srgbClr val="003399"/>
              </a:clrFrom>
              <a:clrTo>
                <a:srgbClr val="003399">
                  <a:alpha val="0"/>
                </a:srgbClr>
              </a:clrTo>
            </a:clrChange>
          </a:blip>
          <a:srcRect/>
          <a:stretch>
            <a:fillRect/>
          </a:stretch>
        </p:blipFill>
        <p:spPr bwMode="auto">
          <a:xfrm>
            <a:off x="5029200" y="5791200"/>
            <a:ext cx="1143000" cy="1219200"/>
          </a:xfrm>
          <a:prstGeom prst="rect">
            <a:avLst/>
          </a:prstGeom>
          <a:noFill/>
          <a:ln w="9525">
            <a:noFill/>
            <a:miter lim="800000"/>
            <a:headEnd/>
            <a:tailEnd/>
          </a:ln>
        </p:spPr>
      </p:pic>
      <p:pic>
        <p:nvPicPr>
          <p:cNvPr id="8" name="Picture 2" descr="C:\Documents and Settings\10s109\Local Settings\Temporary Internet Files\Content.IE5\9MNLE6KN\MC900057631[1].wmf"/>
          <p:cNvPicPr>
            <a:picLocks noChangeAspect="1" noChangeArrowheads="1"/>
          </p:cNvPicPr>
          <p:nvPr userDrawn="1"/>
        </p:nvPicPr>
        <p:blipFill>
          <a:blip r:embed="rId3" cstate="print">
            <a:clrChange>
              <a:clrFrom>
                <a:srgbClr val="307FA5"/>
              </a:clrFrom>
              <a:clrTo>
                <a:srgbClr val="307FA5">
                  <a:alpha val="0"/>
                </a:srgbClr>
              </a:clrTo>
            </a:clrChange>
          </a:blip>
          <a:srcRect/>
          <a:stretch>
            <a:fillRect/>
          </a:stretch>
        </p:blipFill>
        <p:spPr bwMode="auto">
          <a:xfrm>
            <a:off x="6248400" y="5791200"/>
            <a:ext cx="1295400" cy="1066800"/>
          </a:xfrm>
          <a:prstGeom prst="rect">
            <a:avLst/>
          </a:prstGeom>
          <a:noFill/>
          <a:ln w="9525">
            <a:noFill/>
            <a:miter lim="800000"/>
            <a:headEnd/>
            <a:tailEnd/>
          </a:ln>
        </p:spPr>
      </p:pic>
      <p:pic>
        <p:nvPicPr>
          <p:cNvPr id="10" name="Picture 3" descr="C:\Documents and Settings\10s109\Local Settings\Temporary Internet Files\Content.IE5\KAHZCHS1\MC900057632[1].wmf"/>
          <p:cNvPicPr>
            <a:picLocks noChangeAspect="1" noChangeArrowheads="1"/>
          </p:cNvPicPr>
          <p:nvPr userDrawn="1"/>
        </p:nvPicPr>
        <p:blipFill>
          <a:blip r:embed="rId4" cstate="print">
            <a:clrChange>
              <a:clrFrom>
                <a:srgbClr val="003399"/>
              </a:clrFrom>
              <a:clrTo>
                <a:srgbClr val="003399">
                  <a:alpha val="0"/>
                </a:srgbClr>
              </a:clrTo>
            </a:clrChange>
          </a:blip>
          <a:srcRect/>
          <a:stretch>
            <a:fillRect/>
          </a:stretch>
        </p:blipFill>
        <p:spPr bwMode="auto">
          <a:xfrm>
            <a:off x="7620000" y="5791200"/>
            <a:ext cx="1143000" cy="1219200"/>
          </a:xfrm>
          <a:prstGeom prst="rect">
            <a:avLst/>
          </a:prstGeom>
          <a:noFill/>
          <a:ln w="9525">
            <a:noFill/>
            <a:miter lim="800000"/>
            <a:headEnd/>
            <a:tailEnd/>
          </a:ln>
        </p:spPr>
      </p:pic>
      <p:grpSp>
        <p:nvGrpSpPr>
          <p:cNvPr id="11" name="Group 20"/>
          <p:cNvGrpSpPr>
            <a:grpSpLocks/>
          </p:cNvGrpSpPr>
          <p:nvPr userDrawn="1"/>
        </p:nvGrpSpPr>
        <p:grpSpPr bwMode="auto">
          <a:xfrm>
            <a:off x="7696200" y="0"/>
            <a:ext cx="1447800" cy="838200"/>
            <a:chOff x="228600" y="1219200"/>
            <a:chExt cx="2209800" cy="1168326"/>
          </a:xfrm>
        </p:grpSpPr>
        <p:pic>
          <p:nvPicPr>
            <p:cNvPr id="12" name="Picture 5" descr="C:\Documents and Settings\10s109\Local Settings\Temporary Internet Files\Content.IE5\KAHZCHS1\MC900030424[1].wmf"/>
            <p:cNvPicPr>
              <a:picLocks noChangeAspect="1" noChangeArrowheads="1"/>
            </p:cNvPicPr>
            <p:nvPr userDrawn="1"/>
          </p:nvPicPr>
          <p:blipFill>
            <a:blip r:embed="rId5" cstate="print"/>
            <a:srcRect/>
            <a:stretch>
              <a:fillRect/>
            </a:stretch>
          </p:blipFill>
          <p:spPr bwMode="auto">
            <a:xfrm>
              <a:off x="304800" y="1752600"/>
              <a:ext cx="1676399" cy="634926"/>
            </a:xfrm>
            <a:prstGeom prst="rect">
              <a:avLst/>
            </a:prstGeom>
            <a:noFill/>
            <a:ln w="9525">
              <a:noFill/>
              <a:miter lim="800000"/>
              <a:headEnd/>
              <a:tailEnd/>
            </a:ln>
          </p:spPr>
        </p:pic>
        <p:pic>
          <p:nvPicPr>
            <p:cNvPr id="13" name="Picture 8" descr="C:\Documents and Settings\10s109\Local Settings\Temporary Internet Files\Content.IE5\9MNLE6KN\MC900029954[1].wmf"/>
            <p:cNvPicPr>
              <a:picLocks noChangeAspect="1" noChangeArrowheads="1"/>
            </p:cNvPicPr>
            <p:nvPr userDrawn="1"/>
          </p:nvPicPr>
          <p:blipFill>
            <a:blip r:embed="rId6" cstate="print"/>
            <a:srcRect/>
            <a:stretch>
              <a:fillRect/>
            </a:stretch>
          </p:blipFill>
          <p:spPr bwMode="auto">
            <a:xfrm>
              <a:off x="228600" y="1219200"/>
              <a:ext cx="1387201" cy="652608"/>
            </a:xfrm>
            <a:prstGeom prst="rect">
              <a:avLst/>
            </a:prstGeom>
            <a:noFill/>
            <a:ln w="9525">
              <a:noFill/>
              <a:miter lim="800000"/>
              <a:headEnd/>
              <a:tailEnd/>
            </a:ln>
          </p:spPr>
        </p:pic>
        <p:pic>
          <p:nvPicPr>
            <p:cNvPr id="14" name="Picture 9" descr="C:\Documents and Settings\10s109\Local Settings\Temporary Internet Files\Content.IE5\KAHZCHS1\MC900057446[1].wmf"/>
            <p:cNvPicPr>
              <a:picLocks noChangeAspect="1" noChangeArrowheads="1"/>
            </p:cNvPicPr>
            <p:nvPr userDrawn="1"/>
          </p:nvPicPr>
          <p:blipFill>
            <a:blip r:embed="rId7" cstate="print"/>
            <a:srcRect/>
            <a:stretch>
              <a:fillRect/>
            </a:stretch>
          </p:blipFill>
          <p:spPr bwMode="auto">
            <a:xfrm flipH="1">
              <a:off x="990600" y="1447800"/>
              <a:ext cx="1447800" cy="609600"/>
            </a:xfrm>
            <a:prstGeom prst="rect">
              <a:avLst/>
            </a:prstGeom>
            <a:noFill/>
            <a:ln w="9525">
              <a:noFill/>
              <a:miter lim="800000"/>
              <a:headEnd/>
              <a:tailEnd/>
            </a:ln>
          </p:spPr>
        </p:pic>
      </p:grpSp>
      <p:grpSp>
        <p:nvGrpSpPr>
          <p:cNvPr id="15" name="Group 21"/>
          <p:cNvGrpSpPr>
            <a:grpSpLocks/>
          </p:cNvGrpSpPr>
          <p:nvPr userDrawn="1"/>
        </p:nvGrpSpPr>
        <p:grpSpPr bwMode="auto">
          <a:xfrm flipH="1">
            <a:off x="0" y="0"/>
            <a:ext cx="1371600" cy="838200"/>
            <a:chOff x="228600" y="1219200"/>
            <a:chExt cx="2209800" cy="1168326"/>
          </a:xfrm>
        </p:grpSpPr>
        <p:pic>
          <p:nvPicPr>
            <p:cNvPr id="16" name="Picture 5" descr="C:\Documents and Settings\10s109\Local Settings\Temporary Internet Files\Content.IE5\KAHZCHS1\MC900030424[1].wmf"/>
            <p:cNvPicPr>
              <a:picLocks noChangeAspect="1" noChangeArrowheads="1"/>
            </p:cNvPicPr>
            <p:nvPr userDrawn="1"/>
          </p:nvPicPr>
          <p:blipFill>
            <a:blip r:embed="rId5" cstate="print">
              <a:duotone>
                <a:prstClr val="black"/>
                <a:srgbClr val="FF0000">
                  <a:tint val="45000"/>
                  <a:satMod val="400000"/>
                </a:srgbClr>
              </a:duotone>
              <a:lum bright="-20000"/>
            </a:blip>
            <a:srcRect/>
            <a:stretch>
              <a:fillRect/>
            </a:stretch>
          </p:blipFill>
          <p:spPr bwMode="auto">
            <a:xfrm>
              <a:off x="304800" y="1752600"/>
              <a:ext cx="1676399" cy="634926"/>
            </a:xfrm>
            <a:prstGeom prst="rect">
              <a:avLst/>
            </a:prstGeom>
            <a:noFill/>
          </p:spPr>
        </p:pic>
        <p:pic>
          <p:nvPicPr>
            <p:cNvPr id="17" name="Picture 8" descr="C:\Documents and Settings\10s109\Local Settings\Temporary Internet Files\Content.IE5\9MNLE6KN\MC900029954[1].wmf"/>
            <p:cNvPicPr>
              <a:picLocks noChangeAspect="1" noChangeArrowheads="1"/>
            </p:cNvPicPr>
            <p:nvPr userDrawn="1"/>
          </p:nvPicPr>
          <p:blipFill>
            <a:blip r:embed="rId6" cstate="print">
              <a:duotone>
                <a:prstClr val="black"/>
                <a:srgbClr val="FF0000">
                  <a:tint val="45000"/>
                  <a:satMod val="400000"/>
                </a:srgbClr>
              </a:duotone>
              <a:lum bright="-20000"/>
            </a:blip>
            <a:srcRect/>
            <a:stretch>
              <a:fillRect/>
            </a:stretch>
          </p:blipFill>
          <p:spPr bwMode="auto">
            <a:xfrm>
              <a:off x="228600" y="1219200"/>
              <a:ext cx="1387201" cy="652608"/>
            </a:xfrm>
            <a:prstGeom prst="rect">
              <a:avLst/>
            </a:prstGeom>
            <a:noFill/>
          </p:spPr>
        </p:pic>
        <p:pic>
          <p:nvPicPr>
            <p:cNvPr id="18" name="Picture 9" descr="C:\Documents and Settings\10s109\Local Settings\Temporary Internet Files\Content.IE5\KAHZCHS1\MC900057446[1].wmf"/>
            <p:cNvPicPr>
              <a:picLocks noChangeAspect="1" noChangeArrowheads="1"/>
            </p:cNvPicPr>
            <p:nvPr userDrawn="1"/>
          </p:nvPicPr>
          <p:blipFill>
            <a:blip r:embed="rId7" cstate="print">
              <a:duotone>
                <a:prstClr val="black"/>
                <a:srgbClr val="FF0000">
                  <a:tint val="45000"/>
                  <a:satMod val="400000"/>
                </a:srgbClr>
              </a:duotone>
              <a:lum bright="-20000"/>
            </a:blip>
            <a:srcRect/>
            <a:stretch>
              <a:fillRect/>
            </a:stretch>
          </p:blipFill>
          <p:spPr bwMode="auto">
            <a:xfrm flipH="1">
              <a:off x="990600" y="1447800"/>
              <a:ext cx="1447800" cy="609600"/>
            </a:xfrm>
            <a:prstGeom prst="rect">
              <a:avLst/>
            </a:prstGeom>
            <a:noFill/>
          </p:spPr>
        </p:pic>
      </p:grpSp>
      <p:sp>
        <p:nvSpPr>
          <p:cNvPr id="9" name="Title 8"/>
          <p:cNvSpPr>
            <a:spLocks noGrp="1"/>
          </p:cNvSpPr>
          <p:nvPr>
            <p:ph type="ctrTitle"/>
          </p:nvPr>
        </p:nvSpPr>
        <p:spPr>
          <a:xfrm>
            <a:off x="0" y="762000"/>
            <a:ext cx="9144000" cy="5257800"/>
          </a:xfrm>
          <a:ln>
            <a:noFill/>
          </a:ln>
        </p:spPr>
        <p:txBody>
          <a:bodyPr tIns="0" rIns="18288" anchor="ctr">
            <a:normAutofit/>
            <a:scene3d>
              <a:camera prst="orthographicFront"/>
              <a:lightRig rig="freezing" dir="t">
                <a:rot lat="0" lon="0" rev="5640000"/>
              </a:lightRig>
            </a:scene3d>
            <a:sp3d prstMaterial="flat">
              <a:bevelT w="38100" h="38100"/>
              <a:contourClr>
                <a:schemeClr val="tx2"/>
              </a:contourClr>
            </a:sp3d>
          </a:bodyPr>
          <a:lstStyle>
            <a:lvl1pPr algn="ctr" rtl="0">
              <a:spcBef>
                <a:spcPct val="0"/>
              </a:spcBef>
              <a:buNone/>
              <a:defRPr sz="3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dirty="0" smtClean="0"/>
              <a:t>Click to edit Master title style</a:t>
            </a:r>
            <a:endParaRPr lang="en-US" dirty="0"/>
          </a:p>
        </p:txBody>
      </p:sp>
      <p:sp>
        <p:nvSpPr>
          <p:cNvPr id="19" name="Date Placeholder 29"/>
          <p:cNvSpPr>
            <a:spLocks noGrp="1"/>
          </p:cNvSpPr>
          <p:nvPr>
            <p:ph type="dt" sz="half" idx="10"/>
          </p:nvPr>
        </p:nvSpPr>
        <p:spPr/>
        <p:txBody>
          <a:bodyPr/>
          <a:lstStyle>
            <a:lvl1pPr>
              <a:defRPr/>
            </a:lvl1pPr>
          </a:lstStyle>
          <a:p>
            <a:pPr>
              <a:defRPr/>
            </a:pPr>
            <a:fld id="{0E1B56E5-5541-4832-9C9B-9543AA131C49}" type="datetimeFigureOut">
              <a:rPr lang="en-US"/>
              <a:pPr>
                <a:defRPr/>
              </a:pPr>
              <a:t>5/27/2010</a:t>
            </a:fld>
            <a:endParaRPr lang="en-US"/>
          </a:p>
        </p:txBody>
      </p:sp>
      <p:sp>
        <p:nvSpPr>
          <p:cNvPr id="20" name="Footer Placeholder 18"/>
          <p:cNvSpPr>
            <a:spLocks noGrp="1"/>
          </p:cNvSpPr>
          <p:nvPr>
            <p:ph type="ftr" sz="quarter" idx="11"/>
          </p:nvPr>
        </p:nvSpPr>
        <p:spPr/>
        <p:txBody>
          <a:bodyPr/>
          <a:lstStyle>
            <a:lvl1pPr>
              <a:defRPr/>
            </a:lvl1pPr>
          </a:lstStyle>
          <a:p>
            <a:pPr>
              <a:defRPr/>
            </a:pPr>
            <a:endParaRPr lang="en-US"/>
          </a:p>
        </p:txBody>
      </p:sp>
      <p:sp>
        <p:nvSpPr>
          <p:cNvPr id="21" name="Slide Number Placeholder 26"/>
          <p:cNvSpPr>
            <a:spLocks noGrp="1"/>
          </p:cNvSpPr>
          <p:nvPr>
            <p:ph type="sldNum" sz="quarter" idx="12"/>
          </p:nvPr>
        </p:nvSpPr>
        <p:spPr/>
        <p:txBody>
          <a:bodyPr/>
          <a:lstStyle>
            <a:lvl1pPr>
              <a:defRPr/>
            </a:lvl1pPr>
          </a:lstStyle>
          <a:p>
            <a:pPr>
              <a:defRPr/>
            </a:pPr>
            <a:fld id="{B040C111-1F1D-4CA5-8451-EDEEE72A6375}"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49CBD236-3F46-49F4-9822-B2009B2DCCD8}" type="datetimeFigureOut">
              <a:rPr lang="en-US"/>
              <a:pPr>
                <a:defRPr/>
              </a:pPr>
              <a:t>5/27/2010</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73FF2E77-E2F5-4FB8-AD6A-71FBFCD959AE}"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7BE9855E-07C5-4D97-896E-EA2C944D7816}" type="datetimeFigureOut">
              <a:rPr lang="en-US"/>
              <a:pPr>
                <a:defRPr/>
              </a:pPr>
              <a:t>5/27/2010</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506441AD-6481-4D72-B811-DFB6E1332EFF}"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34B0D516-7D21-4610-BEAE-A09A43DE7E5F}" type="datetimeFigureOut">
              <a:rPr lang="en-US"/>
              <a:pPr>
                <a:defRPr/>
              </a:pPr>
              <a:t>5/27/2010</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5EB2B6DE-BDDB-4312-B6C5-07ACE8A5AB4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bg>
      <p:bgRef idx="1002">
        <a:schemeClr val="bg2"/>
      </p:bgRef>
    </p:bg>
    <p:spTree>
      <p:nvGrpSpPr>
        <p:cNvPr id="1" name=""/>
        <p:cNvGrpSpPr/>
        <p:nvPr/>
      </p:nvGrpSpPr>
      <p:grpSpPr>
        <a:xfrm>
          <a:off x="0" y="0"/>
          <a:ext cx="0" cy="0"/>
          <a:chOff x="0" y="0"/>
          <a:chExt cx="0" cy="0"/>
        </a:xfrm>
      </p:grpSpPr>
      <p:pic>
        <p:nvPicPr>
          <p:cNvPr id="3" name="Picture 2" descr="C:\Documents and Settings\10s109\Local Settings\Temporary Internet Files\Content.IE5\9MNLE6KN\MC900057631[1].wmf"/>
          <p:cNvPicPr>
            <a:picLocks noChangeAspect="1" noChangeArrowheads="1"/>
          </p:cNvPicPr>
          <p:nvPr userDrawn="1"/>
        </p:nvPicPr>
        <p:blipFill>
          <a:blip r:embed="rId3" cstate="print">
            <a:clrChange>
              <a:clrFrom>
                <a:srgbClr val="307FA5"/>
              </a:clrFrom>
              <a:clrTo>
                <a:srgbClr val="307FA5">
                  <a:alpha val="0"/>
                </a:srgbClr>
              </a:clrTo>
            </a:clrChange>
          </a:blip>
          <a:srcRect/>
          <a:stretch>
            <a:fillRect/>
          </a:stretch>
        </p:blipFill>
        <p:spPr bwMode="auto">
          <a:xfrm>
            <a:off x="1295400" y="5791200"/>
            <a:ext cx="1295400" cy="1066800"/>
          </a:xfrm>
          <a:prstGeom prst="rect">
            <a:avLst/>
          </a:prstGeom>
          <a:noFill/>
          <a:ln w="9525">
            <a:noFill/>
            <a:miter lim="800000"/>
            <a:headEnd/>
            <a:tailEnd/>
          </a:ln>
        </p:spPr>
      </p:pic>
      <p:pic>
        <p:nvPicPr>
          <p:cNvPr id="4" name="Picture 3" descr="C:\Documents and Settings\10s109\Local Settings\Temporary Internet Files\Content.IE5\KAHZCHS1\MC900057632[1].wmf"/>
          <p:cNvPicPr>
            <a:picLocks noChangeAspect="1" noChangeArrowheads="1"/>
          </p:cNvPicPr>
          <p:nvPr userDrawn="1"/>
        </p:nvPicPr>
        <p:blipFill>
          <a:blip r:embed="rId4" cstate="print">
            <a:clrChange>
              <a:clrFrom>
                <a:srgbClr val="003399"/>
              </a:clrFrom>
              <a:clrTo>
                <a:srgbClr val="003399">
                  <a:alpha val="0"/>
                </a:srgbClr>
              </a:clrTo>
            </a:clrChange>
          </a:blip>
          <a:srcRect/>
          <a:stretch>
            <a:fillRect/>
          </a:stretch>
        </p:blipFill>
        <p:spPr bwMode="auto">
          <a:xfrm>
            <a:off x="152400" y="5791200"/>
            <a:ext cx="1143000" cy="1219200"/>
          </a:xfrm>
          <a:prstGeom prst="rect">
            <a:avLst/>
          </a:prstGeom>
          <a:noFill/>
          <a:ln w="9525">
            <a:noFill/>
            <a:miter lim="800000"/>
            <a:headEnd/>
            <a:tailEnd/>
          </a:ln>
        </p:spPr>
      </p:pic>
      <p:pic>
        <p:nvPicPr>
          <p:cNvPr id="5" name="Picture 2" descr="C:\Documents and Settings\10s109\Local Settings\Temporary Internet Files\Content.IE5\9MNLE6KN\MC900057631[1].wmf"/>
          <p:cNvPicPr>
            <a:picLocks noChangeAspect="1" noChangeArrowheads="1"/>
          </p:cNvPicPr>
          <p:nvPr userDrawn="1"/>
        </p:nvPicPr>
        <p:blipFill>
          <a:blip r:embed="rId3" cstate="print">
            <a:clrChange>
              <a:clrFrom>
                <a:srgbClr val="307FA5"/>
              </a:clrFrom>
              <a:clrTo>
                <a:srgbClr val="307FA5">
                  <a:alpha val="0"/>
                </a:srgbClr>
              </a:clrTo>
            </a:clrChange>
          </a:blip>
          <a:srcRect/>
          <a:stretch>
            <a:fillRect/>
          </a:stretch>
        </p:blipFill>
        <p:spPr bwMode="auto">
          <a:xfrm>
            <a:off x="3733800" y="5791200"/>
            <a:ext cx="1295400" cy="1066800"/>
          </a:xfrm>
          <a:prstGeom prst="rect">
            <a:avLst/>
          </a:prstGeom>
          <a:noFill/>
          <a:ln w="9525">
            <a:noFill/>
            <a:miter lim="800000"/>
            <a:headEnd/>
            <a:tailEnd/>
          </a:ln>
        </p:spPr>
      </p:pic>
      <p:pic>
        <p:nvPicPr>
          <p:cNvPr id="6" name="Picture 3" descr="C:\Documents and Settings\10s109\Local Settings\Temporary Internet Files\Content.IE5\KAHZCHS1\MC900057632[1].wmf"/>
          <p:cNvPicPr>
            <a:picLocks noChangeAspect="1" noChangeArrowheads="1"/>
          </p:cNvPicPr>
          <p:nvPr userDrawn="1"/>
        </p:nvPicPr>
        <p:blipFill>
          <a:blip r:embed="rId4" cstate="print">
            <a:clrChange>
              <a:clrFrom>
                <a:srgbClr val="003399"/>
              </a:clrFrom>
              <a:clrTo>
                <a:srgbClr val="003399">
                  <a:alpha val="0"/>
                </a:srgbClr>
              </a:clrTo>
            </a:clrChange>
          </a:blip>
          <a:srcRect/>
          <a:stretch>
            <a:fillRect/>
          </a:stretch>
        </p:blipFill>
        <p:spPr bwMode="auto">
          <a:xfrm>
            <a:off x="2590800" y="5791200"/>
            <a:ext cx="1143000" cy="1219200"/>
          </a:xfrm>
          <a:prstGeom prst="rect">
            <a:avLst/>
          </a:prstGeom>
          <a:noFill/>
          <a:ln w="9525">
            <a:noFill/>
            <a:miter lim="800000"/>
            <a:headEnd/>
            <a:tailEnd/>
          </a:ln>
        </p:spPr>
      </p:pic>
      <p:pic>
        <p:nvPicPr>
          <p:cNvPr id="7" name="Picture 3" descr="C:\Documents and Settings\10s109\Local Settings\Temporary Internet Files\Content.IE5\KAHZCHS1\MC900057632[1].wmf"/>
          <p:cNvPicPr>
            <a:picLocks noChangeAspect="1" noChangeArrowheads="1"/>
          </p:cNvPicPr>
          <p:nvPr userDrawn="1"/>
        </p:nvPicPr>
        <p:blipFill>
          <a:blip r:embed="rId4" cstate="print">
            <a:clrChange>
              <a:clrFrom>
                <a:srgbClr val="003399"/>
              </a:clrFrom>
              <a:clrTo>
                <a:srgbClr val="003399">
                  <a:alpha val="0"/>
                </a:srgbClr>
              </a:clrTo>
            </a:clrChange>
          </a:blip>
          <a:srcRect/>
          <a:stretch>
            <a:fillRect/>
          </a:stretch>
        </p:blipFill>
        <p:spPr bwMode="auto">
          <a:xfrm>
            <a:off x="5029200" y="5791200"/>
            <a:ext cx="1143000" cy="1219200"/>
          </a:xfrm>
          <a:prstGeom prst="rect">
            <a:avLst/>
          </a:prstGeom>
          <a:noFill/>
          <a:ln w="9525">
            <a:noFill/>
            <a:miter lim="800000"/>
            <a:headEnd/>
            <a:tailEnd/>
          </a:ln>
        </p:spPr>
      </p:pic>
      <p:pic>
        <p:nvPicPr>
          <p:cNvPr id="8" name="Picture 2" descr="C:\Documents and Settings\10s109\Local Settings\Temporary Internet Files\Content.IE5\9MNLE6KN\MC900057631[1].wmf"/>
          <p:cNvPicPr>
            <a:picLocks noChangeAspect="1" noChangeArrowheads="1"/>
          </p:cNvPicPr>
          <p:nvPr userDrawn="1"/>
        </p:nvPicPr>
        <p:blipFill>
          <a:blip r:embed="rId3" cstate="print">
            <a:clrChange>
              <a:clrFrom>
                <a:srgbClr val="307FA5"/>
              </a:clrFrom>
              <a:clrTo>
                <a:srgbClr val="307FA5">
                  <a:alpha val="0"/>
                </a:srgbClr>
              </a:clrTo>
            </a:clrChange>
          </a:blip>
          <a:srcRect/>
          <a:stretch>
            <a:fillRect/>
          </a:stretch>
        </p:blipFill>
        <p:spPr bwMode="auto">
          <a:xfrm>
            <a:off x="6248400" y="5791200"/>
            <a:ext cx="1295400" cy="1066800"/>
          </a:xfrm>
          <a:prstGeom prst="rect">
            <a:avLst/>
          </a:prstGeom>
          <a:noFill/>
          <a:ln w="9525">
            <a:noFill/>
            <a:miter lim="800000"/>
            <a:headEnd/>
            <a:tailEnd/>
          </a:ln>
        </p:spPr>
      </p:pic>
      <p:pic>
        <p:nvPicPr>
          <p:cNvPr id="10" name="Picture 3" descr="C:\Documents and Settings\10s109\Local Settings\Temporary Internet Files\Content.IE5\KAHZCHS1\MC900057632[1].wmf"/>
          <p:cNvPicPr>
            <a:picLocks noChangeAspect="1" noChangeArrowheads="1"/>
          </p:cNvPicPr>
          <p:nvPr userDrawn="1"/>
        </p:nvPicPr>
        <p:blipFill>
          <a:blip r:embed="rId4" cstate="print">
            <a:clrChange>
              <a:clrFrom>
                <a:srgbClr val="003399"/>
              </a:clrFrom>
              <a:clrTo>
                <a:srgbClr val="003399">
                  <a:alpha val="0"/>
                </a:srgbClr>
              </a:clrTo>
            </a:clrChange>
          </a:blip>
          <a:srcRect/>
          <a:stretch>
            <a:fillRect/>
          </a:stretch>
        </p:blipFill>
        <p:spPr bwMode="auto">
          <a:xfrm>
            <a:off x="7620000" y="5791200"/>
            <a:ext cx="1143000" cy="1219200"/>
          </a:xfrm>
          <a:prstGeom prst="rect">
            <a:avLst/>
          </a:prstGeom>
          <a:noFill/>
          <a:ln w="9525">
            <a:noFill/>
            <a:miter lim="800000"/>
            <a:headEnd/>
            <a:tailEnd/>
          </a:ln>
        </p:spPr>
      </p:pic>
      <p:grpSp>
        <p:nvGrpSpPr>
          <p:cNvPr id="11" name="Group 20"/>
          <p:cNvGrpSpPr>
            <a:grpSpLocks/>
          </p:cNvGrpSpPr>
          <p:nvPr userDrawn="1"/>
        </p:nvGrpSpPr>
        <p:grpSpPr bwMode="auto">
          <a:xfrm>
            <a:off x="7696200" y="0"/>
            <a:ext cx="1447800" cy="838200"/>
            <a:chOff x="228600" y="1219200"/>
            <a:chExt cx="2209800" cy="1168326"/>
          </a:xfrm>
        </p:grpSpPr>
        <p:pic>
          <p:nvPicPr>
            <p:cNvPr id="12" name="Picture 5" descr="C:\Documents and Settings\10s109\Local Settings\Temporary Internet Files\Content.IE5\KAHZCHS1\MC900030424[1].wmf"/>
            <p:cNvPicPr>
              <a:picLocks noChangeAspect="1" noChangeArrowheads="1"/>
            </p:cNvPicPr>
            <p:nvPr userDrawn="1"/>
          </p:nvPicPr>
          <p:blipFill>
            <a:blip r:embed="rId5" cstate="print"/>
            <a:srcRect/>
            <a:stretch>
              <a:fillRect/>
            </a:stretch>
          </p:blipFill>
          <p:spPr bwMode="auto">
            <a:xfrm>
              <a:off x="304800" y="1752600"/>
              <a:ext cx="1676399" cy="634926"/>
            </a:xfrm>
            <a:prstGeom prst="rect">
              <a:avLst/>
            </a:prstGeom>
            <a:noFill/>
            <a:ln w="9525">
              <a:noFill/>
              <a:miter lim="800000"/>
              <a:headEnd/>
              <a:tailEnd/>
            </a:ln>
          </p:spPr>
        </p:pic>
        <p:pic>
          <p:nvPicPr>
            <p:cNvPr id="13" name="Picture 8" descr="C:\Documents and Settings\10s109\Local Settings\Temporary Internet Files\Content.IE5\9MNLE6KN\MC900029954[1].wmf"/>
            <p:cNvPicPr>
              <a:picLocks noChangeAspect="1" noChangeArrowheads="1"/>
            </p:cNvPicPr>
            <p:nvPr userDrawn="1"/>
          </p:nvPicPr>
          <p:blipFill>
            <a:blip r:embed="rId6" cstate="print"/>
            <a:srcRect/>
            <a:stretch>
              <a:fillRect/>
            </a:stretch>
          </p:blipFill>
          <p:spPr bwMode="auto">
            <a:xfrm>
              <a:off x="228600" y="1219200"/>
              <a:ext cx="1387201" cy="652608"/>
            </a:xfrm>
            <a:prstGeom prst="rect">
              <a:avLst/>
            </a:prstGeom>
            <a:noFill/>
            <a:ln w="9525">
              <a:noFill/>
              <a:miter lim="800000"/>
              <a:headEnd/>
              <a:tailEnd/>
            </a:ln>
          </p:spPr>
        </p:pic>
        <p:pic>
          <p:nvPicPr>
            <p:cNvPr id="14" name="Picture 9" descr="C:\Documents and Settings\10s109\Local Settings\Temporary Internet Files\Content.IE5\KAHZCHS1\MC900057446[1].wmf"/>
            <p:cNvPicPr>
              <a:picLocks noChangeAspect="1" noChangeArrowheads="1"/>
            </p:cNvPicPr>
            <p:nvPr userDrawn="1"/>
          </p:nvPicPr>
          <p:blipFill>
            <a:blip r:embed="rId7" cstate="print"/>
            <a:srcRect/>
            <a:stretch>
              <a:fillRect/>
            </a:stretch>
          </p:blipFill>
          <p:spPr bwMode="auto">
            <a:xfrm flipH="1">
              <a:off x="990600" y="1447800"/>
              <a:ext cx="1447800" cy="609600"/>
            </a:xfrm>
            <a:prstGeom prst="rect">
              <a:avLst/>
            </a:prstGeom>
            <a:noFill/>
            <a:ln w="9525">
              <a:noFill/>
              <a:miter lim="800000"/>
              <a:headEnd/>
              <a:tailEnd/>
            </a:ln>
          </p:spPr>
        </p:pic>
      </p:grpSp>
      <p:grpSp>
        <p:nvGrpSpPr>
          <p:cNvPr id="15" name="Group 21"/>
          <p:cNvGrpSpPr>
            <a:grpSpLocks/>
          </p:cNvGrpSpPr>
          <p:nvPr userDrawn="1"/>
        </p:nvGrpSpPr>
        <p:grpSpPr bwMode="auto">
          <a:xfrm flipH="1">
            <a:off x="0" y="0"/>
            <a:ext cx="1371600" cy="838200"/>
            <a:chOff x="228600" y="1219200"/>
            <a:chExt cx="2209800" cy="1168326"/>
          </a:xfrm>
        </p:grpSpPr>
        <p:pic>
          <p:nvPicPr>
            <p:cNvPr id="16" name="Picture 5" descr="C:\Documents and Settings\10s109\Local Settings\Temporary Internet Files\Content.IE5\KAHZCHS1\MC900030424[1].wmf"/>
            <p:cNvPicPr>
              <a:picLocks noChangeAspect="1" noChangeArrowheads="1"/>
            </p:cNvPicPr>
            <p:nvPr userDrawn="1"/>
          </p:nvPicPr>
          <p:blipFill>
            <a:blip r:embed="rId5" cstate="print">
              <a:duotone>
                <a:prstClr val="black"/>
                <a:srgbClr val="FF0000">
                  <a:tint val="45000"/>
                  <a:satMod val="400000"/>
                </a:srgbClr>
              </a:duotone>
              <a:lum bright="-20000"/>
            </a:blip>
            <a:srcRect/>
            <a:stretch>
              <a:fillRect/>
            </a:stretch>
          </p:blipFill>
          <p:spPr bwMode="auto">
            <a:xfrm>
              <a:off x="304800" y="1752600"/>
              <a:ext cx="1676399" cy="634926"/>
            </a:xfrm>
            <a:prstGeom prst="rect">
              <a:avLst/>
            </a:prstGeom>
            <a:noFill/>
          </p:spPr>
        </p:pic>
        <p:pic>
          <p:nvPicPr>
            <p:cNvPr id="17" name="Picture 8" descr="C:\Documents and Settings\10s109\Local Settings\Temporary Internet Files\Content.IE5\9MNLE6KN\MC900029954[1].wmf"/>
            <p:cNvPicPr>
              <a:picLocks noChangeAspect="1" noChangeArrowheads="1"/>
            </p:cNvPicPr>
            <p:nvPr userDrawn="1"/>
          </p:nvPicPr>
          <p:blipFill>
            <a:blip r:embed="rId6" cstate="print">
              <a:duotone>
                <a:prstClr val="black"/>
                <a:srgbClr val="FF0000">
                  <a:tint val="45000"/>
                  <a:satMod val="400000"/>
                </a:srgbClr>
              </a:duotone>
              <a:lum bright="-20000"/>
            </a:blip>
            <a:srcRect/>
            <a:stretch>
              <a:fillRect/>
            </a:stretch>
          </p:blipFill>
          <p:spPr bwMode="auto">
            <a:xfrm>
              <a:off x="228600" y="1219200"/>
              <a:ext cx="1387201" cy="652608"/>
            </a:xfrm>
            <a:prstGeom prst="rect">
              <a:avLst/>
            </a:prstGeom>
            <a:noFill/>
          </p:spPr>
        </p:pic>
        <p:pic>
          <p:nvPicPr>
            <p:cNvPr id="18" name="Picture 9" descr="C:\Documents and Settings\10s109\Local Settings\Temporary Internet Files\Content.IE5\KAHZCHS1\MC900057446[1].wmf"/>
            <p:cNvPicPr>
              <a:picLocks noChangeAspect="1" noChangeArrowheads="1"/>
            </p:cNvPicPr>
            <p:nvPr userDrawn="1"/>
          </p:nvPicPr>
          <p:blipFill>
            <a:blip r:embed="rId7" cstate="print">
              <a:duotone>
                <a:prstClr val="black"/>
                <a:srgbClr val="FF0000">
                  <a:tint val="45000"/>
                  <a:satMod val="400000"/>
                </a:srgbClr>
              </a:duotone>
              <a:lum bright="-20000"/>
            </a:blip>
            <a:srcRect/>
            <a:stretch>
              <a:fillRect/>
            </a:stretch>
          </p:blipFill>
          <p:spPr bwMode="auto">
            <a:xfrm flipH="1">
              <a:off x="990600" y="1447800"/>
              <a:ext cx="1447800" cy="609600"/>
            </a:xfrm>
            <a:prstGeom prst="rect">
              <a:avLst/>
            </a:prstGeom>
            <a:noFill/>
          </p:spPr>
        </p:pic>
      </p:grpSp>
      <p:sp>
        <p:nvSpPr>
          <p:cNvPr id="9" name="Title 8"/>
          <p:cNvSpPr>
            <a:spLocks noGrp="1"/>
          </p:cNvSpPr>
          <p:nvPr>
            <p:ph type="ctrTitle"/>
          </p:nvPr>
        </p:nvSpPr>
        <p:spPr>
          <a:xfrm>
            <a:off x="0" y="762000"/>
            <a:ext cx="9144000" cy="5257800"/>
          </a:xfrm>
          <a:ln>
            <a:noFill/>
          </a:ln>
        </p:spPr>
        <p:txBody>
          <a:bodyPr tIns="0" rIns="18288" anchor="ctr">
            <a:normAutofit/>
            <a:scene3d>
              <a:camera prst="orthographicFront"/>
              <a:lightRig rig="freezing" dir="t">
                <a:rot lat="0" lon="0" rev="5640000"/>
              </a:lightRig>
            </a:scene3d>
            <a:sp3d prstMaterial="flat">
              <a:bevelT w="38100" h="38100"/>
              <a:contourClr>
                <a:schemeClr val="tx2"/>
              </a:contourClr>
            </a:sp3d>
          </a:bodyPr>
          <a:lstStyle>
            <a:lvl1pPr algn="ctr" rtl="0">
              <a:spcBef>
                <a:spcPct val="0"/>
              </a:spcBef>
              <a:buNone/>
              <a:defRPr sz="3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dirty="0" smtClean="0"/>
              <a:t>Click to edit Master title style</a:t>
            </a:r>
            <a:endParaRPr lang="en-US" dirty="0"/>
          </a:p>
        </p:txBody>
      </p:sp>
      <p:sp>
        <p:nvSpPr>
          <p:cNvPr id="19" name="Date Placeholder 29"/>
          <p:cNvSpPr>
            <a:spLocks noGrp="1"/>
          </p:cNvSpPr>
          <p:nvPr>
            <p:ph type="dt" sz="half" idx="10"/>
          </p:nvPr>
        </p:nvSpPr>
        <p:spPr/>
        <p:txBody>
          <a:bodyPr/>
          <a:lstStyle>
            <a:lvl1pPr>
              <a:defRPr/>
            </a:lvl1pPr>
          </a:lstStyle>
          <a:p>
            <a:pPr>
              <a:defRPr/>
            </a:pPr>
            <a:fld id="{9B0A8FC4-A8DF-44AC-A06D-E5F7EAA2CB4E}" type="datetimeFigureOut">
              <a:rPr lang="en-US"/>
              <a:pPr>
                <a:defRPr/>
              </a:pPr>
              <a:t>5/27/2010</a:t>
            </a:fld>
            <a:endParaRPr lang="en-US"/>
          </a:p>
        </p:txBody>
      </p:sp>
      <p:sp>
        <p:nvSpPr>
          <p:cNvPr id="20" name="Footer Placeholder 18"/>
          <p:cNvSpPr>
            <a:spLocks noGrp="1"/>
          </p:cNvSpPr>
          <p:nvPr>
            <p:ph type="ftr" sz="quarter" idx="11"/>
          </p:nvPr>
        </p:nvSpPr>
        <p:spPr/>
        <p:txBody>
          <a:bodyPr/>
          <a:lstStyle>
            <a:lvl1pPr>
              <a:defRPr/>
            </a:lvl1pPr>
          </a:lstStyle>
          <a:p>
            <a:pPr>
              <a:defRPr/>
            </a:pPr>
            <a:endParaRPr lang="en-US"/>
          </a:p>
        </p:txBody>
      </p:sp>
      <p:sp>
        <p:nvSpPr>
          <p:cNvPr id="21" name="Slide Number Placeholder 26"/>
          <p:cNvSpPr>
            <a:spLocks noGrp="1"/>
          </p:cNvSpPr>
          <p:nvPr>
            <p:ph type="sldNum" sz="quarter" idx="12"/>
          </p:nvPr>
        </p:nvSpPr>
        <p:spPr/>
        <p:txBody>
          <a:bodyPr/>
          <a:lstStyle>
            <a:lvl1pPr>
              <a:defRPr/>
            </a:lvl1pPr>
          </a:lstStyle>
          <a:p>
            <a:pPr>
              <a:defRPr/>
            </a:pPr>
            <a:fld id="{121F48EA-4458-4F02-BE90-7942D124904E}"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522A9064-1B09-40FA-828E-B367A0D451DD}" type="datetimeFigureOut">
              <a:rPr lang="en-US"/>
              <a:pPr>
                <a:defRPr/>
              </a:pPr>
              <a:t>5/27/2010</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B3A6B4EF-0045-485C-9D96-FBF5EE61D383}"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grpSp>
        <p:nvGrpSpPr>
          <p:cNvPr id="4" name="Group 13"/>
          <p:cNvGrpSpPr>
            <a:grpSpLocks/>
          </p:cNvGrpSpPr>
          <p:nvPr userDrawn="1"/>
        </p:nvGrpSpPr>
        <p:grpSpPr bwMode="auto">
          <a:xfrm>
            <a:off x="6172200" y="4191000"/>
            <a:ext cx="2971800" cy="1828800"/>
            <a:chOff x="228600" y="1219200"/>
            <a:chExt cx="2209800" cy="1168326"/>
          </a:xfrm>
        </p:grpSpPr>
        <p:pic>
          <p:nvPicPr>
            <p:cNvPr id="5" name="Picture 5" descr="C:\Documents and Settings\10s109\Local Settings\Temporary Internet Files\Content.IE5\KAHZCHS1\MC900030424[1].wmf"/>
            <p:cNvPicPr>
              <a:picLocks noChangeAspect="1" noChangeArrowheads="1"/>
            </p:cNvPicPr>
            <p:nvPr userDrawn="1"/>
          </p:nvPicPr>
          <p:blipFill>
            <a:blip r:embed="rId3" cstate="print"/>
            <a:srcRect/>
            <a:stretch>
              <a:fillRect/>
            </a:stretch>
          </p:blipFill>
          <p:spPr bwMode="auto">
            <a:xfrm>
              <a:off x="304800" y="1752600"/>
              <a:ext cx="1676399" cy="634926"/>
            </a:xfrm>
            <a:prstGeom prst="rect">
              <a:avLst/>
            </a:prstGeom>
            <a:noFill/>
            <a:ln w="9525">
              <a:noFill/>
              <a:miter lim="800000"/>
              <a:headEnd/>
              <a:tailEnd/>
            </a:ln>
          </p:spPr>
        </p:pic>
        <p:pic>
          <p:nvPicPr>
            <p:cNvPr id="6" name="Picture 15" descr="C:\Documents and Settings\10s109\Local Settings\Temporary Internet Files\Content.IE5\9MNLE6KN\MC900029954[1].wmf"/>
            <p:cNvPicPr>
              <a:picLocks noChangeAspect="1" noChangeArrowheads="1"/>
            </p:cNvPicPr>
            <p:nvPr userDrawn="1"/>
          </p:nvPicPr>
          <p:blipFill>
            <a:blip r:embed="rId4" cstate="print"/>
            <a:srcRect/>
            <a:stretch>
              <a:fillRect/>
            </a:stretch>
          </p:blipFill>
          <p:spPr bwMode="auto">
            <a:xfrm>
              <a:off x="228600" y="1219200"/>
              <a:ext cx="1387201" cy="652608"/>
            </a:xfrm>
            <a:prstGeom prst="rect">
              <a:avLst/>
            </a:prstGeom>
            <a:noFill/>
            <a:ln w="9525">
              <a:noFill/>
              <a:miter lim="800000"/>
              <a:headEnd/>
              <a:tailEnd/>
            </a:ln>
          </p:spPr>
        </p:pic>
        <p:pic>
          <p:nvPicPr>
            <p:cNvPr id="7" name="Picture 16" descr="C:\Documents and Settings\10s109\Local Settings\Temporary Internet Files\Content.IE5\KAHZCHS1\MC900057446[1].wmf"/>
            <p:cNvPicPr>
              <a:picLocks noChangeAspect="1" noChangeArrowheads="1"/>
            </p:cNvPicPr>
            <p:nvPr userDrawn="1"/>
          </p:nvPicPr>
          <p:blipFill>
            <a:blip r:embed="rId5" cstate="print"/>
            <a:srcRect/>
            <a:stretch>
              <a:fillRect/>
            </a:stretch>
          </p:blipFill>
          <p:spPr bwMode="auto">
            <a:xfrm flipH="1">
              <a:off x="990600" y="1447800"/>
              <a:ext cx="1447800" cy="609600"/>
            </a:xfrm>
            <a:prstGeom prst="rect">
              <a:avLst/>
            </a:prstGeom>
            <a:noFill/>
            <a:ln w="9525">
              <a:noFill/>
              <a:miter lim="800000"/>
              <a:headEnd/>
              <a:tailEnd/>
            </a:ln>
          </p:spPr>
        </p:pic>
      </p:grpSp>
      <p:pic>
        <p:nvPicPr>
          <p:cNvPr id="8" name="Picture 2" descr="C:\Documents and Settings\10s109\Local Settings\Temporary Internet Files\Content.IE5\9MNLE6KN\MC900187465[1].wmf"/>
          <p:cNvPicPr>
            <a:picLocks noChangeAspect="1" noChangeArrowheads="1"/>
          </p:cNvPicPr>
          <p:nvPr userDrawn="1"/>
        </p:nvPicPr>
        <p:blipFill>
          <a:blip r:embed="rId6" cstate="print">
            <a:duotone>
              <a:prstClr val="black"/>
              <a:schemeClr val="accent1">
                <a:lumMod val="75000"/>
                <a:tint val="45000"/>
                <a:satMod val="400000"/>
              </a:schemeClr>
            </a:duotone>
            <a:lum bright="-30000"/>
          </a:blip>
          <a:srcRect/>
          <a:stretch>
            <a:fillRect/>
          </a:stretch>
        </p:blipFill>
        <p:spPr bwMode="auto">
          <a:xfrm>
            <a:off x="2057401" y="5029200"/>
            <a:ext cx="685800" cy="415397"/>
          </a:xfrm>
          <a:prstGeom prst="rect">
            <a:avLst/>
          </a:prstGeom>
          <a:noFill/>
        </p:spPr>
      </p:pic>
      <p:pic>
        <p:nvPicPr>
          <p:cNvPr id="9" name="Picture 3" descr="C:\Documents and Settings\10s109\Local Settings\Temporary Internet Files\Content.IE5\9MNLE6KN\MC900187465[1].wmf"/>
          <p:cNvPicPr>
            <a:picLocks noChangeAspect="1" noChangeArrowheads="1"/>
          </p:cNvPicPr>
          <p:nvPr userDrawn="1"/>
        </p:nvPicPr>
        <p:blipFill>
          <a:blip r:embed="rId6" cstate="print">
            <a:duotone>
              <a:prstClr val="black"/>
              <a:srgbClr val="FF0000">
                <a:tint val="45000"/>
                <a:satMod val="400000"/>
              </a:srgbClr>
            </a:duotone>
            <a:lum bright="-30000"/>
          </a:blip>
          <a:srcRect/>
          <a:stretch>
            <a:fillRect/>
          </a:stretch>
        </p:blipFill>
        <p:spPr bwMode="auto">
          <a:xfrm>
            <a:off x="3276600" y="5638800"/>
            <a:ext cx="535164" cy="324155"/>
          </a:xfrm>
          <a:prstGeom prst="rect">
            <a:avLst/>
          </a:prstGeom>
          <a:noFill/>
        </p:spPr>
      </p:pic>
      <p:pic>
        <p:nvPicPr>
          <p:cNvPr id="10" name="Picture 2" descr="C:\Documents and Settings\10s109\Local Settings\Temporary Internet Files\Content.IE5\9MNLE6KN\MC900187465[1].wmf"/>
          <p:cNvPicPr>
            <a:picLocks noChangeAspect="1" noChangeArrowheads="1"/>
          </p:cNvPicPr>
          <p:nvPr userDrawn="1"/>
        </p:nvPicPr>
        <p:blipFill>
          <a:blip r:embed="rId6" cstate="print">
            <a:duotone>
              <a:prstClr val="black"/>
              <a:schemeClr val="accent1">
                <a:lumMod val="75000"/>
                <a:tint val="45000"/>
                <a:satMod val="400000"/>
              </a:schemeClr>
            </a:duotone>
            <a:lum bright="-30000"/>
          </a:blip>
          <a:srcRect/>
          <a:stretch>
            <a:fillRect/>
          </a:stretch>
        </p:blipFill>
        <p:spPr bwMode="auto">
          <a:xfrm>
            <a:off x="5943600" y="6442603"/>
            <a:ext cx="685800" cy="415397"/>
          </a:xfrm>
          <a:prstGeom prst="rect">
            <a:avLst/>
          </a:prstGeom>
          <a:noFill/>
        </p:spPr>
      </p:pic>
      <p:pic>
        <p:nvPicPr>
          <p:cNvPr id="11" name="Picture 2" descr="C:\Documents and Settings\10s109\Local Settings\Temporary Internet Files\Content.IE5\9MNLE6KN\MC900187465[1].wmf"/>
          <p:cNvPicPr>
            <a:picLocks noChangeAspect="1" noChangeArrowheads="1"/>
          </p:cNvPicPr>
          <p:nvPr userDrawn="1"/>
        </p:nvPicPr>
        <p:blipFill>
          <a:blip r:embed="rId6" cstate="print">
            <a:duotone>
              <a:prstClr val="black"/>
              <a:schemeClr val="accent1">
                <a:lumMod val="75000"/>
                <a:tint val="45000"/>
                <a:satMod val="400000"/>
              </a:schemeClr>
            </a:duotone>
            <a:lum bright="-30000"/>
          </a:blip>
          <a:srcRect/>
          <a:stretch>
            <a:fillRect/>
          </a:stretch>
        </p:blipFill>
        <p:spPr bwMode="auto">
          <a:xfrm>
            <a:off x="0" y="6019800"/>
            <a:ext cx="685800" cy="415397"/>
          </a:xfrm>
          <a:prstGeom prst="rect">
            <a:avLst/>
          </a:prstGeom>
          <a:noFill/>
        </p:spPr>
      </p:pic>
      <p:pic>
        <p:nvPicPr>
          <p:cNvPr id="12" name="Picture 2" descr="C:\Documents and Settings\10s109\Local Settings\Temporary Internet Files\Content.IE5\9MNLE6KN\MC900187465[1].wmf"/>
          <p:cNvPicPr>
            <a:picLocks noChangeAspect="1" noChangeArrowheads="1"/>
          </p:cNvPicPr>
          <p:nvPr userDrawn="1"/>
        </p:nvPicPr>
        <p:blipFill>
          <a:blip r:embed="rId6" cstate="print">
            <a:duotone>
              <a:prstClr val="black"/>
              <a:schemeClr val="accent1">
                <a:lumMod val="75000"/>
                <a:tint val="45000"/>
                <a:satMod val="400000"/>
              </a:schemeClr>
            </a:duotone>
            <a:lum bright="-30000"/>
          </a:blip>
          <a:srcRect/>
          <a:stretch>
            <a:fillRect/>
          </a:stretch>
        </p:blipFill>
        <p:spPr bwMode="auto">
          <a:xfrm>
            <a:off x="3276600" y="762000"/>
            <a:ext cx="685800" cy="415397"/>
          </a:xfrm>
          <a:prstGeom prst="rect">
            <a:avLst/>
          </a:prstGeom>
          <a:noFill/>
        </p:spPr>
      </p:pic>
      <p:pic>
        <p:nvPicPr>
          <p:cNvPr id="13" name="Picture 2" descr="C:\Documents and Settings\10s109\Local Settings\Temporary Internet Files\Content.IE5\9MNLE6KN\MC900187465[1].wmf"/>
          <p:cNvPicPr>
            <a:picLocks noChangeAspect="1" noChangeArrowheads="1"/>
          </p:cNvPicPr>
          <p:nvPr userDrawn="1"/>
        </p:nvPicPr>
        <p:blipFill>
          <a:blip r:embed="rId6" cstate="print">
            <a:duotone>
              <a:prstClr val="black"/>
              <a:schemeClr val="accent1">
                <a:lumMod val="75000"/>
                <a:tint val="45000"/>
                <a:satMod val="400000"/>
              </a:schemeClr>
            </a:duotone>
            <a:lum bright="-30000"/>
          </a:blip>
          <a:srcRect/>
          <a:stretch>
            <a:fillRect/>
          </a:stretch>
        </p:blipFill>
        <p:spPr bwMode="auto">
          <a:xfrm>
            <a:off x="685800" y="4343400"/>
            <a:ext cx="685800" cy="415397"/>
          </a:xfrm>
          <a:prstGeom prst="rect">
            <a:avLst/>
          </a:prstGeom>
          <a:noFill/>
        </p:spPr>
      </p:pic>
      <p:pic>
        <p:nvPicPr>
          <p:cNvPr id="14" name="Picture 2" descr="C:\Documents and Settings\10s109\Local Settings\Temporary Internet Files\Content.IE5\9MNLE6KN\MC900187465[1].wmf"/>
          <p:cNvPicPr>
            <a:picLocks noChangeAspect="1" noChangeArrowheads="1"/>
          </p:cNvPicPr>
          <p:nvPr userDrawn="1"/>
        </p:nvPicPr>
        <p:blipFill>
          <a:blip r:embed="rId6" cstate="print">
            <a:duotone>
              <a:prstClr val="black"/>
              <a:schemeClr val="accent1">
                <a:lumMod val="75000"/>
                <a:tint val="45000"/>
                <a:satMod val="400000"/>
              </a:schemeClr>
            </a:duotone>
            <a:lum bright="-30000"/>
          </a:blip>
          <a:srcRect/>
          <a:stretch>
            <a:fillRect/>
          </a:stretch>
        </p:blipFill>
        <p:spPr bwMode="auto">
          <a:xfrm>
            <a:off x="4114800" y="4724400"/>
            <a:ext cx="685800" cy="415397"/>
          </a:xfrm>
          <a:prstGeom prst="rect">
            <a:avLst/>
          </a:prstGeom>
          <a:noFill/>
        </p:spPr>
      </p:pic>
      <p:pic>
        <p:nvPicPr>
          <p:cNvPr id="15" name="Picture 3" descr="C:\Documents and Settings\10s109\Local Settings\Temporary Internet Files\Content.IE5\9MNLE6KN\MC900187465[1].wmf"/>
          <p:cNvPicPr>
            <a:picLocks noChangeAspect="1" noChangeArrowheads="1"/>
          </p:cNvPicPr>
          <p:nvPr userDrawn="1"/>
        </p:nvPicPr>
        <p:blipFill>
          <a:blip r:embed="rId6" cstate="print">
            <a:duotone>
              <a:prstClr val="black"/>
              <a:srgbClr val="FF0000">
                <a:tint val="45000"/>
                <a:satMod val="400000"/>
              </a:srgbClr>
            </a:duotone>
            <a:lum bright="-30000"/>
          </a:blip>
          <a:srcRect/>
          <a:stretch>
            <a:fillRect/>
          </a:stretch>
        </p:blipFill>
        <p:spPr bwMode="auto">
          <a:xfrm>
            <a:off x="685800" y="457200"/>
            <a:ext cx="535164" cy="324155"/>
          </a:xfrm>
          <a:prstGeom prst="rect">
            <a:avLst/>
          </a:prstGeom>
          <a:noFill/>
        </p:spPr>
      </p:pic>
      <p:pic>
        <p:nvPicPr>
          <p:cNvPr id="16" name="Picture 3" descr="C:\Documents and Settings\10s109\Local Settings\Temporary Internet Files\Content.IE5\9MNLE6KN\MC900187465[1].wmf"/>
          <p:cNvPicPr>
            <a:picLocks noChangeAspect="1" noChangeArrowheads="1"/>
          </p:cNvPicPr>
          <p:nvPr userDrawn="1"/>
        </p:nvPicPr>
        <p:blipFill>
          <a:blip r:embed="rId6" cstate="print">
            <a:duotone>
              <a:prstClr val="black"/>
              <a:srgbClr val="FF0000">
                <a:tint val="45000"/>
                <a:satMod val="400000"/>
              </a:srgbClr>
            </a:duotone>
            <a:lum bright="-30000"/>
          </a:blip>
          <a:srcRect/>
          <a:stretch>
            <a:fillRect/>
          </a:stretch>
        </p:blipFill>
        <p:spPr bwMode="auto">
          <a:xfrm>
            <a:off x="6172200" y="533400"/>
            <a:ext cx="535164" cy="324155"/>
          </a:xfrm>
          <a:prstGeom prst="rect">
            <a:avLst/>
          </a:prstGeom>
          <a:noFill/>
        </p:spPr>
      </p:pic>
      <p:pic>
        <p:nvPicPr>
          <p:cNvPr id="17" name="Picture 3" descr="C:\Documents and Settings\10s109\Local Settings\Temporary Internet Files\Content.IE5\9MNLE6KN\MC900187465[1].wmf"/>
          <p:cNvPicPr>
            <a:picLocks noChangeAspect="1" noChangeArrowheads="1"/>
          </p:cNvPicPr>
          <p:nvPr userDrawn="1"/>
        </p:nvPicPr>
        <p:blipFill>
          <a:blip r:embed="rId6" cstate="print">
            <a:duotone>
              <a:prstClr val="black"/>
              <a:srgbClr val="FF0000">
                <a:tint val="45000"/>
                <a:satMod val="400000"/>
              </a:srgbClr>
            </a:duotone>
            <a:lum bright="-30000"/>
          </a:blip>
          <a:srcRect/>
          <a:stretch>
            <a:fillRect/>
          </a:stretch>
        </p:blipFill>
        <p:spPr bwMode="auto">
          <a:xfrm>
            <a:off x="1981200" y="6019800"/>
            <a:ext cx="535164" cy="324155"/>
          </a:xfrm>
          <a:prstGeom prst="rect">
            <a:avLst/>
          </a:prstGeom>
          <a:noFill/>
        </p:spPr>
      </p:pic>
      <p:pic>
        <p:nvPicPr>
          <p:cNvPr id="18" name="Picture 3" descr="C:\Documents and Settings\10s109\Local Settings\Temporary Internet Files\Content.IE5\9MNLE6KN\MC900187465[1].wmf"/>
          <p:cNvPicPr>
            <a:picLocks noChangeAspect="1" noChangeArrowheads="1"/>
          </p:cNvPicPr>
          <p:nvPr userDrawn="1"/>
        </p:nvPicPr>
        <p:blipFill>
          <a:blip r:embed="rId6" cstate="print">
            <a:duotone>
              <a:prstClr val="black"/>
              <a:srgbClr val="FF0000">
                <a:tint val="45000"/>
                <a:satMod val="400000"/>
              </a:srgbClr>
            </a:duotone>
            <a:lum bright="-30000"/>
          </a:blip>
          <a:srcRect/>
          <a:stretch>
            <a:fillRect/>
          </a:stretch>
        </p:blipFill>
        <p:spPr bwMode="auto">
          <a:xfrm>
            <a:off x="5029200" y="5867400"/>
            <a:ext cx="535164" cy="324155"/>
          </a:xfrm>
          <a:prstGeom prst="rect">
            <a:avLst/>
          </a:prstGeom>
          <a:noFill/>
        </p:spPr>
      </p:pic>
      <p:pic>
        <p:nvPicPr>
          <p:cNvPr id="19" name="Picture 3" descr="C:\Documents and Settings\10s109\Local Settings\Temporary Internet Files\Content.IE5\9MNLE6KN\MC900187465[1].wmf"/>
          <p:cNvPicPr>
            <a:picLocks noChangeAspect="1" noChangeArrowheads="1"/>
          </p:cNvPicPr>
          <p:nvPr userDrawn="1"/>
        </p:nvPicPr>
        <p:blipFill>
          <a:blip r:embed="rId6" cstate="print">
            <a:duotone>
              <a:prstClr val="black"/>
              <a:srgbClr val="FF0000">
                <a:tint val="45000"/>
                <a:satMod val="400000"/>
              </a:srgbClr>
            </a:duotone>
            <a:lum bright="-30000"/>
          </a:blip>
          <a:srcRect/>
          <a:stretch>
            <a:fillRect/>
          </a:stretch>
        </p:blipFill>
        <p:spPr bwMode="auto">
          <a:xfrm>
            <a:off x="533400" y="5334000"/>
            <a:ext cx="535164" cy="324155"/>
          </a:xfrm>
          <a:prstGeom prst="rect">
            <a:avLst/>
          </a:prstGeom>
          <a:noFill/>
        </p:spPr>
      </p:pic>
      <p:pic>
        <p:nvPicPr>
          <p:cNvPr id="20" name="Picture 4" descr="C:\Documents and Settings\10s109\Local Settings\Temporary Internet Files\Content.IE5\9MNLE6KN\MC900330269[1].wmf"/>
          <p:cNvPicPr>
            <a:picLocks noChangeAspect="1" noChangeArrowheads="1"/>
          </p:cNvPicPr>
          <p:nvPr userDrawn="1"/>
        </p:nvPicPr>
        <p:blipFill>
          <a:blip r:embed="rId7" cstate="print">
            <a:duotone>
              <a:schemeClr val="accent6">
                <a:shade val="45000"/>
                <a:satMod val="135000"/>
              </a:schemeClr>
              <a:prstClr val="white"/>
            </a:duotone>
          </a:blip>
          <a:srcRect/>
          <a:stretch>
            <a:fillRect/>
          </a:stretch>
        </p:blipFill>
        <p:spPr bwMode="auto">
          <a:xfrm>
            <a:off x="1371600" y="5638800"/>
            <a:ext cx="328943" cy="611483"/>
          </a:xfrm>
          <a:prstGeom prst="rect">
            <a:avLst/>
          </a:prstGeom>
          <a:noFill/>
        </p:spPr>
      </p:pic>
      <p:pic>
        <p:nvPicPr>
          <p:cNvPr id="21" name="Picture 4" descr="C:\Documents and Settings\10s109\Local Settings\Temporary Internet Files\Content.IE5\9MNLE6KN\MC900330269[1].wmf"/>
          <p:cNvPicPr>
            <a:picLocks noChangeAspect="1" noChangeArrowheads="1"/>
          </p:cNvPicPr>
          <p:nvPr userDrawn="1"/>
        </p:nvPicPr>
        <p:blipFill>
          <a:blip r:embed="rId7" cstate="print">
            <a:duotone>
              <a:schemeClr val="accent6">
                <a:shade val="45000"/>
                <a:satMod val="135000"/>
              </a:schemeClr>
              <a:prstClr val="white"/>
            </a:duotone>
          </a:blip>
          <a:srcRect/>
          <a:stretch>
            <a:fillRect/>
          </a:stretch>
        </p:blipFill>
        <p:spPr bwMode="auto">
          <a:xfrm>
            <a:off x="2895600" y="5943600"/>
            <a:ext cx="304800" cy="566603"/>
          </a:xfrm>
          <a:prstGeom prst="rect">
            <a:avLst/>
          </a:prstGeom>
          <a:noFill/>
        </p:spPr>
      </p:pic>
      <p:pic>
        <p:nvPicPr>
          <p:cNvPr id="22" name="Picture 4" descr="C:\Documents and Settings\10s109\Local Settings\Temporary Internet Files\Content.IE5\9MNLE6KN\MC900330269[1].wmf"/>
          <p:cNvPicPr>
            <a:picLocks noChangeAspect="1" noChangeArrowheads="1"/>
          </p:cNvPicPr>
          <p:nvPr userDrawn="1"/>
        </p:nvPicPr>
        <p:blipFill>
          <a:blip r:embed="rId7" cstate="print">
            <a:duotone>
              <a:schemeClr val="accent6">
                <a:shade val="45000"/>
                <a:satMod val="135000"/>
              </a:schemeClr>
              <a:prstClr val="white"/>
            </a:duotone>
          </a:blip>
          <a:srcRect/>
          <a:stretch>
            <a:fillRect/>
          </a:stretch>
        </p:blipFill>
        <p:spPr bwMode="auto">
          <a:xfrm>
            <a:off x="3200400" y="4572000"/>
            <a:ext cx="409912" cy="762000"/>
          </a:xfrm>
          <a:prstGeom prst="rect">
            <a:avLst/>
          </a:prstGeom>
          <a:noFill/>
        </p:spPr>
      </p:pic>
      <p:pic>
        <p:nvPicPr>
          <p:cNvPr id="23" name="Picture 6" descr="C:\Documents and Settings\10s109\Local Settings\Temporary Internet Files\Content.IE5\AYH7N8KR\MC900438788[1].jpg"/>
          <p:cNvPicPr>
            <a:picLocks noChangeAspect="1" noChangeArrowheads="1"/>
          </p:cNvPicPr>
          <p:nvPr userDrawn="1"/>
        </p:nvPicPr>
        <p:blipFill>
          <a:blip r:embed="rId8" cstate="print">
            <a:clrChange>
              <a:clrFrom>
                <a:srgbClr val="FFFFFF"/>
              </a:clrFrom>
              <a:clrTo>
                <a:srgbClr val="FFFFFF">
                  <a:alpha val="0"/>
                </a:srgbClr>
              </a:clrTo>
            </a:clrChange>
          </a:blip>
          <a:srcRect/>
          <a:stretch>
            <a:fillRect/>
          </a:stretch>
        </p:blipFill>
        <p:spPr bwMode="auto">
          <a:xfrm>
            <a:off x="228600" y="4114800"/>
            <a:ext cx="434975" cy="457200"/>
          </a:xfrm>
          <a:prstGeom prst="rect">
            <a:avLst/>
          </a:prstGeom>
          <a:noFill/>
          <a:ln w="9525">
            <a:noFill/>
            <a:miter lim="800000"/>
            <a:headEnd/>
            <a:tailEnd/>
          </a:ln>
        </p:spPr>
      </p:pic>
      <p:sp>
        <p:nvSpPr>
          <p:cNvPr id="24" name="Oval 23"/>
          <p:cNvSpPr/>
          <p:nvPr userDrawn="1"/>
        </p:nvSpPr>
        <p:spPr>
          <a:xfrm>
            <a:off x="3124200" y="228600"/>
            <a:ext cx="228600" cy="228600"/>
          </a:xfrm>
          <a:prstGeom prst="ellipse">
            <a:avLst/>
          </a:prstGeom>
          <a:solidFill>
            <a:schemeClr val="bg2">
              <a:lumMod val="60000"/>
              <a:lumOff val="40000"/>
              <a:alpha val="2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5" name="Oval 24"/>
          <p:cNvSpPr/>
          <p:nvPr userDrawn="1"/>
        </p:nvSpPr>
        <p:spPr>
          <a:xfrm>
            <a:off x="3048000" y="533400"/>
            <a:ext cx="152400" cy="152400"/>
          </a:xfrm>
          <a:prstGeom prst="ellipse">
            <a:avLst/>
          </a:prstGeom>
          <a:solidFill>
            <a:schemeClr val="bg2">
              <a:lumMod val="60000"/>
              <a:lumOff val="40000"/>
              <a:alpha val="2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6" name="Oval 25"/>
          <p:cNvSpPr/>
          <p:nvPr userDrawn="1"/>
        </p:nvSpPr>
        <p:spPr>
          <a:xfrm>
            <a:off x="3200400" y="762000"/>
            <a:ext cx="76200" cy="76200"/>
          </a:xfrm>
          <a:prstGeom prst="ellipse">
            <a:avLst/>
          </a:prstGeom>
          <a:solidFill>
            <a:schemeClr val="bg2">
              <a:lumMod val="60000"/>
              <a:lumOff val="40000"/>
              <a:alpha val="2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7" name="Oval 26"/>
          <p:cNvSpPr/>
          <p:nvPr userDrawn="1"/>
        </p:nvSpPr>
        <p:spPr>
          <a:xfrm>
            <a:off x="6096000" y="5181600"/>
            <a:ext cx="76200" cy="76200"/>
          </a:xfrm>
          <a:prstGeom prst="ellipse">
            <a:avLst/>
          </a:prstGeom>
          <a:solidFill>
            <a:schemeClr val="tx2">
              <a:lumMod val="75000"/>
              <a:alpha val="2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8" name="Oval 27"/>
          <p:cNvSpPr/>
          <p:nvPr userDrawn="1"/>
        </p:nvSpPr>
        <p:spPr>
          <a:xfrm>
            <a:off x="5638800" y="5334000"/>
            <a:ext cx="152400" cy="152400"/>
          </a:xfrm>
          <a:prstGeom prst="ellipse">
            <a:avLst/>
          </a:prstGeom>
          <a:solidFill>
            <a:schemeClr val="bg2">
              <a:lumMod val="60000"/>
              <a:lumOff val="40000"/>
              <a:alpha val="2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9" name="Oval 28"/>
          <p:cNvSpPr/>
          <p:nvPr userDrawn="1"/>
        </p:nvSpPr>
        <p:spPr>
          <a:xfrm>
            <a:off x="5867400" y="4572000"/>
            <a:ext cx="228600" cy="228600"/>
          </a:xfrm>
          <a:prstGeom prst="ellipse">
            <a:avLst/>
          </a:prstGeom>
          <a:solidFill>
            <a:schemeClr val="bg2">
              <a:lumMod val="60000"/>
              <a:lumOff val="40000"/>
              <a:alpha val="2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0" name="Oval 29"/>
          <p:cNvSpPr/>
          <p:nvPr userDrawn="1"/>
        </p:nvSpPr>
        <p:spPr>
          <a:xfrm>
            <a:off x="5867400" y="4953000"/>
            <a:ext cx="152400" cy="152400"/>
          </a:xfrm>
          <a:prstGeom prst="ellipse">
            <a:avLst/>
          </a:prstGeom>
          <a:solidFill>
            <a:schemeClr val="bg2">
              <a:lumMod val="60000"/>
              <a:lumOff val="40000"/>
              <a:alpha val="2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1" name="Oval 30"/>
          <p:cNvSpPr/>
          <p:nvPr userDrawn="1"/>
        </p:nvSpPr>
        <p:spPr>
          <a:xfrm>
            <a:off x="7924800" y="3962400"/>
            <a:ext cx="228600" cy="228600"/>
          </a:xfrm>
          <a:prstGeom prst="ellipse">
            <a:avLst/>
          </a:prstGeom>
          <a:solidFill>
            <a:schemeClr val="bg2">
              <a:lumMod val="60000"/>
              <a:lumOff val="40000"/>
              <a:alpha val="2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2" name="Oval 31"/>
          <p:cNvSpPr/>
          <p:nvPr userDrawn="1"/>
        </p:nvSpPr>
        <p:spPr>
          <a:xfrm>
            <a:off x="5943600" y="5562600"/>
            <a:ext cx="76200" cy="76200"/>
          </a:xfrm>
          <a:prstGeom prst="ellipse">
            <a:avLst/>
          </a:prstGeom>
          <a:solidFill>
            <a:schemeClr val="bg2">
              <a:lumMod val="60000"/>
              <a:lumOff val="40000"/>
              <a:alpha val="2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3" name="Oval 32"/>
          <p:cNvSpPr/>
          <p:nvPr userDrawn="1"/>
        </p:nvSpPr>
        <p:spPr>
          <a:xfrm>
            <a:off x="7772400" y="4267200"/>
            <a:ext cx="152400" cy="152400"/>
          </a:xfrm>
          <a:prstGeom prst="ellipse">
            <a:avLst/>
          </a:prstGeom>
          <a:solidFill>
            <a:schemeClr val="bg2">
              <a:lumMod val="60000"/>
              <a:lumOff val="40000"/>
              <a:alpha val="2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4" name="Oval 33"/>
          <p:cNvSpPr/>
          <p:nvPr userDrawn="1"/>
        </p:nvSpPr>
        <p:spPr>
          <a:xfrm>
            <a:off x="6019800" y="609600"/>
            <a:ext cx="76200" cy="76200"/>
          </a:xfrm>
          <a:prstGeom prst="ellipse">
            <a:avLst/>
          </a:prstGeom>
          <a:solidFill>
            <a:schemeClr val="bg2">
              <a:lumMod val="60000"/>
              <a:lumOff val="40000"/>
              <a:alpha val="2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5" name="Oval 34"/>
          <p:cNvSpPr/>
          <p:nvPr userDrawn="1"/>
        </p:nvSpPr>
        <p:spPr>
          <a:xfrm>
            <a:off x="5867400" y="381000"/>
            <a:ext cx="152400" cy="152400"/>
          </a:xfrm>
          <a:prstGeom prst="ellipse">
            <a:avLst/>
          </a:prstGeom>
          <a:solidFill>
            <a:schemeClr val="bg2">
              <a:lumMod val="60000"/>
              <a:lumOff val="40000"/>
              <a:alpha val="2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44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36" name="Date Placeholder 3"/>
          <p:cNvSpPr>
            <a:spLocks noGrp="1"/>
          </p:cNvSpPr>
          <p:nvPr>
            <p:ph type="dt" sz="half" idx="10"/>
          </p:nvPr>
        </p:nvSpPr>
        <p:spPr/>
        <p:txBody>
          <a:bodyPr/>
          <a:lstStyle>
            <a:lvl1pPr>
              <a:defRPr/>
            </a:lvl1pPr>
          </a:lstStyle>
          <a:p>
            <a:pPr>
              <a:defRPr/>
            </a:pPr>
            <a:fld id="{228F1603-C28F-4391-9514-A3EEC02AA46E}" type="datetimeFigureOut">
              <a:rPr lang="en-US"/>
              <a:pPr>
                <a:defRPr/>
              </a:pPr>
              <a:t>5/27/2010</a:t>
            </a:fld>
            <a:endParaRPr lang="en-US"/>
          </a:p>
        </p:txBody>
      </p:sp>
      <p:sp>
        <p:nvSpPr>
          <p:cNvPr id="37" name="Footer Placeholder 4"/>
          <p:cNvSpPr>
            <a:spLocks noGrp="1"/>
          </p:cNvSpPr>
          <p:nvPr>
            <p:ph type="ftr" sz="quarter" idx="11"/>
          </p:nvPr>
        </p:nvSpPr>
        <p:spPr/>
        <p:txBody>
          <a:bodyPr/>
          <a:lstStyle>
            <a:lvl1pPr>
              <a:defRPr/>
            </a:lvl1pPr>
          </a:lstStyle>
          <a:p>
            <a:pPr>
              <a:defRPr/>
            </a:pPr>
            <a:endParaRPr lang="en-US"/>
          </a:p>
        </p:txBody>
      </p:sp>
      <p:sp>
        <p:nvSpPr>
          <p:cNvPr id="38" name="Slide Number Placeholder 5"/>
          <p:cNvSpPr>
            <a:spLocks noGrp="1"/>
          </p:cNvSpPr>
          <p:nvPr>
            <p:ph type="sldNum" sz="quarter" idx="12"/>
          </p:nvPr>
        </p:nvSpPr>
        <p:spPr/>
        <p:txBody>
          <a:bodyPr/>
          <a:lstStyle>
            <a:lvl1pPr>
              <a:defRPr/>
            </a:lvl1pPr>
          </a:lstStyle>
          <a:p>
            <a:pPr>
              <a:defRPr/>
            </a:pPr>
            <a:fld id="{44B4E8D0-FE90-4145-A88B-052DD8F5D7B3}"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FAB5A1B3-A565-42D2-A077-B62F6F2C286E}" type="datetimeFigureOut">
              <a:rPr lang="en-US"/>
              <a:pPr>
                <a:defRPr/>
              </a:pPr>
              <a:t>5/27/2010</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2C5720FC-B97B-426F-9C0B-34005F10652B}"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9408B9D4-42E8-4768-A556-CAA9A4FDD916}" type="datetimeFigureOut">
              <a:rPr lang="en-US"/>
              <a:pPr>
                <a:defRPr/>
              </a:pPr>
              <a:t>5/27/2010</a:t>
            </a:fld>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3861025D-A76C-4A55-A306-729E01E8116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4B8950B3-5D8C-4537-BF21-1AEC333DC0BB}" type="datetimeFigureOut">
              <a:rPr lang="en-US"/>
              <a:pPr>
                <a:defRPr/>
              </a:pPr>
              <a:t>5/27/2010</a:t>
            </a:fld>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D9B96CC0-CABF-4F13-BEC6-5E7605A45F25}"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CBCC560C-0F7F-47F6-9F75-A0167FCD0303}" type="datetimeFigureOut">
              <a:rPr lang="en-US"/>
              <a:pPr>
                <a:defRPr/>
              </a:pPr>
              <a:t>5/27/2010</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1DB7D6B5-2C8D-49EA-94F1-5CF839FA0363}"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DBC0D417-FD2E-4B99-A876-186F78FED08F}" type="datetimeFigureOut">
              <a:rPr lang="en-US"/>
              <a:pPr>
                <a:defRPr/>
              </a:pPr>
              <a:t>5/27/2010</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30EB4ADA-AD7B-4049-96AF-38C2BA1AC91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smtClean="0">
                <a:solidFill>
                  <a:schemeClr val="tx2">
                    <a:shade val="90000"/>
                  </a:schemeClr>
                </a:solidFill>
                <a:latin typeface="+mn-lt"/>
              </a:defRPr>
            </a:lvl1pPr>
          </a:lstStyle>
          <a:p>
            <a:pPr>
              <a:defRPr/>
            </a:pPr>
            <a:fld id="{11C49A84-5347-4BCA-A372-9D6FED6FD71C}" type="datetimeFigureOut">
              <a:rPr lang="en-US"/>
              <a:pPr>
                <a:defRPr/>
              </a:pPr>
              <a:t>5/27/2010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smtClean="0">
                <a:solidFill>
                  <a:schemeClr val="tx2">
                    <a:shade val="90000"/>
                  </a:schemeClr>
                </a:solidFill>
                <a:latin typeface="+mn-lt"/>
              </a:defRPr>
            </a:lvl1pPr>
          </a:lstStyle>
          <a:p>
            <a:pPr>
              <a:defRPr/>
            </a:pPr>
            <a:fld id="{8C8B9113-E2B5-4C10-938F-9CA79814C886}" type="slidenum">
              <a:rPr lang="en-US"/>
              <a:pPr>
                <a:defRPr/>
              </a:pPr>
              <a:t>‹#›</a:t>
            </a:fld>
            <a:endParaRPr lang="en-US"/>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77" r:id="rId3"/>
    <p:sldLayoutId id="2147483687" r:id="rId4"/>
    <p:sldLayoutId id="2147483678" r:id="rId5"/>
    <p:sldLayoutId id="2147483679" r:id="rId6"/>
    <p:sldLayoutId id="2147483680" r:id="rId7"/>
    <p:sldLayoutId id="2147483681" r:id="rId8"/>
    <p:sldLayoutId id="2147483682" r:id="rId9"/>
    <p:sldLayoutId id="2147483688" r:id="rId10"/>
    <p:sldLayoutId id="2147483683" r:id="rId11"/>
    <p:sldLayoutId id="2147483684" r:id="rId12"/>
  </p:sldLayoutIdLst>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fontAlgn="base">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4.xml"/><Relationship Id="rId1" Type="http://schemas.openxmlformats.org/officeDocument/2006/relationships/audio" Target="../media/audio1.wav"/></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slideLayout" Target="../slideLayouts/slideLayout2.xml"/><Relationship Id="rId1" Type="http://schemas.openxmlformats.org/officeDocument/2006/relationships/audio" Target="../media/audio2.wav"/></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Sharpie, Larpie, and Zarpie</a:t>
            </a:r>
            <a:endParaRPr lang="en-US" dirty="0"/>
          </a:p>
        </p:txBody>
      </p:sp>
      <p:sp>
        <p:nvSpPr>
          <p:cNvPr id="3" name="Text Placeholder 2"/>
          <p:cNvSpPr>
            <a:spLocks noGrp="1"/>
          </p:cNvSpPr>
          <p:nvPr>
            <p:ph type="body" idx="1"/>
          </p:nvPr>
        </p:nvSpPr>
        <p:spPr/>
        <p:txBody>
          <a:bodyPr/>
          <a:lstStyle/>
          <a:p>
            <a:pPr algn="ctr"/>
            <a:r>
              <a:rPr lang="en-US" dirty="0" smtClean="0"/>
              <a:t>A Whale of a Tale</a:t>
            </a:r>
            <a:endParaRPr lang="en-US" dirty="0"/>
          </a:p>
        </p:txBody>
      </p:sp>
      <p:pic>
        <p:nvPicPr>
          <p:cNvPr id="4" name="Recorded Sound">
            <a:hlinkClick r:id="" action="ppaction://media"/>
          </p:cNvPr>
          <p:cNvPicPr>
            <a:picLocks noRot="1" noChangeAspect="1"/>
          </p:cNvPicPr>
          <p:nvPr>
            <a:wavAudioFile r:embed="rId1" name="Recorded Sound"/>
          </p:nvPr>
        </p:nvPicPr>
        <p:blipFill>
          <a:blip r:embed="rId3" cstate="print"/>
          <a:stretch>
            <a:fillRect/>
          </a:stretch>
        </p:blipFill>
        <p:spPr>
          <a:xfrm flipH="1">
            <a:off x="6019800" y="5257800"/>
            <a:ext cx="304800" cy="3048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3000"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 can make you big, bigger than the rest. </a:t>
            </a:r>
            <a:br>
              <a:rPr lang="en-US" dirty="0" smtClean="0"/>
            </a:br>
            <a:r>
              <a:rPr lang="en-US" dirty="0" smtClean="0"/>
              <a:t>You will no longer be losers you will be the best.</a:t>
            </a:r>
            <a:br>
              <a:rPr lang="en-US" dirty="0" smtClean="0"/>
            </a:br>
            <a:r>
              <a:rPr lang="en-US" dirty="0" smtClean="0"/>
              <a:t>The Panthers stood in awe, they couldn’t believe these facts.</a:t>
            </a:r>
            <a:br>
              <a:rPr lang="en-US" dirty="0" smtClean="0"/>
            </a:br>
            <a:r>
              <a:rPr lang="en-US" dirty="0" smtClean="0"/>
              <a:t> They all jumped forward and paid Martin Luther crab in stacks.</a:t>
            </a:r>
            <a:br>
              <a:rPr lang="en-US" dirty="0" smtClean="0"/>
            </a:br>
            <a:r>
              <a:rPr lang="en-US" dirty="0" smtClean="0"/>
              <a:t> </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As Sharpie, Larpie, and Zarpie entered the machines. There were flashing lights and large sum of gut busting cuisines. They ate and ate till their hearts content until </a:t>
            </a:r>
            <a:r>
              <a:rPr lang="en-US" dirty="0" smtClean="0"/>
              <a:t>they</a:t>
            </a:r>
            <a:br>
              <a:rPr lang="en-US" dirty="0" smtClean="0"/>
            </a:br>
            <a:r>
              <a:rPr lang="en-US" dirty="0" smtClean="0"/>
              <a:t> </a:t>
            </a:r>
            <a:r>
              <a:rPr lang="en-US" dirty="0" smtClean="0"/>
              <a:t>spent every last cent</a:t>
            </a:r>
            <a:r>
              <a:rPr lang="en-US" dirty="0" smtClean="0"/>
              <a:t>.</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When they exited the contraption, there was a disturbed reaction. The Clams looked in awe and couldn’t believe what they saw. </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Panthers were big much bigger than before,</a:t>
            </a:r>
            <a:br>
              <a:rPr lang="en-US" dirty="0" smtClean="0"/>
            </a:br>
            <a:r>
              <a:rPr lang="en-US" dirty="0" smtClean="0"/>
              <a:t>The clams were afraid for what was in store.</a:t>
            </a:r>
            <a:br>
              <a:rPr lang="en-US" dirty="0" smtClean="0"/>
            </a:br>
            <a:r>
              <a:rPr lang="en-US" dirty="0" smtClean="0"/>
              <a:t>They were now  bigger rounder and taller,</a:t>
            </a:r>
            <a:br>
              <a:rPr lang="en-US" dirty="0" smtClean="0"/>
            </a:br>
            <a:r>
              <a:rPr lang="en-US" dirty="0" smtClean="0"/>
              <a:t>instead of skinny scrawny and smaller.</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clams simply could not stand to be small. They took all of their money and invested it all.</a:t>
            </a:r>
            <a:br>
              <a:rPr lang="en-US" dirty="0" smtClean="0"/>
            </a:br>
            <a:r>
              <a:rPr lang="en-US" dirty="0" smtClean="0"/>
              <a:t>Until They were bigger much more than before, much bigger than the panthers it seems that they won the war.</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crab had an idea a mighty aspiration,</a:t>
            </a:r>
            <a:br>
              <a:rPr lang="en-US" dirty="0" smtClean="0"/>
            </a:br>
            <a:r>
              <a:rPr lang="en-US" dirty="0" smtClean="0"/>
              <a:t>one that would send him to an early vacation.</a:t>
            </a:r>
            <a:br>
              <a:rPr lang="en-US" dirty="0" smtClean="0"/>
            </a:br>
            <a:r>
              <a:rPr lang="en-US" dirty="0" smtClean="0"/>
              <a:t>He let them go free so others would see, </a:t>
            </a:r>
            <a:br>
              <a:rPr lang="en-US" dirty="0" smtClean="0"/>
            </a:br>
            <a:r>
              <a:rPr lang="en-US" dirty="0" smtClean="0"/>
              <a:t>What he created something much bigger than the sea.</a:t>
            </a:r>
            <a:br>
              <a:rPr lang="en-US" dirty="0" smtClean="0"/>
            </a:br>
            <a:r>
              <a:rPr lang="en-US" dirty="0" smtClean="0"/>
              <a:t> </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crab left them there and took </a:t>
            </a:r>
            <a:br>
              <a:rPr lang="en-US" dirty="0" smtClean="0"/>
            </a:br>
            <a:r>
              <a:rPr lang="en-US" dirty="0" smtClean="0"/>
              <a:t>his great profit, </a:t>
            </a:r>
            <a:br>
              <a:rPr lang="en-US" dirty="0" smtClean="0"/>
            </a:br>
            <a:r>
              <a:rPr lang="en-US" dirty="0" smtClean="0"/>
              <a:t>He left the machine and never did stop </a:t>
            </a:r>
            <a:r>
              <a:rPr lang="en-US" dirty="0" smtClean="0"/>
              <a:t>it.</a:t>
            </a:r>
            <a:r>
              <a:rPr lang="en-US" dirty="0" smtClean="0"/>
              <a:t/>
            </a:r>
            <a:br>
              <a:rPr lang="en-US" dirty="0" smtClean="0"/>
            </a:b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whales kept on eating, and eating again </a:t>
            </a:r>
            <a:r>
              <a:rPr lang="en-US" dirty="0" smtClean="0"/>
              <a:t>until </a:t>
            </a:r>
            <a:r>
              <a:rPr lang="en-US" dirty="0" smtClean="0"/>
              <a:t>there was no room in the ocean </a:t>
            </a:r>
            <a:r>
              <a:rPr lang="en-US" dirty="0" smtClean="0"/>
              <a:t/>
            </a:r>
            <a:br>
              <a:rPr lang="en-US" dirty="0" smtClean="0"/>
            </a:br>
            <a:r>
              <a:rPr lang="en-US" dirty="0" smtClean="0"/>
              <a:t>not </a:t>
            </a:r>
            <a:r>
              <a:rPr lang="en-US" dirty="0" smtClean="0"/>
              <a:t>even for a friend, and that is </a:t>
            </a:r>
            <a:r>
              <a:rPr lang="en-US" dirty="0" smtClean="0"/>
              <a:t/>
            </a:r>
            <a:br>
              <a:rPr lang="en-US" dirty="0" smtClean="0"/>
            </a:br>
            <a:r>
              <a:rPr lang="en-US" dirty="0" smtClean="0"/>
              <a:t>what </a:t>
            </a:r>
            <a:r>
              <a:rPr lang="en-US" dirty="0" smtClean="0"/>
              <a:t>brings us to the end</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whales have been taught </a:t>
            </a:r>
            <a:r>
              <a:rPr lang="en-US" dirty="0" smtClean="0"/>
              <a:t/>
            </a:r>
            <a:br>
              <a:rPr lang="en-US" dirty="0" smtClean="0"/>
            </a:br>
            <a:r>
              <a:rPr lang="en-US" dirty="0" smtClean="0"/>
              <a:t>t</a:t>
            </a:r>
            <a:r>
              <a:rPr lang="en-US" dirty="0" smtClean="0"/>
              <a:t>hat appearance means nothing. </a:t>
            </a:r>
            <a:br>
              <a:rPr lang="en-US" dirty="0" smtClean="0"/>
            </a:br>
            <a:r>
              <a:rPr lang="en-US" dirty="0" smtClean="0"/>
              <a:t>But excepting everyone for who they </a:t>
            </a:r>
            <a:br>
              <a:rPr lang="en-US" dirty="0" smtClean="0"/>
            </a:br>
            <a:r>
              <a:rPr lang="en-US" dirty="0" smtClean="0"/>
              <a:t>are is truly something. </a:t>
            </a:r>
            <a:endParaRPr lang="en-US" dirty="0"/>
          </a:p>
        </p:txBody>
      </p:sp>
      <p:pic>
        <p:nvPicPr>
          <p:cNvPr id="7" name="Recorded Sound">
            <a:hlinkClick r:id="" action="ppaction://media"/>
          </p:cNvPr>
          <p:cNvPicPr>
            <a:picLocks noRot="1" noChangeAspect="1"/>
          </p:cNvPicPr>
          <p:nvPr>
            <a:wavAudioFile r:embed="rId1" name="Recorded Sound"/>
          </p:nvPr>
        </p:nvPicPr>
        <p:blipFill>
          <a:blip r:embed="rId3" cstate="print"/>
          <a:stretch>
            <a:fillRect/>
          </a:stretch>
        </p:blipFill>
        <p:spPr>
          <a:xfrm flipH="1">
            <a:off x="7391400" y="381000"/>
            <a:ext cx="304800" cy="3048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9000"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7"/>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 Sharpie, Larpie, and Zarpie</a:t>
            </a:r>
            <a:br>
              <a:rPr lang="en-US" dirty="0" smtClean="0"/>
            </a:br>
            <a:r>
              <a:rPr lang="en-US" dirty="0" smtClean="0"/>
              <a:t> were the best of friends,</a:t>
            </a:r>
            <a:br>
              <a:rPr lang="en-US" dirty="0" smtClean="0"/>
            </a:br>
            <a:r>
              <a:rPr lang="en-US" dirty="0" smtClean="0"/>
              <a:t>day after day they swam the </a:t>
            </a:r>
            <a:r>
              <a:rPr lang="en-US" dirty="0" smtClean="0"/>
              <a:t>ocean</a:t>
            </a:r>
            <a:br>
              <a:rPr lang="en-US" dirty="0" smtClean="0"/>
            </a:br>
            <a:r>
              <a:rPr lang="en-US" dirty="0" smtClean="0"/>
              <a:t> </a:t>
            </a:r>
            <a:r>
              <a:rPr lang="en-US" dirty="0" smtClean="0"/>
              <a:t>end to end. </a:t>
            </a:r>
            <a:br>
              <a:rPr lang="en-US" dirty="0" smtClean="0"/>
            </a:b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Sharpie was the smartest,</a:t>
            </a:r>
            <a:br>
              <a:rPr lang="en-US" dirty="0" smtClean="0"/>
            </a:br>
            <a:r>
              <a:rPr lang="en-US" dirty="0" smtClean="0"/>
              <a:t>Larpie was the strongest,</a:t>
            </a:r>
            <a:br>
              <a:rPr lang="en-US" dirty="0" smtClean="0"/>
            </a:br>
            <a:r>
              <a:rPr lang="en-US" dirty="0" smtClean="0"/>
              <a:t>and Zarpie was the silliest. </a:t>
            </a:r>
            <a:br>
              <a:rPr lang="en-US" dirty="0" smtClean="0"/>
            </a:br>
            <a:r>
              <a:rPr lang="en-US" dirty="0" smtClean="0"/>
              <a:t>They had very little worries and troubles, they would compete to see who could blow the most bubbles. </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Sharpie, Larpie, and Zarpie were out catching carpy. When they saw a far, a bizarre and peculiar sight. It was Shum, Lum, and Zum, who were having way too much fun.</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Shum, Lum, and Zum were a part of the </a:t>
            </a:r>
            <a:br>
              <a:rPr lang="en-US" dirty="0" smtClean="0"/>
            </a:br>
            <a:r>
              <a:rPr lang="en-US" dirty="0" smtClean="0"/>
              <a:t>Coo Cluts Clam Club, where they ate at the Golden Coral and gained a lot of chub.</a:t>
            </a:r>
            <a:br>
              <a:rPr lang="en-US" dirty="0" smtClean="0"/>
            </a:br>
            <a:r>
              <a:rPr lang="en-US" dirty="0" smtClean="0"/>
              <a:t>Sharpie, Larpie, and Zarpie were part of the Black Panther fish Club, they didn’t eat much grub so they were without blub. </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Coo Cluts Clam Club thought they were better than the rest.</a:t>
            </a:r>
            <a:br>
              <a:rPr lang="en-US" dirty="0" smtClean="0"/>
            </a:br>
            <a:r>
              <a:rPr lang="en-US" dirty="0" smtClean="0"/>
              <a:t>Primarily because of their enlarged chests.</a:t>
            </a:r>
            <a:br>
              <a:rPr lang="en-US" dirty="0" smtClean="0"/>
            </a:br>
            <a:r>
              <a:rPr lang="en-US" dirty="0" smtClean="0"/>
              <a:t>The Black Panther fish club were </a:t>
            </a:r>
            <a:br>
              <a:rPr lang="en-US" dirty="0" smtClean="0"/>
            </a:br>
            <a:r>
              <a:rPr lang="en-US" dirty="0" smtClean="0"/>
              <a:t>skinny and frail</a:t>
            </a:r>
            <a:br>
              <a:rPr lang="en-US" dirty="0" smtClean="0"/>
            </a:br>
            <a:r>
              <a:rPr lang="en-US" dirty="0" smtClean="0"/>
              <a:t>they were told by the clams they were destined to fail</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clams were big, round, and tall. </a:t>
            </a:r>
            <a:br>
              <a:rPr lang="en-US" dirty="0" smtClean="0"/>
            </a:br>
            <a:r>
              <a:rPr lang="en-US" dirty="0" smtClean="0"/>
              <a:t>The panthers were scrawny, skinny and small.</a:t>
            </a:r>
            <a:br>
              <a:rPr lang="en-US" dirty="0" smtClean="0"/>
            </a:br>
            <a:r>
              <a:rPr lang="en-US" dirty="0" smtClean="0"/>
              <a:t>Most would think that would not matter at all, but to them it was the biggest difference of them all…</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Panthers were bullied because of their small stature, although they felt it was no matter, the Clams convinced them </a:t>
            </a:r>
            <a:br>
              <a:rPr lang="en-US" dirty="0" smtClean="0"/>
            </a:br>
            <a:r>
              <a:rPr lang="en-US" dirty="0" smtClean="0"/>
              <a:t>they needed to be fatter.</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Then on a clear water day </a:t>
            </a:r>
            <a:br>
              <a:rPr lang="en-US" dirty="0" smtClean="0"/>
            </a:br>
            <a:r>
              <a:rPr lang="en-US" dirty="0" smtClean="0"/>
              <a:t>came a small crab to say</a:t>
            </a:r>
            <a:br>
              <a:rPr lang="en-US" dirty="0" smtClean="0"/>
            </a:br>
            <a:r>
              <a:rPr lang="en-US" dirty="0" smtClean="0"/>
              <a:t>I can make you much bigger you see</a:t>
            </a:r>
            <a:br>
              <a:rPr lang="en-US" dirty="0" smtClean="0"/>
            </a:br>
            <a:r>
              <a:rPr lang="en-US" dirty="0" smtClean="0"/>
              <a:t>Step in the machine and you just might be</a:t>
            </a:r>
            <a:br>
              <a:rPr lang="en-US" dirty="0" smtClean="0"/>
            </a:br>
            <a:r>
              <a:rPr lang="en-US" dirty="0" smtClean="0"/>
              <a:t>bigger than the clams that you envy.</a:t>
            </a:r>
            <a:endParaRPr lang="en-US" dirty="0"/>
          </a:p>
        </p:txBody>
      </p:sp>
      <p:pic>
        <p:nvPicPr>
          <p:cNvPr id="3" name="Picture 9" descr="C:\Documents and Settings\10s109\Local Settings\Temporary Internet Files\Content.IE5\TD1Q9IF8\MC900084094[1].wmf"/>
          <p:cNvPicPr>
            <a:picLocks noChangeAspect="1" noChangeArrowheads="1"/>
          </p:cNvPicPr>
          <p:nvPr/>
        </p:nvPicPr>
        <p:blipFill>
          <a:blip r:embed="rId2" cstate="print"/>
          <a:srcRect/>
          <a:stretch>
            <a:fillRect/>
          </a:stretch>
        </p:blipFill>
        <p:spPr bwMode="auto">
          <a:xfrm>
            <a:off x="6858000" y="2362200"/>
            <a:ext cx="1126087" cy="914400"/>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3.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255</TotalTime>
  <Words>261</Words>
  <Application>Microsoft Office PowerPoint</Application>
  <PresentationFormat>On-screen Show (4:3)</PresentationFormat>
  <Paragraphs>19</Paragraphs>
  <Slides>18</Slides>
  <Notes>0</Notes>
  <HiddenSlides>0</HiddenSlides>
  <MMClips>2</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Flow</vt:lpstr>
      <vt:lpstr>Sharpie, Larpie, and Zarpie</vt:lpstr>
      <vt:lpstr> Sharpie, Larpie, and Zarpie  were the best of friends, day after day they swam the ocean  end to end.  </vt:lpstr>
      <vt:lpstr>Sharpie was the smartest, Larpie was the strongest, and Zarpie was the silliest.  They had very little worries and troubles, they would compete to see who could blow the most bubbles. </vt:lpstr>
      <vt:lpstr>Sharpie, Larpie, and Zarpie were out catching carpy. When they saw a far, a bizarre and peculiar sight. It was Shum, Lum, and Zum, who were having way too much fun.</vt:lpstr>
      <vt:lpstr>Shum, Lum, and Zum were a part of the  Coo Cluts Clam Club, where they ate at the Golden Coral and gained a lot of chub. Sharpie, Larpie, and Zarpie were part of the Black Panther fish Club, they didn’t eat much grub so they were without blub. </vt:lpstr>
      <vt:lpstr>The Coo Cluts Clam Club thought they were better than the rest. Primarily because of their enlarged chests. The Black Panther fish club were  skinny and frail they were told by the clams they were destined to fail</vt:lpstr>
      <vt:lpstr>The clams were big, round, and tall.  The panthers were scrawny, skinny and small. Most would think that would not matter at all, but to them it was the biggest difference of them all…</vt:lpstr>
      <vt:lpstr>The Panthers were bullied because of their small stature, although they felt it was no matter, the Clams convinced them  they needed to be fatter.</vt:lpstr>
      <vt:lpstr>Then on a clear water day  came a small crab to say I can make you much bigger you see Step in the machine and you just might be bigger than the clams that you envy.</vt:lpstr>
      <vt:lpstr>I can make you big, bigger than the rest.  You will no longer be losers you will be the best. The Panthers stood in awe, they couldn’t believe these facts.  They all jumped forward and paid Martin Luther crab in stacks.  </vt:lpstr>
      <vt:lpstr>As Sharpie, Larpie, and Zarpie entered the machines. There were flashing lights and large sum of gut busting cuisines. They ate and ate till their hearts content until they  spent every last cent.</vt:lpstr>
      <vt:lpstr>When they exited the contraption, there was a disturbed reaction. The Clams looked in awe and couldn’t believe what they saw. </vt:lpstr>
      <vt:lpstr>The Panthers were big much bigger than before, The clams were afraid for what was in store. They were now  bigger rounder and taller, instead of skinny scrawny and smaller.</vt:lpstr>
      <vt:lpstr>The clams simply could not stand to be small. They took all of their money and invested it all. Until They were bigger much more than before, much bigger than the panthers it seems that they won the war.</vt:lpstr>
      <vt:lpstr>The crab had an idea a mighty aspiration, one that would send him to an early vacation. He let them go free so others would see,  What he created something much bigger than the sea.  </vt:lpstr>
      <vt:lpstr>The crab left them there and took  his great profit,  He left the machine and never did stop it. </vt:lpstr>
      <vt:lpstr>The whales kept on eating, and eating again until there was no room in the ocean  not even for a friend, and that is  what brings us to the end</vt:lpstr>
      <vt:lpstr>The whales have been taught  that appearance means nothing.  But excepting everyone for who they  are is truly something. </vt:lpstr>
    </vt:vector>
  </TitlesOfParts>
  <Company>Northern Tioga School District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rbwillstudent</dc:creator>
  <cp:lastModifiedBy>rbwillstudent</cp:lastModifiedBy>
  <cp:revision>36</cp:revision>
  <dcterms:created xsi:type="dcterms:W3CDTF">2010-05-24T17:30:59Z</dcterms:created>
  <dcterms:modified xsi:type="dcterms:W3CDTF">2010-05-27T14:19:37Z</dcterms:modified>
</cp:coreProperties>
</file>